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4076-E4BB-4050-AE8F-92A8689B3C3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2BD9-8810-4787-880E-C3CC32644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4076-E4BB-4050-AE8F-92A8689B3C35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2BD9-8810-4787-880E-C3CC32644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4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4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6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8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5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6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71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29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18395"/>
      </p:ext>
    </p:extLst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8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542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7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2019-03-29T12:03:13Z</dcterms:created>
  <dcterms:modified xsi:type="dcterms:W3CDTF">2019-03-29T12:03:13Z</dcterms:modified>
</cp:coreProperties>
</file>