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35C6-B790-43E9-8C98-E3F9492DA36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1B5B-97B6-4FE2-9443-303CCD8B1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6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435C6-B790-43E9-8C98-E3F9492DA36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91B5B-97B6-4FE2-9443-303CCD8B1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9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84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0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73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5120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2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50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8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25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78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4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97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16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77710"/>
      </p:ext>
    </p:extLst>
  </p:cSld>
  <p:clrMapOvr>
    <a:masterClrMapping/>
  </p:clrMapOvr>
  <p:transition>
    <p:split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3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6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183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5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7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8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9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8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1</cp:revision>
  <dcterms:created xsi:type="dcterms:W3CDTF">2019-04-17T08:47:24Z</dcterms:created>
  <dcterms:modified xsi:type="dcterms:W3CDTF">2019-04-17T08:47:24Z</dcterms:modified>
</cp:coreProperties>
</file>