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3514-7C61-47D8-9A69-2E4386AE4CA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D36B-0CAB-41C0-BF9D-A7CEBD95C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3514-7C61-47D8-9A69-2E4386AE4CA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D36B-0CAB-41C0-BF9D-A7CEBD95C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3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3201"/>
      </p:ext>
    </p:extLst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2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1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3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2019-04-17T08:47:53Z</dcterms:created>
  <dcterms:modified xsi:type="dcterms:W3CDTF">2019-04-17T08:47:53Z</dcterms:modified>
</cp:coreProperties>
</file>