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3521-20AF-485E-B440-099831865A4A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FBE5-C813-4106-8B2E-3AD89881A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04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F3521-20AF-485E-B440-099831865A4A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AFBE5-C813-4106-8B2E-3AD89881A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75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72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88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423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88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73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80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10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81913"/>
      </p:ext>
    </p:extLst>
  </p:cSld>
  <p:clrMapOvr>
    <a:masterClrMapping/>
  </p:clrMapOvr>
  <p:transition>
    <p:split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6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2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62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24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77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36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23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56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自定义</PresentationFormat>
  <Paragraphs>0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hadoop</dc:creator>
  <cp:lastModifiedBy>hadoop</cp:lastModifiedBy>
  <cp:revision>1</cp:revision>
  <dcterms:created xsi:type="dcterms:W3CDTF">2019-04-17T08:48:32Z</dcterms:created>
  <dcterms:modified xsi:type="dcterms:W3CDTF">2019-04-17T08:48:32Z</dcterms:modified>
</cp:coreProperties>
</file>