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E739-9D76-42ED-AFD7-33712657397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FD7-9144-4CDB-A1CD-742E0106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9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E739-9D76-42ED-AFD7-33712657397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2FD7-9144-4CDB-A1CD-742E0106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3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8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3429"/>
      </p:ext>
    </p:extLst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0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1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85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9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3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2019-04-17T08:49:15Z</dcterms:created>
  <dcterms:modified xsi:type="dcterms:W3CDTF">2019-04-17T08:49:15Z</dcterms:modified>
</cp:coreProperties>
</file>