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D413-0276-414E-A8B3-5918CFB5AD8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CF4-805E-4BF6-9E10-979CB773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D413-0276-414E-A8B3-5918CFB5AD8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ACF4-805E-4BF6-9E10-979CB773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3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4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5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93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3838"/>
      </p:ext>
    </p:extLst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53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0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2019-04-17T08:50:08Z</dcterms:created>
  <dcterms:modified xsi:type="dcterms:W3CDTF">2019-04-17T08:50:08Z</dcterms:modified>
</cp:coreProperties>
</file>