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1" r:id="rId6"/>
    <p:sldId id="258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47"/>
    <a:srgbClr val="FF8001"/>
    <a:srgbClr val="FF9900"/>
    <a:srgbClr val="5EEC3C"/>
    <a:srgbClr val="FFABC9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228" y="114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266340"/>
            <a:ext cx="732984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Projekt</a:t>
            </a:r>
            <a:r>
              <a:rPr lang="en-US" dirty="0"/>
              <a:t> : Head Rush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Urban </a:t>
            </a:r>
            <a:r>
              <a:rPr lang="en-US" dirty="0" err="1"/>
              <a:t>Burja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Začetna</a:t>
            </a:r>
            <a:r>
              <a:rPr lang="en-US" dirty="0"/>
              <a:t> </a:t>
            </a:r>
            <a:r>
              <a:rPr lang="en-US" dirty="0" err="1"/>
              <a:t>ideja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platformer infinite runner</a:t>
            </a:r>
            <a:endParaRPr lang="en-US" dirty="0"/>
          </a:p>
          <a:p>
            <a:r>
              <a:rPr lang="en-US" dirty="0" err="1"/>
              <a:t>Cilj</a:t>
            </a:r>
            <a:r>
              <a:rPr lang="en-US" dirty="0"/>
              <a:t> </a:t>
            </a:r>
            <a:r>
              <a:rPr lang="en-US" dirty="0" err="1"/>
              <a:t>priti</a:t>
            </a:r>
            <a:r>
              <a:rPr lang="en-US" dirty="0"/>
              <a:t> </a:t>
            </a:r>
            <a:r>
              <a:rPr lang="en-US" dirty="0" err="1"/>
              <a:t>čim</a:t>
            </a:r>
            <a:r>
              <a:rPr lang="en-US" dirty="0"/>
              <a:t> </a:t>
            </a:r>
            <a:r>
              <a:rPr lang="en-US" dirty="0" err="1"/>
              <a:t>dlje</a:t>
            </a:r>
            <a:r>
              <a:rPr lang="en-US" dirty="0"/>
              <a:t> </a:t>
            </a:r>
            <a:r>
              <a:rPr lang="en-US" dirty="0" err="1"/>
              <a:t>zbrati</a:t>
            </a:r>
            <a:r>
              <a:rPr lang="en-US" dirty="0"/>
              <a:t> </a:t>
            </a:r>
            <a:r>
              <a:rPr lang="en-US" dirty="0" err="1"/>
              <a:t>čim</a:t>
            </a:r>
            <a:r>
              <a:rPr lang="en-US" dirty="0"/>
              <a:t> </a:t>
            </a:r>
            <a:r>
              <a:rPr lang="en-US" dirty="0" err="1"/>
              <a:t>več</a:t>
            </a:r>
            <a:r>
              <a:rPr lang="en-US" dirty="0"/>
              <a:t> </a:t>
            </a:r>
            <a:r>
              <a:rPr lang="en-US" dirty="0" err="1"/>
              <a:t>točk</a:t>
            </a:r>
            <a:endParaRPr lang="en-US" dirty="0"/>
          </a:p>
          <a:p>
            <a:r>
              <a:rPr lang="en-US" dirty="0" err="1"/>
              <a:t>Inspiracija</a:t>
            </a:r>
            <a:r>
              <a:rPr lang="en-US" dirty="0"/>
              <a:t> </a:t>
            </a:r>
            <a:r>
              <a:rPr lang="en-US" dirty="0" err="1"/>
              <a:t>Googlov</a:t>
            </a:r>
            <a:r>
              <a:rPr lang="en-US" dirty="0"/>
              <a:t> T-Rex game</a:t>
            </a:r>
            <a:endParaRPr lang="en-US" dirty="0"/>
          </a:p>
          <a:p>
            <a:r>
              <a:rPr lang="en-US" dirty="0" err="1"/>
              <a:t>Igra</a:t>
            </a:r>
            <a:r>
              <a:rPr lang="en-US" dirty="0"/>
              <a:t> se </a:t>
            </a:r>
            <a:r>
              <a:rPr lang="en-US" dirty="0" err="1"/>
              <a:t>izvaja</a:t>
            </a:r>
            <a:r>
              <a:rPr lang="en-US" dirty="0"/>
              <a:t> </a:t>
            </a:r>
            <a:r>
              <a:rPr lang="en-US" dirty="0" err="1"/>
              <a:t>vodoravno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telefonu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Vključitev</a:t>
            </a:r>
            <a:r>
              <a:rPr lang="en-US" dirty="0"/>
              <a:t> </a:t>
            </a:r>
            <a:r>
              <a:rPr lang="en-US" dirty="0" err="1"/>
              <a:t>Računalniškega</a:t>
            </a:r>
            <a:r>
              <a:rPr lang="en-US" dirty="0"/>
              <a:t> </a:t>
            </a:r>
            <a:r>
              <a:rPr lang="en-US" dirty="0" err="1"/>
              <a:t>vida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Slikanje</a:t>
            </a:r>
            <a:r>
              <a:rPr lang="en-US" dirty="0"/>
              <a:t> </a:t>
            </a:r>
            <a:r>
              <a:rPr lang="en-US" dirty="0" err="1"/>
              <a:t>obraza</a:t>
            </a:r>
            <a:r>
              <a:rPr lang="en-US" dirty="0"/>
              <a:t> s </a:t>
            </a:r>
            <a:r>
              <a:rPr lang="en-US" dirty="0" err="1"/>
              <a:t>sprdnjo</a:t>
            </a:r>
            <a:r>
              <a:rPr lang="en-US" dirty="0"/>
              <a:t> </a:t>
            </a:r>
            <a:r>
              <a:rPr lang="en-US" dirty="0" err="1"/>
              <a:t>kamero</a:t>
            </a:r>
            <a:r>
              <a:rPr lang="en-US" dirty="0"/>
              <a:t> </a:t>
            </a:r>
            <a:r>
              <a:rPr lang="en-US" dirty="0" err="1"/>
              <a:t>telefona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Slika</a:t>
            </a:r>
            <a:r>
              <a:rPr lang="en-US" dirty="0"/>
              <a:t> se </a:t>
            </a:r>
            <a:r>
              <a:rPr lang="en-US" dirty="0" err="1"/>
              <a:t>nato</a:t>
            </a:r>
            <a:r>
              <a:rPr lang="en-US" dirty="0"/>
              <a:t> </a:t>
            </a:r>
            <a:r>
              <a:rPr lang="en-US" dirty="0" err="1"/>
              <a:t>obreže</a:t>
            </a:r>
            <a:r>
              <a:rPr lang="en-US" dirty="0"/>
              <a:t> in </a:t>
            </a:r>
            <a:r>
              <a:rPr lang="en-US" dirty="0" err="1"/>
              <a:t>vstavi</a:t>
            </a:r>
            <a:r>
              <a:rPr lang="en-US" dirty="0"/>
              <a:t> </a:t>
            </a:r>
            <a:r>
              <a:rPr lang="en-US" dirty="0" err="1"/>
              <a:t>kot</a:t>
            </a:r>
            <a:r>
              <a:rPr lang="en-US" dirty="0"/>
              <a:t> </a:t>
            </a:r>
            <a:r>
              <a:rPr lang="en-US" dirty="0" err="1"/>
              <a:t>glava</a:t>
            </a:r>
            <a:r>
              <a:rPr lang="en-US" dirty="0"/>
              <a:t> </a:t>
            </a:r>
            <a:r>
              <a:rPr lang="en-US" dirty="0" err="1"/>
              <a:t>glavnega</a:t>
            </a:r>
            <a:r>
              <a:rPr lang="en-US" dirty="0"/>
              <a:t> </a:t>
            </a:r>
            <a:r>
              <a:rPr lang="en-US" dirty="0" err="1"/>
              <a:t>junaka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8710" y="3192780"/>
            <a:ext cx="2705735" cy="1623695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433880"/>
            <a:ext cx="7177135" cy="57264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Vključitev</a:t>
            </a:r>
            <a:r>
              <a:rPr lang="en-US" dirty="0"/>
              <a:t> </a:t>
            </a:r>
            <a:r>
              <a:rPr lang="en-US" dirty="0" err="1"/>
              <a:t>Logičnih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in </a:t>
            </a:r>
            <a:r>
              <a:rPr lang="en-US" dirty="0" err="1"/>
              <a:t>sistemov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Uporaba</a:t>
            </a:r>
            <a:r>
              <a:rPr lang="en-US" dirty="0"/>
              <a:t> </a:t>
            </a:r>
            <a:r>
              <a:rPr lang="en-US" dirty="0" err="1"/>
              <a:t>pospeškometra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skakanje</a:t>
            </a:r>
            <a:r>
              <a:rPr lang="en-US" dirty="0"/>
              <a:t> </a:t>
            </a:r>
            <a:r>
              <a:rPr lang="en-US" dirty="0" err="1"/>
              <a:t>glavnega</a:t>
            </a:r>
            <a:r>
              <a:rPr lang="en-US" dirty="0"/>
              <a:t> </a:t>
            </a:r>
            <a:r>
              <a:rPr lang="en-US" dirty="0" err="1"/>
              <a:t>junaka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0565" y="2315845"/>
            <a:ext cx="3609340" cy="2125980"/>
          </a:xfrm>
          <a:prstGeom prst="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Razlike</a:t>
            </a:r>
            <a:r>
              <a:rPr lang="en-US" dirty="0"/>
              <a:t> med </a:t>
            </a:r>
            <a:r>
              <a:rPr lang="en-US" dirty="0" err="1"/>
              <a:t>idejo</a:t>
            </a:r>
            <a:r>
              <a:rPr lang="en-US" dirty="0"/>
              <a:t> in </a:t>
            </a:r>
            <a:r>
              <a:rPr lang="en-US" dirty="0" err="1"/>
              <a:t>implementacijp</a:t>
            </a:r>
            <a:endParaRPr lang="en-US" dirty="0"/>
          </a:p>
        </p:txBody>
      </p:sp>
      <p:sp>
        <p:nvSpPr>
          <p:cNvPr id="13" name="Content Placeholder 4"/>
          <p:cNvSpPr txBox="1"/>
          <p:nvPr/>
        </p:nvSpPr>
        <p:spPr>
          <a:xfrm>
            <a:off x="601670" y="1960930"/>
            <a:ext cx="5955495" cy="7635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0" dirty="0"/>
          </a:p>
        </p:txBody>
      </p:sp>
      <p:pic>
        <p:nvPicPr>
          <p:cNvPr id="15" name="Slika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3150" cy="5143500"/>
          </a:xfrm>
          <a:prstGeom prst="rect">
            <a:avLst/>
          </a:prstGeom>
        </p:spPr>
      </p:pic>
      <p:sp>
        <p:nvSpPr>
          <p:cNvPr id="16" name="Title 3"/>
          <p:cNvSpPr txBox="1"/>
          <p:nvPr/>
        </p:nvSpPr>
        <p:spPr>
          <a:xfrm>
            <a:off x="6251756" y="433880"/>
            <a:ext cx="1221640" cy="572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Ideja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/>
        </p:nvSpPr>
        <p:spPr>
          <a:xfrm>
            <a:off x="2239030" y="2285540"/>
            <a:ext cx="7177135" cy="572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l-SI" altLang="en-US" sz="6400" dirty="0" err="1"/>
              <a:t>Video igranja</a:t>
            </a:r>
            <a:endParaRPr lang="sl-SI" altLang="en-US" sz="6400" dirty="0" err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WPS Presentation</Application>
  <PresentationFormat>Diaprojekcija na zaslonu (16:9)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Office Theme</vt:lpstr>
      <vt:lpstr>Projekt : Head Rush</vt:lpstr>
      <vt:lpstr>Začetna ideja</vt:lpstr>
      <vt:lpstr>Vključitev Računalniškega vida</vt:lpstr>
      <vt:lpstr>Vključitev Logičnih struktur in sistemov</vt:lpstr>
      <vt:lpstr>Razlike med idejo in implementacijp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urban</cp:lastModifiedBy>
  <cp:revision>157</cp:revision>
  <dcterms:created xsi:type="dcterms:W3CDTF">2013-08-21T19:17:00Z</dcterms:created>
  <dcterms:modified xsi:type="dcterms:W3CDTF">2018-10-04T19:52:04Z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2057-10.2.0.6020</vt:lpwstr>
  </property>
</Properties>
</file>