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238125"/>
            <a:ext cx="69437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3450"/>
            <a:ext cx="9144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962025"/>
            <a:ext cx="80676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995363"/>
            <a:ext cx="79914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009650"/>
            <a:ext cx="77343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952500"/>
            <a:ext cx="77152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976313"/>
            <a:ext cx="67151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014413"/>
            <a:ext cx="68770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800100"/>
            <a:ext cx="74771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995363"/>
            <a:ext cx="71342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981075"/>
            <a:ext cx="7115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5" y="1890713"/>
            <a:ext cx="46672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062038"/>
            <a:ext cx="72294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919163"/>
            <a:ext cx="86201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Shivam Jamaiwar</dc:creator>
  <cp:lastModifiedBy>abc</cp:lastModifiedBy>
  <cp:revision>13</cp:revision>
  <dcterms:created xsi:type="dcterms:W3CDTF">2006-08-16T00:00:00Z</dcterms:created>
  <dcterms:modified xsi:type="dcterms:W3CDTF">2018-03-16T04:04:07Z</dcterms:modified>
</cp:coreProperties>
</file>