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Z:\DypConda\plots\Convolutive_2_0.jpe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file:///Z:\DypConda\plots\Convolutive_3_0.jpe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Z:\DypConda\plots\Convolutive_3_7.jpe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volutive_2_0.jpeg" descr="Z:\DypConda\plots\Convolutive_2_0.jpeg"/>
          <p:cNvPicPr>
            <a:picLocks noChangeAspect="1"/>
          </p:cNvPicPr>
          <p:nvPr/>
        </p:nvPicPr>
        <p:blipFill>
          <a:blip r:link="rId2" cstate="print"/>
          <a:stretch>
            <a:fillRect/>
          </a:stretch>
        </p:blipFill>
        <p:spPr>
          <a:xfrm>
            <a:off x="467544" y="404664"/>
            <a:ext cx="8388424" cy="58718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volutive_3_0.jpeg" descr="Z:\DypConda\plots\Convolutive_3_0.jpeg"/>
          <p:cNvPicPr>
            <a:picLocks noChangeAspect="1"/>
          </p:cNvPicPr>
          <p:nvPr/>
        </p:nvPicPr>
        <p:blipFill>
          <a:blip r:link="rId2" cstate="print"/>
          <a:stretch>
            <a:fillRect/>
          </a:stretch>
        </p:blipFill>
        <p:spPr>
          <a:xfrm>
            <a:off x="467544" y="476672"/>
            <a:ext cx="8244408" cy="57710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volutive_3_7.jpeg" descr="Z:\DypConda\plots\Convolutive_3_7.jpeg"/>
          <p:cNvPicPr>
            <a:picLocks noChangeAspect="1"/>
          </p:cNvPicPr>
          <p:nvPr/>
        </p:nvPicPr>
        <p:blipFill>
          <a:blip r:link="rId2" cstate="print"/>
          <a:stretch>
            <a:fillRect/>
          </a:stretch>
        </p:blipFill>
        <p:spPr>
          <a:xfrm>
            <a:off x="1043608" y="908720"/>
            <a:ext cx="7452320" cy="5216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Экран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Nikita</dc:creator>
  <cp:lastModifiedBy>Cappo</cp:lastModifiedBy>
  <cp:revision>5</cp:revision>
  <dcterms:created xsi:type="dcterms:W3CDTF">2020-06-08T00:41:10Z</dcterms:created>
  <dcterms:modified xsi:type="dcterms:W3CDTF">2020-06-08T00:56:30Z</dcterms:modified>
</cp:coreProperties>
</file>