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2" r:id="rId10"/>
    <p:sldId id="269" r:id="rId11"/>
    <p:sldId id="263" r:id="rId12"/>
    <p:sldId id="270" r:id="rId13"/>
    <p:sldId id="264" r:id="rId14"/>
    <p:sldId id="271" r:id="rId15"/>
    <p:sldId id="265" r:id="rId16"/>
    <p:sldId id="266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9899" y="583345"/>
            <a:ext cx="5590691" cy="3801842"/>
          </a:xfrm>
        </p:spPr>
        <p:txBody>
          <a:bodyPr anchor="t">
            <a:normAutofit fontScale="90000"/>
          </a:bodyPr>
          <a:lstStyle/>
          <a:p>
            <a:pPr algn="r">
              <a:lnSpc>
                <a:spcPct val="90000"/>
              </a:lnSpc>
            </a:pPr>
            <a:r>
              <a:rPr lang="en-IN" sz="7000" dirty="0">
                <a:solidFill>
                  <a:srgbClr val="FFFFFF"/>
                </a:solidFill>
                <a:latin typeface="Aptos SemiBold" panose="020F0502020204030204" pitchFamily="34" charset="0"/>
              </a:rPr>
              <a:t>CUSTOMER BOOKING PREDICTION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  <a:latin typeface="Aptos SemiBold" panose="020B0004020202020204" pitchFamily="34" charset="0"/>
              </a:rPr>
              <a:t>End-to-End Machine Learning Workflow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  <a:latin typeface="Aptos SemiBold" panose="020B0004020202020204" pitchFamily="34" charset="0"/>
              </a:rPr>
              <a:t>Costas Antony Pinto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  <a:latin typeface="Aptos SemiBold" panose="020B0004020202020204" pitchFamily="34" charset="0"/>
              </a:rPr>
              <a:t>British Airways • 2025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6CFE1-613C-0A2D-35BF-B735B19D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1F0380-5D5F-0FEC-C6CB-C1297D72F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17E064-60B7-2450-31D5-955AA75F4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B2974D-18E6-E0BF-BEE8-28BF6113F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2C3DAD5B-0850-CDD1-F126-805479695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C528FA79-1424-52C7-4F1C-51439B04D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3760EEF1-CDFF-CD2C-6C9C-E188C8820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7CE04A-9B49-D872-23C7-43A137FE6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DC21950-B5F3-1221-3FD9-6936719A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97" y="1941928"/>
            <a:ext cx="7993626" cy="27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8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8" y="381935"/>
            <a:ext cx="3443111" cy="59744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PHASE 6–7: TRAINING &amp; CROSS-VALIDATION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Trained Random Forest with class weights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Used 5-fold Stratified Fold with ROC-AUC scoring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Visualized fold-wise ROC and mean AUC: 0.9671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0E417-3EBD-30F0-0C7B-71A4112BF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64C7D6-870E-6CF5-7663-7D627AFC1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EDC05B-5CB6-9361-D299-98BE18AA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F3C66E-8BF8-5651-8247-29A87CB8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DCC71C3D-C472-EA74-7587-8A70A6A18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6B62F842-ADB7-CF41-866F-0DB408392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EF32B7F6-4E4D-CC3A-9F84-10B30423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300B42-5A50-B13D-C323-57DB36F6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1E494-9B0F-2177-7340-618DAB2F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64" y="415513"/>
            <a:ext cx="6152535" cy="30134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8C02BA-B059-8664-0852-F2694E788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08" y="3634869"/>
            <a:ext cx="7291249" cy="27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6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58" y="381935"/>
            <a:ext cx="3514031" cy="5974414"/>
          </a:xfrm>
        </p:spPr>
        <p:txBody>
          <a:bodyPr anchor="ctr">
            <a:normAutofit/>
          </a:bodyPr>
          <a:lstStyle/>
          <a:p>
            <a:r>
              <a:rPr lang="en-IN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PHASE 8: MODEL EVALUATION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Assessed accuracy, precision, recall, F1-score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Plotted confusion matrix and classification report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Identified model strengths on unseen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B18DC4-C43D-57D9-C35E-A9136E4C5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871494-9244-2EAF-7180-EA186F87F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70731-338E-251D-0083-19A2F52B1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CCDB8D-E849-F352-CD65-A7EBB0B40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DBD32272-CB1B-96A0-712B-33A1208B1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782C1E03-1BF2-B2CE-B818-5E87D1BF3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81C16B9A-3A01-341C-DD11-52002582F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B604E1-F1E4-B259-4CF7-BDB07642B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4F9728E-7AC5-5249-D362-C55CD16E6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34" y="1182175"/>
            <a:ext cx="6365931" cy="425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96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420" y="381935"/>
            <a:ext cx="3437069" cy="5974414"/>
          </a:xfrm>
        </p:spPr>
        <p:txBody>
          <a:bodyPr anchor="ctr">
            <a:normAutofit/>
          </a:bodyPr>
          <a:lstStyle/>
          <a:p>
            <a: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PHASE 9–10: SAVE &amp; EXPLAIN MODEL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Serialized trained model using 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Joblib</a:t>
            </a:r>
            <a:endParaRPr lang="en-US" sz="1700" dirty="0">
              <a:solidFill>
                <a:schemeClr val="tx1">
                  <a:alpha val="8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Visualized top 20 feature importances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Model ready for deployment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8" y="381935"/>
            <a:ext cx="3443111" cy="5974414"/>
          </a:xfrm>
        </p:spPr>
        <p:txBody>
          <a:bodyPr anchor="ctr">
            <a:normAutofit/>
          </a:bodyPr>
          <a:lstStyle/>
          <a:p>
            <a:r>
              <a:rPr lang="en-IN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KEY FEATURES &amp; HIGHLIGHTS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Dark-themed plots with Rose Pine color scheme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Robust logging, modularized code blocks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Supports reproducibility, auditability, and reuse for other pipelines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6D2B3-8348-7798-8E1F-9C096A425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46E1C2-1F26-0D91-6A51-80E9BFDD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64A09A-8E93-1509-AE5D-C2F2AE056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8EB438-9ACC-384A-94E4-F65EC1A30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AA14B9F-D2A6-D3AB-15C4-A39374C0B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A0A288F4-9772-BCFE-B39F-E82F8D2E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15CE1F8-C139-129C-23BB-6682C5EA7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1366DC-FD6B-DEAC-1ED2-ABF2B396D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0449DDD-E724-A6A7-E7A2-3F378429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35" y="1244368"/>
            <a:ext cx="7361908" cy="43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25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381935"/>
            <a:ext cx="3632018" cy="5974414"/>
          </a:xfrm>
        </p:spPr>
        <p:txBody>
          <a:bodyPr anchor="ctr">
            <a:normAutofit/>
          </a:bodyPr>
          <a:lstStyle/>
          <a:p>
            <a:r>
              <a:rPr lang="en-IN" sz="5400" dirty="0">
                <a:solidFill>
                  <a:srgbClr val="FFFFFF"/>
                </a:solidFill>
                <a:latin typeface="Aptos SemiBold" panose="020B0004020202020204" pitchFamily="34" charset="0"/>
              </a:rPr>
              <a:t>PROJECT 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End-to-end pipeline to predict customer bookings using a Random Forest Classifier.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Covers environment setup, data preparation, modeling, evaluation, and deployment.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091" y="450167"/>
            <a:ext cx="3824749" cy="5974414"/>
          </a:xfrm>
        </p:spPr>
        <p:txBody>
          <a:bodyPr anchor="ctr">
            <a:normAutofit/>
          </a:bodyPr>
          <a:lstStyle/>
          <a:p>
            <a:r>
              <a:rPr lang="en-IN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PHASE 1: ENVIRONMENT SETUP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Imported data science libraries, logging, and visualization tools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Configured Rose Pine and Trading View themes for consistent plots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Set global random seed and logging format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47" y="450167"/>
            <a:ext cx="3759837" cy="59744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PHASE 2: </a:t>
            </a:r>
            <a:b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</a:br>
            <a: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DATA LOADING &amp; INSPECTION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Loaded customer booking dataset with multiple encoding fallbacks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Standardized column names and checked for missing values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Visualized booking status, origins, and passenger counts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89" y="441793"/>
            <a:ext cx="3612354" cy="59744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PHASE 3: </a:t>
            </a:r>
            <a:b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</a:br>
            <a: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DATA OVERVIEW &amp; VISUALIZATION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Generated statistical summaries and checked nulls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Visualized key distributions (booking origin, sales channel, etc.)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Ensured balanced representation of the target variable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15870-C820-D648-23E5-364B9BF6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4275E3-0514-BA7D-8C54-8F505D5E9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C0BA1-594B-D28A-901F-FF5CE1455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CF2EF9-00E8-A364-F29A-F2216374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E75B08AC-DB4A-D1DC-ADFD-C4FBAE9F1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CCBFB6EB-2774-E990-BD37-FCA2A4808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4067BF7C-A295-7EA2-35DF-DE6FB7FEF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F6901-D430-499C-4A7E-C8DB0734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8C04B01-27CA-DCE1-1A72-590924B40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6" y="1252167"/>
            <a:ext cx="7909307" cy="4353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016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6" y="381935"/>
            <a:ext cx="3573024" cy="59744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PHASE 4: </a:t>
            </a:r>
            <a:b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</a:br>
            <a: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DATA CLEANING, BALANCING &amp; SPLIT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>
              <a:solidFill>
                <a:schemeClr val="tx1">
                  <a:alpha val="8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Handled missing data and applied one-hot encoding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Balanced target class using SMOTE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Split dataset into stratified train-test sets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EB7B27-B78A-79FE-1247-B4C1C5AC3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3FE34C-D339-2570-1BF1-2D6F61959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F7CDE-03E5-7475-54E4-C430D2339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EBACAA-51DB-F68F-C3E1-CA5E4AFB8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8254B1B9-DFE9-ADDB-A830-308C8280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B957D66A-A568-EA8C-7AE0-18CA1D235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775800E9-864E-51FC-9E44-AA35C296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47E8C9-5B06-F811-3B35-E813001C5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1AFB6C-A6AF-D288-68AC-125AB6C25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90" y="1827200"/>
            <a:ext cx="7830286" cy="32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3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18" y="381935"/>
            <a:ext cx="3991897" cy="59744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>
                <a:solidFill>
                  <a:srgbClr val="FFFFFF"/>
                </a:solidFill>
                <a:latin typeface="Aptos SemiBold" panose="020B0004020202020204" pitchFamily="34" charset="0"/>
              </a:rPr>
              <a:t>PHASE 5: FEATURE ENGINEERING – LEAD 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614344" cy="5837949"/>
          </a:xfrm>
        </p:spPr>
        <p:txBody>
          <a:bodyPr anchor="ctr">
            <a:normAutofit/>
          </a:bodyPr>
          <a:lstStyle/>
          <a:p>
            <a:endParaRPr lang="en-US" sz="1700" dirty="0">
              <a:solidFill>
                <a:schemeClr val="tx1">
                  <a:alpha val="80000"/>
                </a:schemeClr>
              </a:solidFill>
              <a:latin typeface="Aptos SemiBold" panose="020B0004020202020204" pitchFamily="34" charset="0"/>
            </a:endParaRP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Engineered '</a:t>
            </a:r>
            <a:r>
              <a:rPr lang="en-US" sz="1700" dirty="0" err="1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leadtime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' from 'purchase lead' column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Handled missing/negative values and visualized distributions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Aptos SemiBold" panose="020B0004020202020204" pitchFamily="34" charset="0"/>
              </a:rPr>
              <a:t>Feature ready for model training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298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 SemiBold</vt:lpstr>
      <vt:lpstr>Arial</vt:lpstr>
      <vt:lpstr>Calibri</vt:lpstr>
      <vt:lpstr>Office Theme</vt:lpstr>
      <vt:lpstr>CUSTOMER BOOKING PREDICTION PIPELINE</vt:lpstr>
      <vt:lpstr>PROJECT OVERVIEW</vt:lpstr>
      <vt:lpstr>PHASE 1: ENVIRONMENT SETUP</vt:lpstr>
      <vt:lpstr>PHASE 2:  DATA LOADING &amp; INSPECTION</vt:lpstr>
      <vt:lpstr>PHASE 3:  DATA OVERVIEW &amp; VISUALIZATION</vt:lpstr>
      <vt:lpstr>PowerPoint Presentation</vt:lpstr>
      <vt:lpstr>PHASE 4:  DATA CLEANING, BALANCING &amp; SPLIT</vt:lpstr>
      <vt:lpstr>PowerPoint Presentation</vt:lpstr>
      <vt:lpstr>PHASE 5: FEATURE ENGINEERING – LEAD TIME</vt:lpstr>
      <vt:lpstr>PowerPoint Presentation</vt:lpstr>
      <vt:lpstr>PHASE 6–7: TRAINING &amp; CROSS-VALIDATION</vt:lpstr>
      <vt:lpstr>PowerPoint Presentation</vt:lpstr>
      <vt:lpstr>PHASE 8: MODEL EVALUATION</vt:lpstr>
      <vt:lpstr>PowerPoint Presentation</vt:lpstr>
      <vt:lpstr>PHASE 9–10: SAVE &amp; EXPLAIN MODEL</vt:lpstr>
      <vt:lpstr>KEY FEATURES &amp; HIGHLIGHTS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Costas Pinto</dc:creator>
  <cp:keywords/>
  <dc:description>generated using python-pptx</dc:description>
  <cp:lastModifiedBy>Pinto Costas Antony [MCA - 2024]</cp:lastModifiedBy>
  <cp:revision>4</cp:revision>
  <dcterms:created xsi:type="dcterms:W3CDTF">2013-01-27T09:14:16Z</dcterms:created>
  <dcterms:modified xsi:type="dcterms:W3CDTF">2025-07-29T14:58:25Z</dcterms:modified>
  <cp:category/>
</cp:coreProperties>
</file>