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edf9eb19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edf9eb19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e6ebf6d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e6ebf6d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e6ebf6d3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e6ebf6d3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e8301d2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e8301d2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e6ebf6d3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e6ebf6d3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e6ebf6d3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e6ebf6d3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16c295d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16c295d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edf9eb19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edf9eb19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edf9eb19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edf9eb19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type="title">
  <p:cSld name="TITLE">
    <p:bg>
      <p:bgPr>
        <a:solidFill>
          <a:schemeClr val="accent3"/>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Cabinets" type="secHead">
  <p:cSld name="SECTION_HEADER">
    <p:bg>
      <p:bgPr>
        <a:solidFill>
          <a:srgbClr val="FFD966"/>
        </a:solidFill>
      </p:bgPr>
    </p:bg>
    <p:spTree>
      <p:nvGrpSpPr>
        <p:cNvPr id="11" name="Shape 11"/>
        <p:cNvGrpSpPr/>
        <p:nvPr/>
      </p:nvGrpSpPr>
      <p:grpSpPr>
        <a:xfrm>
          <a:off x="0" y="0"/>
          <a:ext cx="0" cy="0"/>
          <a:chOff x="0" y="0"/>
          <a:chExt cx="0" cy="0"/>
        </a:xfrm>
      </p:grpSpPr>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3"/>
          <p:cNvSpPr/>
          <p:nvPr/>
        </p:nvSpPr>
        <p:spPr>
          <a:xfrm>
            <a:off x="656400" y="225900"/>
            <a:ext cx="7831200" cy="46917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 name="Google Shape;14;p3">
            <a:hlinkClick action="ppaction://hlinksldjump" r:id="rId2"/>
          </p:cNvPr>
          <p:cNvSpPr/>
          <p:nvPr/>
        </p:nvSpPr>
        <p:spPr>
          <a:xfrm>
            <a:off x="6803600" y="567650"/>
            <a:ext cx="1398600" cy="743100"/>
          </a:xfrm>
          <a:prstGeom prst="leftArrow">
            <a:avLst>
              <a:gd fmla="val 50000" name="adj1"/>
              <a:gd fmla="val 50000" name="adj2"/>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Back to help cabenet.</a:t>
            </a:r>
            <a:endParaRPr b="1" sz="1100">
              <a:latin typeface="Comfortaa"/>
              <a:ea typeface="Comfortaa"/>
              <a:cs typeface="Comfortaa"/>
              <a:sym typeface="Comfortaa"/>
            </a:endParaRPr>
          </a:p>
        </p:txBody>
      </p:sp>
      <p:sp>
        <p:nvSpPr>
          <p:cNvPr id="15" name="Google Shape;15;p3"/>
          <p:cNvSpPr txBox="1"/>
          <p:nvPr>
            <p:ph type="title"/>
          </p:nvPr>
        </p:nvSpPr>
        <p:spPr>
          <a:xfrm>
            <a:off x="1193675" y="535075"/>
            <a:ext cx="4696800" cy="6189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Comfortaa"/>
              <a:buNone/>
              <a:defRPr b="1">
                <a:latin typeface="Comfortaa"/>
                <a:ea typeface="Comfortaa"/>
                <a:cs typeface="Comfortaa"/>
                <a:sym typeface="Comfortaa"/>
              </a:defRPr>
            </a:lvl1pPr>
            <a:lvl2pPr lvl="1">
              <a:spcBef>
                <a:spcPts val="0"/>
              </a:spcBef>
              <a:spcAft>
                <a:spcPts val="0"/>
              </a:spcAft>
              <a:buSzPts val="2800"/>
              <a:buFont typeface="Comfortaa"/>
              <a:buNone/>
              <a:defRPr b="1">
                <a:latin typeface="Comfortaa"/>
                <a:ea typeface="Comfortaa"/>
                <a:cs typeface="Comfortaa"/>
                <a:sym typeface="Comfortaa"/>
              </a:defRPr>
            </a:lvl2pPr>
            <a:lvl3pPr lvl="2">
              <a:spcBef>
                <a:spcPts val="0"/>
              </a:spcBef>
              <a:spcAft>
                <a:spcPts val="0"/>
              </a:spcAft>
              <a:buSzPts val="2800"/>
              <a:buFont typeface="Comfortaa"/>
              <a:buNone/>
              <a:defRPr b="1">
                <a:latin typeface="Comfortaa"/>
                <a:ea typeface="Comfortaa"/>
                <a:cs typeface="Comfortaa"/>
                <a:sym typeface="Comfortaa"/>
              </a:defRPr>
            </a:lvl3pPr>
            <a:lvl4pPr lvl="3">
              <a:spcBef>
                <a:spcPts val="0"/>
              </a:spcBef>
              <a:spcAft>
                <a:spcPts val="0"/>
              </a:spcAft>
              <a:buSzPts val="2800"/>
              <a:buFont typeface="Comfortaa"/>
              <a:buNone/>
              <a:defRPr b="1">
                <a:latin typeface="Comfortaa"/>
                <a:ea typeface="Comfortaa"/>
                <a:cs typeface="Comfortaa"/>
                <a:sym typeface="Comfortaa"/>
              </a:defRPr>
            </a:lvl4pPr>
            <a:lvl5pPr lvl="4">
              <a:spcBef>
                <a:spcPts val="0"/>
              </a:spcBef>
              <a:spcAft>
                <a:spcPts val="0"/>
              </a:spcAft>
              <a:buSzPts val="2800"/>
              <a:buFont typeface="Comfortaa"/>
              <a:buNone/>
              <a:defRPr b="1">
                <a:latin typeface="Comfortaa"/>
                <a:ea typeface="Comfortaa"/>
                <a:cs typeface="Comfortaa"/>
                <a:sym typeface="Comfortaa"/>
              </a:defRPr>
            </a:lvl5pPr>
            <a:lvl6pPr lvl="5">
              <a:spcBef>
                <a:spcPts val="0"/>
              </a:spcBef>
              <a:spcAft>
                <a:spcPts val="0"/>
              </a:spcAft>
              <a:buSzPts val="2800"/>
              <a:buFont typeface="Comfortaa"/>
              <a:buNone/>
              <a:defRPr b="1">
                <a:latin typeface="Comfortaa"/>
                <a:ea typeface="Comfortaa"/>
                <a:cs typeface="Comfortaa"/>
                <a:sym typeface="Comfortaa"/>
              </a:defRPr>
            </a:lvl6pPr>
            <a:lvl7pPr lvl="6">
              <a:spcBef>
                <a:spcPts val="0"/>
              </a:spcBef>
              <a:spcAft>
                <a:spcPts val="0"/>
              </a:spcAft>
              <a:buSzPts val="2800"/>
              <a:buFont typeface="Comfortaa"/>
              <a:buNone/>
              <a:defRPr b="1">
                <a:latin typeface="Comfortaa"/>
                <a:ea typeface="Comfortaa"/>
                <a:cs typeface="Comfortaa"/>
                <a:sym typeface="Comfortaa"/>
              </a:defRPr>
            </a:lvl7pPr>
            <a:lvl8pPr lvl="7">
              <a:spcBef>
                <a:spcPts val="0"/>
              </a:spcBef>
              <a:spcAft>
                <a:spcPts val="0"/>
              </a:spcAft>
              <a:buSzPts val="2800"/>
              <a:buFont typeface="Comfortaa"/>
              <a:buNone/>
              <a:defRPr b="1">
                <a:latin typeface="Comfortaa"/>
                <a:ea typeface="Comfortaa"/>
                <a:cs typeface="Comfortaa"/>
                <a:sym typeface="Comfortaa"/>
              </a:defRPr>
            </a:lvl8pPr>
            <a:lvl9pPr lvl="8">
              <a:spcBef>
                <a:spcPts val="0"/>
              </a:spcBef>
              <a:spcAft>
                <a:spcPts val="0"/>
              </a:spcAft>
              <a:buSzPts val="2800"/>
              <a:buFont typeface="Comfortaa"/>
              <a:buNone/>
              <a:defRPr b="1">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Cabinets" type="tx">
  <p:cSld name="TITLE_AND_BODY">
    <p:bg>
      <p:bgPr>
        <a:solidFill>
          <a:srgbClr val="E06666"/>
        </a:solidFill>
      </p:bgPr>
    </p:bg>
    <p:spTree>
      <p:nvGrpSpPr>
        <p:cNvPr id="16" name="Shape 16"/>
        <p:cNvGrpSpPr/>
        <p:nvPr/>
      </p:nvGrpSpPr>
      <p:grpSpPr>
        <a:xfrm>
          <a:off x="0" y="0"/>
          <a:ext cx="0" cy="0"/>
          <a:chOff x="0" y="0"/>
          <a:chExt cx="0" cy="0"/>
        </a:xfrm>
      </p:grpSpPr>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4"/>
          <p:cNvSpPr/>
          <p:nvPr/>
        </p:nvSpPr>
        <p:spPr>
          <a:xfrm>
            <a:off x="660325" y="213425"/>
            <a:ext cx="7819500" cy="46917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 name="Google Shape;19;p4">
            <a:hlinkClick action="ppaction://hlinksldjump" r:id="rId2"/>
          </p:cNvPr>
          <p:cNvSpPr/>
          <p:nvPr/>
        </p:nvSpPr>
        <p:spPr>
          <a:xfrm>
            <a:off x="6803600" y="567650"/>
            <a:ext cx="1398600" cy="743100"/>
          </a:xfrm>
          <a:prstGeom prst="left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Back to help cabenet.</a:t>
            </a:r>
            <a:endParaRPr b="1" sz="1100">
              <a:latin typeface="Comfortaa"/>
              <a:ea typeface="Comfortaa"/>
              <a:cs typeface="Comfortaa"/>
              <a:sym typeface="Comfortaa"/>
            </a:endParaRPr>
          </a:p>
        </p:txBody>
      </p:sp>
      <p:sp>
        <p:nvSpPr>
          <p:cNvPr id="20" name="Google Shape;20;p4"/>
          <p:cNvSpPr txBox="1"/>
          <p:nvPr>
            <p:ph type="title"/>
          </p:nvPr>
        </p:nvSpPr>
        <p:spPr>
          <a:xfrm>
            <a:off x="1193675" y="535075"/>
            <a:ext cx="4696800" cy="6189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Comfortaa"/>
              <a:buNone/>
              <a:defRPr b="1">
                <a:latin typeface="Comfortaa"/>
                <a:ea typeface="Comfortaa"/>
                <a:cs typeface="Comfortaa"/>
                <a:sym typeface="Comfortaa"/>
              </a:defRPr>
            </a:lvl1pPr>
            <a:lvl2pPr lvl="1">
              <a:spcBef>
                <a:spcPts val="0"/>
              </a:spcBef>
              <a:spcAft>
                <a:spcPts val="0"/>
              </a:spcAft>
              <a:buSzPts val="2800"/>
              <a:buFont typeface="Comfortaa"/>
              <a:buNone/>
              <a:defRPr b="1">
                <a:latin typeface="Comfortaa"/>
                <a:ea typeface="Comfortaa"/>
                <a:cs typeface="Comfortaa"/>
                <a:sym typeface="Comfortaa"/>
              </a:defRPr>
            </a:lvl2pPr>
            <a:lvl3pPr lvl="2">
              <a:spcBef>
                <a:spcPts val="0"/>
              </a:spcBef>
              <a:spcAft>
                <a:spcPts val="0"/>
              </a:spcAft>
              <a:buSzPts val="2800"/>
              <a:buFont typeface="Comfortaa"/>
              <a:buNone/>
              <a:defRPr b="1">
                <a:latin typeface="Comfortaa"/>
                <a:ea typeface="Comfortaa"/>
                <a:cs typeface="Comfortaa"/>
                <a:sym typeface="Comfortaa"/>
              </a:defRPr>
            </a:lvl3pPr>
            <a:lvl4pPr lvl="3">
              <a:spcBef>
                <a:spcPts val="0"/>
              </a:spcBef>
              <a:spcAft>
                <a:spcPts val="0"/>
              </a:spcAft>
              <a:buSzPts val="2800"/>
              <a:buFont typeface="Comfortaa"/>
              <a:buNone/>
              <a:defRPr b="1">
                <a:latin typeface="Comfortaa"/>
                <a:ea typeface="Comfortaa"/>
                <a:cs typeface="Comfortaa"/>
                <a:sym typeface="Comfortaa"/>
              </a:defRPr>
            </a:lvl4pPr>
            <a:lvl5pPr lvl="4">
              <a:spcBef>
                <a:spcPts val="0"/>
              </a:spcBef>
              <a:spcAft>
                <a:spcPts val="0"/>
              </a:spcAft>
              <a:buSzPts val="2800"/>
              <a:buFont typeface="Comfortaa"/>
              <a:buNone/>
              <a:defRPr b="1">
                <a:latin typeface="Comfortaa"/>
                <a:ea typeface="Comfortaa"/>
                <a:cs typeface="Comfortaa"/>
                <a:sym typeface="Comfortaa"/>
              </a:defRPr>
            </a:lvl5pPr>
            <a:lvl6pPr lvl="5">
              <a:spcBef>
                <a:spcPts val="0"/>
              </a:spcBef>
              <a:spcAft>
                <a:spcPts val="0"/>
              </a:spcAft>
              <a:buSzPts val="2800"/>
              <a:buFont typeface="Comfortaa"/>
              <a:buNone/>
              <a:defRPr b="1">
                <a:latin typeface="Comfortaa"/>
                <a:ea typeface="Comfortaa"/>
                <a:cs typeface="Comfortaa"/>
                <a:sym typeface="Comfortaa"/>
              </a:defRPr>
            </a:lvl6pPr>
            <a:lvl7pPr lvl="6">
              <a:spcBef>
                <a:spcPts val="0"/>
              </a:spcBef>
              <a:spcAft>
                <a:spcPts val="0"/>
              </a:spcAft>
              <a:buSzPts val="2800"/>
              <a:buFont typeface="Comfortaa"/>
              <a:buNone/>
              <a:defRPr b="1">
                <a:latin typeface="Comfortaa"/>
                <a:ea typeface="Comfortaa"/>
                <a:cs typeface="Comfortaa"/>
                <a:sym typeface="Comfortaa"/>
              </a:defRPr>
            </a:lvl7pPr>
            <a:lvl8pPr lvl="7">
              <a:spcBef>
                <a:spcPts val="0"/>
              </a:spcBef>
              <a:spcAft>
                <a:spcPts val="0"/>
              </a:spcAft>
              <a:buSzPts val="2800"/>
              <a:buFont typeface="Comfortaa"/>
              <a:buNone/>
              <a:defRPr b="1">
                <a:latin typeface="Comfortaa"/>
                <a:ea typeface="Comfortaa"/>
                <a:cs typeface="Comfortaa"/>
                <a:sym typeface="Comfortaa"/>
              </a:defRPr>
            </a:lvl8pPr>
            <a:lvl9pPr lvl="8">
              <a:spcBef>
                <a:spcPts val="0"/>
              </a:spcBef>
              <a:spcAft>
                <a:spcPts val="0"/>
              </a:spcAft>
              <a:buSzPts val="2800"/>
              <a:buFont typeface="Comfortaa"/>
              <a:buNone/>
              <a:defRPr b="1">
                <a:latin typeface="Comfortaa"/>
                <a:ea typeface="Comfortaa"/>
                <a:cs typeface="Comfortaa"/>
                <a:sym typeface="Comforta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Cabinet" type="twoColTx">
  <p:cSld name="TITLE_AND_TWO_COLUMNS">
    <p:bg>
      <p:bgPr>
        <a:solidFill>
          <a:srgbClr val="93C47D"/>
        </a:solidFill>
      </p:bgPr>
    </p:bg>
    <p:spTree>
      <p:nvGrpSpPr>
        <p:cNvPr id="21" name="Shape 21"/>
        <p:cNvGrpSpPr/>
        <p:nvPr/>
      </p:nvGrpSpPr>
      <p:grpSpPr>
        <a:xfrm>
          <a:off x="0" y="0"/>
          <a:ext cx="0" cy="0"/>
          <a:chOff x="0" y="0"/>
          <a:chExt cx="0" cy="0"/>
        </a:xfrm>
      </p:grpSpPr>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5"/>
          <p:cNvSpPr/>
          <p:nvPr/>
        </p:nvSpPr>
        <p:spPr>
          <a:xfrm>
            <a:off x="660325" y="213425"/>
            <a:ext cx="7819500" cy="46917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 name="Google Shape;24;p5">
            <a:hlinkClick action="ppaction://hlinksldjump" r:id="rId2"/>
          </p:cNvPr>
          <p:cNvSpPr/>
          <p:nvPr/>
        </p:nvSpPr>
        <p:spPr>
          <a:xfrm>
            <a:off x="6803600" y="567650"/>
            <a:ext cx="1398600" cy="743100"/>
          </a:xfrm>
          <a:prstGeom prst="leftArrow">
            <a:avLst>
              <a:gd fmla="val 50000" name="adj1"/>
              <a:gd fmla="val 50000" name="adj2"/>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Back to help cabenet.</a:t>
            </a:r>
            <a:endParaRPr b="1" sz="1100">
              <a:latin typeface="Comfortaa"/>
              <a:ea typeface="Comfortaa"/>
              <a:cs typeface="Comfortaa"/>
              <a:sym typeface="Comfortaa"/>
            </a:endParaRPr>
          </a:p>
        </p:txBody>
      </p:sp>
      <p:sp>
        <p:nvSpPr>
          <p:cNvPr id="25" name="Google Shape;25;p5"/>
          <p:cNvSpPr txBox="1"/>
          <p:nvPr>
            <p:ph type="title"/>
          </p:nvPr>
        </p:nvSpPr>
        <p:spPr>
          <a:xfrm>
            <a:off x="1193675" y="535075"/>
            <a:ext cx="4696800" cy="6189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Comfortaa"/>
              <a:buNone/>
              <a:defRPr b="1">
                <a:latin typeface="Comfortaa"/>
                <a:ea typeface="Comfortaa"/>
                <a:cs typeface="Comfortaa"/>
                <a:sym typeface="Comfortaa"/>
              </a:defRPr>
            </a:lvl1pPr>
            <a:lvl2pPr lvl="1">
              <a:spcBef>
                <a:spcPts val="0"/>
              </a:spcBef>
              <a:spcAft>
                <a:spcPts val="0"/>
              </a:spcAft>
              <a:buSzPts val="2800"/>
              <a:buFont typeface="Comfortaa"/>
              <a:buNone/>
              <a:defRPr b="1">
                <a:latin typeface="Comfortaa"/>
                <a:ea typeface="Comfortaa"/>
                <a:cs typeface="Comfortaa"/>
                <a:sym typeface="Comfortaa"/>
              </a:defRPr>
            </a:lvl2pPr>
            <a:lvl3pPr lvl="2">
              <a:spcBef>
                <a:spcPts val="0"/>
              </a:spcBef>
              <a:spcAft>
                <a:spcPts val="0"/>
              </a:spcAft>
              <a:buSzPts val="2800"/>
              <a:buFont typeface="Comfortaa"/>
              <a:buNone/>
              <a:defRPr b="1">
                <a:latin typeface="Comfortaa"/>
                <a:ea typeface="Comfortaa"/>
                <a:cs typeface="Comfortaa"/>
                <a:sym typeface="Comfortaa"/>
              </a:defRPr>
            </a:lvl3pPr>
            <a:lvl4pPr lvl="3">
              <a:spcBef>
                <a:spcPts val="0"/>
              </a:spcBef>
              <a:spcAft>
                <a:spcPts val="0"/>
              </a:spcAft>
              <a:buSzPts val="2800"/>
              <a:buFont typeface="Comfortaa"/>
              <a:buNone/>
              <a:defRPr b="1">
                <a:latin typeface="Comfortaa"/>
                <a:ea typeface="Comfortaa"/>
                <a:cs typeface="Comfortaa"/>
                <a:sym typeface="Comfortaa"/>
              </a:defRPr>
            </a:lvl4pPr>
            <a:lvl5pPr lvl="4">
              <a:spcBef>
                <a:spcPts val="0"/>
              </a:spcBef>
              <a:spcAft>
                <a:spcPts val="0"/>
              </a:spcAft>
              <a:buSzPts val="2800"/>
              <a:buFont typeface="Comfortaa"/>
              <a:buNone/>
              <a:defRPr b="1">
                <a:latin typeface="Comfortaa"/>
                <a:ea typeface="Comfortaa"/>
                <a:cs typeface="Comfortaa"/>
                <a:sym typeface="Comfortaa"/>
              </a:defRPr>
            </a:lvl5pPr>
            <a:lvl6pPr lvl="5">
              <a:spcBef>
                <a:spcPts val="0"/>
              </a:spcBef>
              <a:spcAft>
                <a:spcPts val="0"/>
              </a:spcAft>
              <a:buSzPts val="2800"/>
              <a:buFont typeface="Comfortaa"/>
              <a:buNone/>
              <a:defRPr b="1">
                <a:latin typeface="Comfortaa"/>
                <a:ea typeface="Comfortaa"/>
                <a:cs typeface="Comfortaa"/>
                <a:sym typeface="Comfortaa"/>
              </a:defRPr>
            </a:lvl6pPr>
            <a:lvl7pPr lvl="6">
              <a:spcBef>
                <a:spcPts val="0"/>
              </a:spcBef>
              <a:spcAft>
                <a:spcPts val="0"/>
              </a:spcAft>
              <a:buSzPts val="2800"/>
              <a:buFont typeface="Comfortaa"/>
              <a:buNone/>
              <a:defRPr b="1">
                <a:latin typeface="Comfortaa"/>
                <a:ea typeface="Comfortaa"/>
                <a:cs typeface="Comfortaa"/>
                <a:sym typeface="Comfortaa"/>
              </a:defRPr>
            </a:lvl7pPr>
            <a:lvl8pPr lvl="7">
              <a:spcBef>
                <a:spcPts val="0"/>
              </a:spcBef>
              <a:spcAft>
                <a:spcPts val="0"/>
              </a:spcAft>
              <a:buSzPts val="2800"/>
              <a:buFont typeface="Comfortaa"/>
              <a:buNone/>
              <a:defRPr b="1">
                <a:latin typeface="Comfortaa"/>
                <a:ea typeface="Comfortaa"/>
                <a:cs typeface="Comfortaa"/>
                <a:sym typeface="Comfortaa"/>
              </a:defRPr>
            </a:lvl8pPr>
            <a:lvl9pPr lvl="8">
              <a:spcBef>
                <a:spcPts val="0"/>
              </a:spcBef>
              <a:spcAft>
                <a:spcPts val="0"/>
              </a:spcAft>
              <a:buSzPts val="2800"/>
              <a:buFont typeface="Comfortaa"/>
              <a:buNone/>
              <a:defRPr b="1">
                <a:latin typeface="Comfortaa"/>
                <a:ea typeface="Comfortaa"/>
                <a:cs typeface="Comfortaa"/>
                <a:sym typeface="Comforta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Cabinet" type="titleOnly">
  <p:cSld name="TITLE_ONLY">
    <p:bg>
      <p:bgPr>
        <a:solidFill>
          <a:srgbClr val="6D9EEB"/>
        </a:solidFill>
      </p:bgPr>
    </p:bg>
    <p:spTree>
      <p:nvGrpSpPr>
        <p:cNvPr id="26" name="Shape 26"/>
        <p:cNvGrpSpPr/>
        <p:nvPr/>
      </p:nvGrpSpPr>
      <p:grpSpPr>
        <a:xfrm>
          <a:off x="0" y="0"/>
          <a:ext cx="0" cy="0"/>
          <a:chOff x="0" y="0"/>
          <a:chExt cx="0" cy="0"/>
        </a:xfrm>
      </p:grpSpPr>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6"/>
          <p:cNvSpPr/>
          <p:nvPr/>
        </p:nvSpPr>
        <p:spPr>
          <a:xfrm>
            <a:off x="660325" y="213425"/>
            <a:ext cx="7819500" cy="4691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 name="Google Shape;29;p6">
            <a:hlinkClick action="ppaction://hlinksldjump" r:id="rId2"/>
          </p:cNvPr>
          <p:cNvSpPr/>
          <p:nvPr/>
        </p:nvSpPr>
        <p:spPr>
          <a:xfrm>
            <a:off x="6803600" y="567650"/>
            <a:ext cx="1398600" cy="743100"/>
          </a:xfrm>
          <a:prstGeom prst="leftArrow">
            <a:avLst>
              <a:gd fmla="val 50000" name="adj1"/>
              <a:gd fmla="val 50000" name="adj2"/>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Back to help cabenet.</a:t>
            </a:r>
            <a:endParaRPr b="1" sz="1100">
              <a:latin typeface="Comfortaa"/>
              <a:ea typeface="Comfortaa"/>
              <a:cs typeface="Comfortaa"/>
              <a:sym typeface="Comfortaa"/>
            </a:endParaRPr>
          </a:p>
        </p:txBody>
      </p:sp>
      <p:sp>
        <p:nvSpPr>
          <p:cNvPr id="30" name="Google Shape;30;p6"/>
          <p:cNvSpPr txBox="1"/>
          <p:nvPr>
            <p:ph type="title"/>
          </p:nvPr>
        </p:nvSpPr>
        <p:spPr>
          <a:xfrm>
            <a:off x="1193675" y="535075"/>
            <a:ext cx="4696800" cy="6189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Comfortaa"/>
              <a:buNone/>
              <a:defRPr b="1">
                <a:latin typeface="Comfortaa"/>
                <a:ea typeface="Comfortaa"/>
                <a:cs typeface="Comfortaa"/>
                <a:sym typeface="Comfortaa"/>
              </a:defRPr>
            </a:lvl1pPr>
            <a:lvl2pPr lvl="1">
              <a:spcBef>
                <a:spcPts val="0"/>
              </a:spcBef>
              <a:spcAft>
                <a:spcPts val="0"/>
              </a:spcAft>
              <a:buSzPts val="2800"/>
              <a:buFont typeface="Comfortaa"/>
              <a:buNone/>
              <a:defRPr b="1">
                <a:latin typeface="Comfortaa"/>
                <a:ea typeface="Comfortaa"/>
                <a:cs typeface="Comfortaa"/>
                <a:sym typeface="Comfortaa"/>
              </a:defRPr>
            </a:lvl2pPr>
            <a:lvl3pPr lvl="2">
              <a:spcBef>
                <a:spcPts val="0"/>
              </a:spcBef>
              <a:spcAft>
                <a:spcPts val="0"/>
              </a:spcAft>
              <a:buSzPts val="2800"/>
              <a:buFont typeface="Comfortaa"/>
              <a:buNone/>
              <a:defRPr b="1">
                <a:latin typeface="Comfortaa"/>
                <a:ea typeface="Comfortaa"/>
                <a:cs typeface="Comfortaa"/>
                <a:sym typeface="Comfortaa"/>
              </a:defRPr>
            </a:lvl3pPr>
            <a:lvl4pPr lvl="3">
              <a:spcBef>
                <a:spcPts val="0"/>
              </a:spcBef>
              <a:spcAft>
                <a:spcPts val="0"/>
              </a:spcAft>
              <a:buSzPts val="2800"/>
              <a:buFont typeface="Comfortaa"/>
              <a:buNone/>
              <a:defRPr b="1">
                <a:latin typeface="Comfortaa"/>
                <a:ea typeface="Comfortaa"/>
                <a:cs typeface="Comfortaa"/>
                <a:sym typeface="Comfortaa"/>
              </a:defRPr>
            </a:lvl4pPr>
            <a:lvl5pPr lvl="4">
              <a:spcBef>
                <a:spcPts val="0"/>
              </a:spcBef>
              <a:spcAft>
                <a:spcPts val="0"/>
              </a:spcAft>
              <a:buSzPts val="2800"/>
              <a:buFont typeface="Comfortaa"/>
              <a:buNone/>
              <a:defRPr b="1">
                <a:latin typeface="Comfortaa"/>
                <a:ea typeface="Comfortaa"/>
                <a:cs typeface="Comfortaa"/>
                <a:sym typeface="Comfortaa"/>
              </a:defRPr>
            </a:lvl5pPr>
            <a:lvl6pPr lvl="5">
              <a:spcBef>
                <a:spcPts val="0"/>
              </a:spcBef>
              <a:spcAft>
                <a:spcPts val="0"/>
              </a:spcAft>
              <a:buSzPts val="2800"/>
              <a:buFont typeface="Comfortaa"/>
              <a:buNone/>
              <a:defRPr b="1">
                <a:latin typeface="Comfortaa"/>
                <a:ea typeface="Comfortaa"/>
                <a:cs typeface="Comfortaa"/>
                <a:sym typeface="Comfortaa"/>
              </a:defRPr>
            </a:lvl6pPr>
            <a:lvl7pPr lvl="6">
              <a:spcBef>
                <a:spcPts val="0"/>
              </a:spcBef>
              <a:spcAft>
                <a:spcPts val="0"/>
              </a:spcAft>
              <a:buSzPts val="2800"/>
              <a:buFont typeface="Comfortaa"/>
              <a:buNone/>
              <a:defRPr b="1">
                <a:latin typeface="Comfortaa"/>
                <a:ea typeface="Comfortaa"/>
                <a:cs typeface="Comfortaa"/>
                <a:sym typeface="Comfortaa"/>
              </a:defRPr>
            </a:lvl7pPr>
            <a:lvl8pPr lvl="7">
              <a:spcBef>
                <a:spcPts val="0"/>
              </a:spcBef>
              <a:spcAft>
                <a:spcPts val="0"/>
              </a:spcAft>
              <a:buSzPts val="2800"/>
              <a:buFont typeface="Comfortaa"/>
              <a:buNone/>
              <a:defRPr b="1">
                <a:latin typeface="Comfortaa"/>
                <a:ea typeface="Comfortaa"/>
                <a:cs typeface="Comfortaa"/>
                <a:sym typeface="Comfortaa"/>
              </a:defRPr>
            </a:lvl8pPr>
            <a:lvl9pPr lvl="8">
              <a:spcBef>
                <a:spcPts val="0"/>
              </a:spcBef>
              <a:spcAft>
                <a:spcPts val="0"/>
              </a:spcAft>
              <a:buSzPts val="2800"/>
              <a:buFont typeface="Comfortaa"/>
              <a:buNone/>
              <a:defRPr b="1">
                <a:latin typeface="Comfortaa"/>
                <a:ea typeface="Comfortaa"/>
                <a:cs typeface="Comfortaa"/>
                <a:sym typeface="Comforta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6.xml"/><Relationship Id="rId5" Type="http://schemas.openxmlformats.org/officeDocument/2006/relationships/slide" Target="/ppt/slides/slide8.xml"/><Relationship Id="rId6" Type="http://schemas.openxmlformats.org/officeDocument/2006/relationships/slide" Target="/ppt/slides/slide10.xml"/><Relationship Id="rId7" Type="http://schemas.openxmlformats.org/officeDocument/2006/relationships/hyperlink" Target="mailto:knudsmil000@alpinesd.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cs.google.com/presentation/d/1dDl9KKQrIzYr34d8M1EeYuVQfx8MCuLZZMjcEIY4-8Q/present#slide=id.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p:nvPr/>
        </p:nvSpPr>
        <p:spPr>
          <a:xfrm>
            <a:off x="3727400" y="2010325"/>
            <a:ext cx="1262700" cy="2652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p:nvPr/>
        </p:nvSpPr>
        <p:spPr>
          <a:xfrm>
            <a:off x="2678450" y="3533400"/>
            <a:ext cx="3510000" cy="161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3"/>
          <p:cNvSpPr/>
          <p:nvPr/>
        </p:nvSpPr>
        <p:spPr>
          <a:xfrm>
            <a:off x="6234800" y="1477925"/>
            <a:ext cx="2198400" cy="1007700"/>
          </a:xfrm>
          <a:prstGeom prst="wedgeRoundRectCallout">
            <a:avLst>
              <a:gd fmla="val -103856" name="adj1"/>
              <a:gd fmla="val 37854" name="adj2"/>
              <a:gd fmla="val 0" name="adj3"/>
            </a:avLst>
          </a:prstGeom>
          <a:solidFill>
            <a:srgbClr val="E1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3"/>
          <p:cNvSpPr txBox="1"/>
          <p:nvPr>
            <p:ph idx="4294967295" type="title"/>
          </p:nvPr>
        </p:nvSpPr>
        <p:spPr>
          <a:xfrm>
            <a:off x="6410900" y="1657775"/>
            <a:ext cx="1846200" cy="6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720">
                <a:latin typeface="Comfortaa"/>
                <a:ea typeface="Comfortaa"/>
                <a:cs typeface="Comfortaa"/>
                <a:sym typeface="Comfortaa"/>
              </a:rPr>
              <a:t>Welcome</a:t>
            </a:r>
            <a:r>
              <a:rPr b="1" lang="en" sz="2420">
                <a:latin typeface="Comfortaa"/>
                <a:ea typeface="Comfortaa"/>
                <a:cs typeface="Comfortaa"/>
                <a:sym typeface="Comfortaa"/>
              </a:rPr>
              <a:t>.</a:t>
            </a:r>
            <a:endParaRPr b="1" sz="2420">
              <a:latin typeface="Comfortaa"/>
              <a:ea typeface="Comfortaa"/>
              <a:cs typeface="Comfortaa"/>
              <a:sym typeface="Comfortaa"/>
            </a:endParaRPr>
          </a:p>
        </p:txBody>
      </p:sp>
      <p:sp>
        <p:nvSpPr>
          <p:cNvPr id="61" name="Google Shape;61;p13"/>
          <p:cNvSpPr/>
          <p:nvPr/>
        </p:nvSpPr>
        <p:spPr>
          <a:xfrm>
            <a:off x="-134125" y="-208525"/>
            <a:ext cx="9441300" cy="15291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100">
                <a:latin typeface="Comfortaa"/>
                <a:ea typeface="Comfortaa"/>
                <a:cs typeface="Comfortaa"/>
                <a:sym typeface="Comfortaa"/>
              </a:rPr>
              <a:t>Help Center</a:t>
            </a:r>
            <a:endParaRPr b="1" sz="6100">
              <a:latin typeface="Comfortaa"/>
              <a:ea typeface="Comfortaa"/>
              <a:cs typeface="Comfortaa"/>
              <a:sym typeface="Comfortaa"/>
            </a:endParaRPr>
          </a:p>
        </p:txBody>
      </p:sp>
      <p:sp>
        <p:nvSpPr>
          <p:cNvPr id="62" name="Google Shape;62;p13">
            <a:hlinkClick action="ppaction://hlinksldjump" r:id="rId3"/>
          </p:cNvPr>
          <p:cNvSpPr/>
          <p:nvPr/>
        </p:nvSpPr>
        <p:spPr>
          <a:xfrm>
            <a:off x="7217125" y="4286100"/>
            <a:ext cx="1807200" cy="8574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Comfortaa"/>
                <a:ea typeface="Comfortaa"/>
                <a:cs typeface="Comfortaa"/>
                <a:sym typeface="Comfortaa"/>
              </a:rPr>
              <a:t>To Help </a:t>
            </a:r>
            <a:r>
              <a:rPr b="1" lang="en" sz="1300">
                <a:latin typeface="Comfortaa"/>
                <a:ea typeface="Comfortaa"/>
                <a:cs typeface="Comfortaa"/>
                <a:sym typeface="Comfortaa"/>
              </a:rPr>
              <a:t>Cabinet</a:t>
            </a:r>
            <a:endParaRPr b="1" sz="1300">
              <a:latin typeface="Comfortaa"/>
              <a:ea typeface="Comfortaa"/>
              <a:cs typeface="Comfortaa"/>
              <a:sym typeface="Comfortaa"/>
            </a:endParaRPr>
          </a:p>
        </p:txBody>
      </p:sp>
      <p:sp>
        <p:nvSpPr>
          <p:cNvPr id="63" name="Google Shape;63;p13"/>
          <p:cNvSpPr/>
          <p:nvPr/>
        </p:nvSpPr>
        <p:spPr>
          <a:xfrm>
            <a:off x="76200" y="3882597"/>
            <a:ext cx="1807200" cy="1184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Comfortaa"/>
                <a:ea typeface="Comfortaa"/>
                <a:cs typeface="Comfortaa"/>
                <a:sym typeface="Comfortaa"/>
              </a:rPr>
              <a:t>By The Help Center Dev Team</a:t>
            </a:r>
            <a:endParaRPr b="1" sz="1700">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193675" y="535075"/>
            <a:ext cx="4696800" cy="6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Cabinets…</a:t>
            </a:r>
            <a:endParaRPr/>
          </a:p>
        </p:txBody>
      </p:sp>
      <p:sp>
        <p:nvSpPr>
          <p:cNvPr id="130" name="Google Shape;130;p22">
            <a:hlinkClick action="ppaction://hlinksldjump" r:id="rId3"/>
          </p:cNvPr>
          <p:cNvSpPr/>
          <p:nvPr/>
        </p:nvSpPr>
        <p:spPr>
          <a:xfrm>
            <a:off x="1058975" y="1320625"/>
            <a:ext cx="1398600" cy="7431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mfortaa"/>
                <a:ea typeface="Comfortaa"/>
                <a:cs typeface="Comfortaa"/>
                <a:sym typeface="Comfortaa"/>
              </a:rPr>
              <a:t>Help Cabinet</a:t>
            </a:r>
            <a:endParaRPr b="1" sz="2000">
              <a:latin typeface="Comfortaa"/>
              <a:ea typeface="Comfortaa"/>
              <a:cs typeface="Comfortaa"/>
              <a:sym typeface="Comfortaa"/>
            </a:endParaRPr>
          </a:p>
        </p:txBody>
      </p:sp>
      <p:sp>
        <p:nvSpPr>
          <p:cNvPr id="131" name="Google Shape;131;p22">
            <a:hlinkClick action="ppaction://hlinksldjump" r:id="rId4"/>
          </p:cNvPr>
          <p:cNvSpPr/>
          <p:nvPr/>
        </p:nvSpPr>
        <p:spPr>
          <a:xfrm>
            <a:off x="1058975" y="2216125"/>
            <a:ext cx="1398600" cy="7431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mfortaa"/>
                <a:ea typeface="Comfortaa"/>
                <a:cs typeface="Comfortaa"/>
                <a:sym typeface="Comfortaa"/>
              </a:rPr>
              <a:t>History</a:t>
            </a:r>
            <a:endParaRPr b="1" sz="20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7" name="Shape 67"/>
        <p:cNvGrpSpPr/>
        <p:nvPr/>
      </p:nvGrpSpPr>
      <p:grpSpPr>
        <a:xfrm>
          <a:off x="0" y="0"/>
          <a:ext cx="0" cy="0"/>
          <a:chOff x="0" y="0"/>
          <a:chExt cx="0" cy="0"/>
        </a:xfrm>
      </p:grpSpPr>
      <p:sp>
        <p:nvSpPr>
          <p:cNvPr id="68" name="Google Shape;68;p14"/>
          <p:cNvSpPr/>
          <p:nvPr/>
        </p:nvSpPr>
        <p:spPr>
          <a:xfrm>
            <a:off x="648725" y="213425"/>
            <a:ext cx="2977200" cy="46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4"/>
          <p:cNvSpPr txBox="1"/>
          <p:nvPr/>
        </p:nvSpPr>
        <p:spPr>
          <a:xfrm>
            <a:off x="695075" y="567650"/>
            <a:ext cx="2873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Comfortaa"/>
                <a:ea typeface="Comfortaa"/>
                <a:cs typeface="Comfortaa"/>
                <a:sym typeface="Comfortaa"/>
              </a:rPr>
              <a:t>Help </a:t>
            </a:r>
            <a:r>
              <a:rPr b="1" lang="en" sz="2800">
                <a:solidFill>
                  <a:schemeClr val="dk1"/>
                </a:solidFill>
                <a:latin typeface="Comfortaa"/>
                <a:ea typeface="Comfortaa"/>
                <a:cs typeface="Comfortaa"/>
                <a:sym typeface="Comfortaa"/>
              </a:rPr>
              <a:t>Cabinet</a:t>
            </a:r>
            <a:endParaRPr b="1" sz="2800">
              <a:solidFill>
                <a:schemeClr val="dk1"/>
              </a:solidFill>
              <a:latin typeface="Comfortaa"/>
              <a:ea typeface="Comfortaa"/>
              <a:cs typeface="Comfortaa"/>
              <a:sym typeface="Comfortaa"/>
            </a:endParaRPr>
          </a:p>
        </p:txBody>
      </p:sp>
      <p:sp>
        <p:nvSpPr>
          <p:cNvPr id="70" name="Google Shape;70;p14">
            <a:hlinkClick action="ppaction://hlinksldjump" r:id="rId3"/>
          </p:cNvPr>
          <p:cNvSpPr/>
          <p:nvPr/>
        </p:nvSpPr>
        <p:spPr>
          <a:xfrm>
            <a:off x="906575" y="1320625"/>
            <a:ext cx="2450100" cy="7431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300">
                <a:latin typeface="Comfortaa"/>
                <a:ea typeface="Comfortaa"/>
                <a:cs typeface="Comfortaa"/>
                <a:sym typeface="Comfortaa"/>
              </a:rPr>
              <a:t>Math</a:t>
            </a:r>
            <a:endParaRPr b="1" sz="4300">
              <a:latin typeface="Comfortaa"/>
              <a:ea typeface="Comfortaa"/>
              <a:cs typeface="Comfortaa"/>
              <a:sym typeface="Comfortaa"/>
            </a:endParaRPr>
          </a:p>
        </p:txBody>
      </p:sp>
      <p:sp>
        <p:nvSpPr>
          <p:cNvPr id="71" name="Google Shape;71;p14">
            <a:hlinkClick action="ppaction://hlinksldjump" r:id="rId4"/>
          </p:cNvPr>
          <p:cNvSpPr/>
          <p:nvPr/>
        </p:nvSpPr>
        <p:spPr>
          <a:xfrm>
            <a:off x="912275" y="2166300"/>
            <a:ext cx="2450100" cy="7431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300">
                <a:latin typeface="Comfortaa"/>
                <a:ea typeface="Comfortaa"/>
                <a:cs typeface="Comfortaa"/>
                <a:sym typeface="Comfortaa"/>
              </a:rPr>
              <a:t>Other</a:t>
            </a:r>
            <a:endParaRPr b="1" sz="4300">
              <a:latin typeface="Comfortaa"/>
              <a:ea typeface="Comfortaa"/>
              <a:cs typeface="Comfortaa"/>
              <a:sym typeface="Comfortaa"/>
            </a:endParaRPr>
          </a:p>
        </p:txBody>
      </p:sp>
      <p:sp>
        <p:nvSpPr>
          <p:cNvPr id="72" name="Google Shape;72;p14">
            <a:hlinkClick action="ppaction://hlinksldjump" r:id="rId5"/>
          </p:cNvPr>
          <p:cNvSpPr/>
          <p:nvPr/>
        </p:nvSpPr>
        <p:spPr>
          <a:xfrm>
            <a:off x="906575" y="3000375"/>
            <a:ext cx="2450100" cy="7431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latin typeface="Comfortaa"/>
                <a:ea typeface="Comfortaa"/>
                <a:cs typeface="Comfortaa"/>
                <a:sym typeface="Comfortaa"/>
              </a:rPr>
              <a:t>Science</a:t>
            </a:r>
            <a:endParaRPr b="1" sz="4000">
              <a:latin typeface="Comfortaa"/>
              <a:ea typeface="Comfortaa"/>
              <a:cs typeface="Comfortaa"/>
              <a:sym typeface="Comfortaa"/>
            </a:endParaRPr>
          </a:p>
        </p:txBody>
      </p:sp>
      <p:sp>
        <p:nvSpPr>
          <p:cNvPr id="73" name="Google Shape;73;p14">
            <a:hlinkClick action="ppaction://hlinksldjump" r:id="rId6"/>
          </p:cNvPr>
          <p:cNvSpPr/>
          <p:nvPr/>
        </p:nvSpPr>
        <p:spPr>
          <a:xfrm>
            <a:off x="906575" y="3846050"/>
            <a:ext cx="2450100" cy="7431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mfortaa"/>
                <a:ea typeface="Comfortaa"/>
                <a:cs typeface="Comfortaa"/>
                <a:sym typeface="Comfortaa"/>
              </a:rPr>
              <a:t>More Cabinets…</a:t>
            </a:r>
            <a:endParaRPr b="1" sz="2000">
              <a:latin typeface="Comfortaa"/>
              <a:ea typeface="Comfortaa"/>
              <a:cs typeface="Comfortaa"/>
              <a:sym typeface="Comfortaa"/>
            </a:endParaRPr>
          </a:p>
        </p:txBody>
      </p:sp>
      <p:sp>
        <p:nvSpPr>
          <p:cNvPr id="74" name="Google Shape;74;p14">
            <a:hlinkClick r:id="rId7"/>
          </p:cNvPr>
          <p:cNvSpPr/>
          <p:nvPr/>
        </p:nvSpPr>
        <p:spPr>
          <a:xfrm>
            <a:off x="5516000" y="423650"/>
            <a:ext cx="2977200" cy="903600"/>
          </a:xfrm>
          <a:prstGeom prst="roundRect">
            <a:avLst>
              <a:gd fmla="val 16667" name="adj"/>
            </a:avLst>
          </a:prstGeom>
          <a:solidFill>
            <a:srgbClr val="D5A6B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Need other help? Click here to email</a:t>
            </a:r>
            <a:endParaRPr b="1">
              <a:latin typeface="Comfortaa"/>
              <a:ea typeface="Comfortaa"/>
              <a:cs typeface="Comfortaa"/>
              <a:sym typeface="Comfortaa"/>
            </a:endParaRPr>
          </a:p>
          <a:p>
            <a:pPr indent="0" lvl="0" marL="0" rtl="0" algn="ctr">
              <a:spcBef>
                <a:spcPts val="0"/>
              </a:spcBef>
              <a:spcAft>
                <a:spcPts val="0"/>
              </a:spcAft>
              <a:buNone/>
            </a:pPr>
            <a:r>
              <a:rPr b="1" lang="en">
                <a:latin typeface="Comfortaa"/>
                <a:ea typeface="Comfortaa"/>
                <a:cs typeface="Comfortaa"/>
                <a:sym typeface="Comfortaa"/>
              </a:rPr>
              <a:t>knudsmil000@alpinesd.org!</a:t>
            </a:r>
            <a:endParaRPr b="1">
              <a:latin typeface="Comfortaa"/>
              <a:ea typeface="Comfortaa"/>
              <a:cs typeface="Comfortaa"/>
              <a:sym typeface="Comfortaa"/>
            </a:endParaRPr>
          </a:p>
        </p:txBody>
      </p:sp>
      <p:sp>
        <p:nvSpPr>
          <p:cNvPr id="75" name="Google Shape;75;p14"/>
          <p:cNvSpPr/>
          <p:nvPr/>
        </p:nvSpPr>
        <p:spPr>
          <a:xfrm>
            <a:off x="5516000" y="3576425"/>
            <a:ext cx="2977200" cy="903600"/>
          </a:xfrm>
          <a:prstGeom prst="roundRect">
            <a:avLst>
              <a:gd fmla="val 16667" name="adj"/>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Please Write a Review!</a:t>
            </a:r>
            <a:endParaRPr b="1">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79" name="Shape 79"/>
        <p:cNvGrpSpPr/>
        <p:nvPr/>
      </p:nvGrpSpPr>
      <p:grpSpPr>
        <a:xfrm>
          <a:off x="0" y="0"/>
          <a:ext cx="0" cy="0"/>
          <a:chOff x="0" y="0"/>
          <a:chExt cx="0" cy="0"/>
        </a:xfrm>
      </p:grpSpPr>
      <p:sp>
        <p:nvSpPr>
          <p:cNvPr id="80" name="Google Shape;80;p15"/>
          <p:cNvSpPr/>
          <p:nvPr/>
        </p:nvSpPr>
        <p:spPr>
          <a:xfrm>
            <a:off x="1058975" y="1320625"/>
            <a:ext cx="1398600" cy="7431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mfortaa"/>
                <a:ea typeface="Comfortaa"/>
                <a:cs typeface="Comfortaa"/>
                <a:sym typeface="Comfortaa"/>
              </a:rPr>
              <a:t>Algebra</a:t>
            </a:r>
            <a:endParaRPr b="1" sz="2000">
              <a:latin typeface="Comfortaa"/>
              <a:ea typeface="Comfortaa"/>
              <a:cs typeface="Comfortaa"/>
              <a:sym typeface="Comfortaa"/>
            </a:endParaRPr>
          </a:p>
        </p:txBody>
      </p:sp>
      <p:sp>
        <p:nvSpPr>
          <p:cNvPr id="81" name="Google Shape;81;p15"/>
          <p:cNvSpPr/>
          <p:nvPr/>
        </p:nvSpPr>
        <p:spPr>
          <a:xfrm>
            <a:off x="1058975" y="2187725"/>
            <a:ext cx="1398600" cy="7431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mfortaa"/>
                <a:ea typeface="Comfortaa"/>
                <a:cs typeface="Comfortaa"/>
                <a:sym typeface="Comfortaa"/>
              </a:rPr>
              <a:t>Geometry</a:t>
            </a:r>
            <a:endParaRPr b="1" sz="1800">
              <a:latin typeface="Comfortaa"/>
              <a:ea typeface="Comfortaa"/>
              <a:cs typeface="Comfortaa"/>
              <a:sym typeface="Comfortaa"/>
            </a:endParaRPr>
          </a:p>
        </p:txBody>
      </p:sp>
      <p:sp>
        <p:nvSpPr>
          <p:cNvPr id="82" name="Google Shape;82;p15"/>
          <p:cNvSpPr/>
          <p:nvPr/>
        </p:nvSpPr>
        <p:spPr>
          <a:xfrm>
            <a:off x="1058975" y="3054825"/>
            <a:ext cx="1398600" cy="7431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omfortaa"/>
                <a:ea typeface="Comfortaa"/>
                <a:cs typeface="Comfortaa"/>
                <a:sym typeface="Comfortaa"/>
              </a:rPr>
              <a:t>Arithmetic</a:t>
            </a:r>
            <a:endParaRPr b="1" sz="1600">
              <a:latin typeface="Comfortaa"/>
              <a:ea typeface="Comfortaa"/>
              <a:cs typeface="Comfortaa"/>
              <a:sym typeface="Comfortaa"/>
            </a:endParaRPr>
          </a:p>
        </p:txBody>
      </p:sp>
      <p:sp>
        <p:nvSpPr>
          <p:cNvPr id="83" name="Google Shape;83;p15">
            <a:hlinkClick action="ppaction://hlinksldjump" r:id="rId3"/>
          </p:cNvPr>
          <p:cNvSpPr/>
          <p:nvPr/>
        </p:nvSpPr>
        <p:spPr>
          <a:xfrm>
            <a:off x="1058975" y="3935300"/>
            <a:ext cx="1398600" cy="7431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Comfortaa"/>
                <a:ea typeface="Comfortaa"/>
                <a:cs typeface="Comfortaa"/>
                <a:sym typeface="Comfortaa"/>
              </a:rPr>
              <a:t>Huh?</a:t>
            </a:r>
            <a:endParaRPr b="1" sz="2800">
              <a:latin typeface="Comfortaa"/>
              <a:ea typeface="Comfortaa"/>
              <a:cs typeface="Comfortaa"/>
              <a:sym typeface="Comfortaa"/>
            </a:endParaRPr>
          </a:p>
        </p:txBody>
      </p:sp>
      <p:sp>
        <p:nvSpPr>
          <p:cNvPr id="84" name="Google Shape;84;p15"/>
          <p:cNvSpPr txBox="1"/>
          <p:nvPr>
            <p:ph type="title"/>
          </p:nvPr>
        </p:nvSpPr>
        <p:spPr>
          <a:xfrm>
            <a:off x="1193675" y="535075"/>
            <a:ext cx="4696800" cy="6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Math Cabinet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88" name="Shape 88"/>
        <p:cNvGrpSpPr/>
        <p:nvPr/>
      </p:nvGrpSpPr>
      <p:grpSpPr>
        <a:xfrm>
          <a:off x="0" y="0"/>
          <a:ext cx="0" cy="0"/>
          <a:chOff x="0" y="0"/>
          <a:chExt cx="0" cy="0"/>
        </a:xfrm>
      </p:grpSpPr>
      <p:sp>
        <p:nvSpPr>
          <p:cNvPr id="89" name="Google Shape;89;p16"/>
          <p:cNvSpPr/>
          <p:nvPr/>
        </p:nvSpPr>
        <p:spPr>
          <a:xfrm>
            <a:off x="1058975" y="1320625"/>
            <a:ext cx="1398600" cy="7431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mfortaa"/>
                <a:ea typeface="Comfortaa"/>
                <a:cs typeface="Comfortaa"/>
                <a:sym typeface="Comfortaa"/>
              </a:rPr>
              <a:t>Graphs</a:t>
            </a:r>
            <a:endParaRPr b="1" sz="2000">
              <a:latin typeface="Comfortaa"/>
              <a:ea typeface="Comfortaa"/>
              <a:cs typeface="Comfortaa"/>
              <a:sym typeface="Comfortaa"/>
            </a:endParaRPr>
          </a:p>
        </p:txBody>
      </p:sp>
      <p:sp>
        <p:nvSpPr>
          <p:cNvPr id="90" name="Google Shape;90;p16">
            <a:hlinkClick action="ppaction://hlinksldjump" r:id="rId3"/>
          </p:cNvPr>
          <p:cNvSpPr/>
          <p:nvPr/>
        </p:nvSpPr>
        <p:spPr>
          <a:xfrm>
            <a:off x="6802175" y="577525"/>
            <a:ext cx="1398600" cy="743100"/>
          </a:xfrm>
          <a:prstGeom prst="left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Back to math cabinet.</a:t>
            </a:r>
            <a:endParaRPr b="1" sz="1100">
              <a:latin typeface="Comfortaa"/>
              <a:ea typeface="Comfortaa"/>
              <a:cs typeface="Comfortaa"/>
              <a:sym typeface="Comfortaa"/>
            </a:endParaRPr>
          </a:p>
        </p:txBody>
      </p:sp>
      <p:sp>
        <p:nvSpPr>
          <p:cNvPr id="91" name="Google Shape;91;p16"/>
          <p:cNvSpPr/>
          <p:nvPr/>
        </p:nvSpPr>
        <p:spPr>
          <a:xfrm>
            <a:off x="1058975" y="2201100"/>
            <a:ext cx="1398600" cy="7431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mfortaa"/>
                <a:ea typeface="Comfortaa"/>
                <a:cs typeface="Comfortaa"/>
                <a:sym typeface="Comfortaa"/>
              </a:rPr>
              <a:t>Variables</a:t>
            </a:r>
            <a:endParaRPr b="1" sz="1800">
              <a:latin typeface="Comfortaa"/>
              <a:ea typeface="Comfortaa"/>
              <a:cs typeface="Comfortaa"/>
              <a:sym typeface="Comfortaa"/>
            </a:endParaRPr>
          </a:p>
        </p:txBody>
      </p:sp>
      <p:sp>
        <p:nvSpPr>
          <p:cNvPr id="92" name="Google Shape;92;p16"/>
          <p:cNvSpPr/>
          <p:nvPr/>
        </p:nvSpPr>
        <p:spPr>
          <a:xfrm>
            <a:off x="1058975" y="3081575"/>
            <a:ext cx="1398600" cy="7431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mfortaa"/>
                <a:ea typeface="Comfortaa"/>
                <a:cs typeface="Comfortaa"/>
                <a:sym typeface="Comfortaa"/>
              </a:rPr>
              <a:t>C.R.O.C.</a:t>
            </a:r>
            <a:endParaRPr b="1" sz="1800">
              <a:latin typeface="Comfortaa"/>
              <a:ea typeface="Comfortaa"/>
              <a:cs typeface="Comfortaa"/>
              <a:sym typeface="Comfortaa"/>
            </a:endParaRPr>
          </a:p>
        </p:txBody>
      </p:sp>
      <p:sp>
        <p:nvSpPr>
          <p:cNvPr id="93" name="Google Shape;93;p16"/>
          <p:cNvSpPr txBox="1"/>
          <p:nvPr>
            <p:ph type="title"/>
          </p:nvPr>
        </p:nvSpPr>
        <p:spPr>
          <a:xfrm>
            <a:off x="1193675" y="535075"/>
            <a:ext cx="4696800" cy="6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Algebra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97" name="Shape 97"/>
        <p:cNvGrpSpPr/>
        <p:nvPr/>
      </p:nvGrpSpPr>
      <p:grpSpPr>
        <a:xfrm>
          <a:off x="0" y="0"/>
          <a:ext cx="0" cy="0"/>
          <a:chOff x="0" y="0"/>
          <a:chExt cx="0" cy="0"/>
        </a:xfrm>
      </p:grpSpPr>
      <p:sp>
        <p:nvSpPr>
          <p:cNvPr id="98" name="Google Shape;98;p17">
            <a:hlinkClick action="ppaction://hlinksldjump" r:id="rId3"/>
          </p:cNvPr>
          <p:cNvSpPr/>
          <p:nvPr/>
        </p:nvSpPr>
        <p:spPr>
          <a:xfrm>
            <a:off x="6803600" y="567650"/>
            <a:ext cx="1398600" cy="743100"/>
          </a:xfrm>
          <a:prstGeom prst="left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Back to Math cabinet.</a:t>
            </a:r>
            <a:endParaRPr b="1" sz="1100">
              <a:latin typeface="Comfortaa"/>
              <a:ea typeface="Comfortaa"/>
              <a:cs typeface="Comfortaa"/>
              <a:sym typeface="Comfortaa"/>
            </a:endParaRPr>
          </a:p>
        </p:txBody>
      </p:sp>
      <p:sp>
        <p:nvSpPr>
          <p:cNvPr id="99" name="Google Shape;99;p17"/>
          <p:cNvSpPr txBox="1"/>
          <p:nvPr/>
        </p:nvSpPr>
        <p:spPr>
          <a:xfrm>
            <a:off x="868825" y="1552325"/>
            <a:ext cx="711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Comfortaa"/>
                <a:ea typeface="Comfortaa"/>
                <a:cs typeface="Comfortaa"/>
                <a:sym typeface="Comfortaa"/>
              </a:rPr>
              <a:t>Arithmetic: Arithmetic</a:t>
            </a:r>
            <a:r>
              <a:rPr b="1" lang="en" sz="1200">
                <a:solidFill>
                  <a:schemeClr val="dk1"/>
                </a:solidFill>
                <a:latin typeface="Comfortaa"/>
                <a:ea typeface="Comfortaa"/>
                <a:cs typeface="Comfortaa"/>
                <a:sym typeface="Comfortaa"/>
              </a:rPr>
              <a:t> is basic math. </a:t>
            </a:r>
            <a:r>
              <a:rPr b="1" lang="en" sz="1200">
                <a:solidFill>
                  <a:schemeClr val="dk1"/>
                </a:solidFill>
                <a:latin typeface="Comfortaa"/>
                <a:ea typeface="Comfortaa"/>
                <a:cs typeface="Comfortaa"/>
                <a:sym typeface="Comfortaa"/>
              </a:rPr>
              <a:t>Adding</a:t>
            </a:r>
            <a:r>
              <a:rPr b="1" lang="en" sz="1200">
                <a:solidFill>
                  <a:schemeClr val="dk1"/>
                </a:solidFill>
                <a:latin typeface="Comfortaa"/>
                <a:ea typeface="Comfortaa"/>
                <a:cs typeface="Comfortaa"/>
                <a:sym typeface="Comfortaa"/>
              </a:rPr>
              <a:t>, Subtracting, Multiplying and Dividing.</a:t>
            </a:r>
            <a:endParaRPr b="1" sz="1200">
              <a:solidFill>
                <a:schemeClr val="dk1"/>
              </a:solidFill>
              <a:latin typeface="Comfortaa"/>
              <a:ea typeface="Comfortaa"/>
              <a:cs typeface="Comfortaa"/>
              <a:sym typeface="Comfortaa"/>
            </a:endParaRPr>
          </a:p>
        </p:txBody>
      </p:sp>
      <p:sp>
        <p:nvSpPr>
          <p:cNvPr id="100" name="Google Shape;100;p17"/>
          <p:cNvSpPr txBox="1"/>
          <p:nvPr>
            <p:ph type="title"/>
          </p:nvPr>
        </p:nvSpPr>
        <p:spPr>
          <a:xfrm>
            <a:off x="1193675" y="535075"/>
            <a:ext cx="5374800" cy="6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Huh? What do those words mean?</a:t>
            </a:r>
            <a:endParaRPr sz="22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1193675" y="535075"/>
            <a:ext cx="4696800" cy="6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Stuff Cabinet</a:t>
            </a:r>
            <a:endParaRPr/>
          </a:p>
        </p:txBody>
      </p:sp>
      <p:sp>
        <p:nvSpPr>
          <p:cNvPr id="106" name="Google Shape;106;p18">
            <a:hlinkClick r:id="rId3"/>
          </p:cNvPr>
          <p:cNvSpPr/>
          <p:nvPr/>
        </p:nvSpPr>
        <p:spPr>
          <a:xfrm>
            <a:off x="1058975" y="1320625"/>
            <a:ext cx="1398600" cy="7431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Comfortaa"/>
                <a:ea typeface="Comfortaa"/>
                <a:cs typeface="Comfortaa"/>
                <a:sym typeface="Comfortaa"/>
              </a:rPr>
              <a:t>Update Center…</a:t>
            </a:r>
            <a:endParaRPr b="1" sz="2000">
              <a:latin typeface="Comfortaa"/>
              <a:ea typeface="Comfortaa"/>
              <a:cs typeface="Comfortaa"/>
              <a:sym typeface="Comfortaa"/>
            </a:endParaRPr>
          </a:p>
        </p:txBody>
      </p:sp>
      <p:sp>
        <p:nvSpPr>
          <p:cNvPr id="107" name="Google Shape;107;p18"/>
          <p:cNvSpPr/>
          <p:nvPr/>
        </p:nvSpPr>
        <p:spPr>
          <a:xfrm>
            <a:off x="1058975" y="2200200"/>
            <a:ext cx="1398600" cy="7431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How to Mod Help Center…</a:t>
            </a:r>
            <a:endParaRPr b="1">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1193675" y="535075"/>
            <a:ext cx="4696800" cy="61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Mod Help Center…</a:t>
            </a:r>
            <a:endParaRPr/>
          </a:p>
        </p:txBody>
      </p:sp>
      <p:sp>
        <p:nvSpPr>
          <p:cNvPr id="113" name="Google Shape;113;p19">
            <a:hlinkClick action="ppaction://hlinksldjump" r:id="rId3"/>
          </p:cNvPr>
          <p:cNvSpPr/>
          <p:nvPr/>
        </p:nvSpPr>
        <p:spPr>
          <a:xfrm>
            <a:off x="6803600" y="567650"/>
            <a:ext cx="1398600" cy="743100"/>
          </a:xfrm>
          <a:prstGeom prst="leftArrow">
            <a:avLst>
              <a:gd fmla="val 50000" name="adj1"/>
              <a:gd fmla="val 50000" name="adj2"/>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Comfortaa"/>
                <a:ea typeface="Comfortaa"/>
                <a:cs typeface="Comfortaa"/>
                <a:sym typeface="Comfortaa"/>
              </a:rPr>
              <a:t>Back to Other</a:t>
            </a:r>
            <a:endParaRPr b="1" sz="1100">
              <a:latin typeface="Comfortaa"/>
              <a:ea typeface="Comfortaa"/>
              <a:cs typeface="Comfortaa"/>
              <a:sym typeface="Comfortaa"/>
            </a:endParaRPr>
          </a:p>
        </p:txBody>
      </p:sp>
      <p:sp>
        <p:nvSpPr>
          <p:cNvPr id="114" name="Google Shape;114;p19"/>
          <p:cNvSpPr txBox="1"/>
          <p:nvPr/>
        </p:nvSpPr>
        <p:spPr>
          <a:xfrm>
            <a:off x="1282950" y="1344375"/>
            <a:ext cx="4770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omfortaa"/>
                <a:ea typeface="Comfortaa"/>
                <a:cs typeface="Comfortaa"/>
                <a:sym typeface="Comfortaa"/>
              </a:rPr>
              <a:t>Click “View”, Then Theme builder, and you can now change the things you want in the background and the back to Help Cabinet Buttons. To Change Buttons, Just Right Click Them and select “Change Shape”.</a:t>
            </a:r>
            <a:endParaRPr b="1" sz="1800">
              <a:solidFill>
                <a:schemeClr val="dk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1193675" y="535075"/>
            <a:ext cx="4696800" cy="6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Science Cabinet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1193675" y="535075"/>
            <a:ext cx="4696800" cy="6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A0A0A"/>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