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/>
    <p:restoredTop sz="96115"/>
  </p:normalViewPr>
  <p:slideViewPr>
    <p:cSldViewPr snapToGrid="0">
      <p:cViewPr varScale="1">
        <p:scale>
          <a:sx n="160" d="100"/>
          <a:sy n="160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2A9E-E57E-3D1E-610D-B1061B59C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IT" dirty="0"/>
              <a:t>roject NFM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C6D6-25A0-85B1-E0D1-B9B7FF960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J</a:t>
            </a:r>
            <a:r>
              <a:rPr lang="en-IT" dirty="0"/>
              <a:t>ourney to the cloud</a:t>
            </a:r>
          </a:p>
        </p:txBody>
      </p:sp>
    </p:spTree>
    <p:extLst>
      <p:ext uri="{BB962C8B-B14F-4D97-AF65-F5344CB8AC3E}">
        <p14:creationId xmlns:p14="http://schemas.microsoft.com/office/powerpoint/2010/main" val="126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5220F-B72B-43F5-FA4D-C773765B3A0E}"/>
              </a:ext>
            </a:extLst>
          </p:cNvPr>
          <p:cNvSpPr txBox="1"/>
          <p:nvPr/>
        </p:nvSpPr>
        <p:spPr>
          <a:xfrm>
            <a:off x="861847" y="504497"/>
            <a:ext cx="325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B2985-69A7-463D-B20A-E2A07BEBC3F4}"/>
              </a:ext>
            </a:extLst>
          </p:cNvPr>
          <p:cNvSpPr txBox="1"/>
          <p:nvPr/>
        </p:nvSpPr>
        <p:spPr>
          <a:xfrm>
            <a:off x="861847" y="1510748"/>
            <a:ext cx="104369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IT" dirty="0"/>
              <a:t>ustomer facing nodeJS application with OS level access behind a NGINX reverse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MongoDB – no change in DB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3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IT" dirty="0"/>
              <a:t>he solution must be highly available, scalable and flexible and must use AWS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IT" dirty="0"/>
              <a:t>inimum amount of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Finance team must have FTP access to the produced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IaC project using AWS CDK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5699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5220F-B72B-43F5-FA4D-C773765B3A0E}"/>
              </a:ext>
            </a:extLst>
          </p:cNvPr>
          <p:cNvSpPr txBox="1"/>
          <p:nvPr/>
        </p:nvSpPr>
        <p:spPr>
          <a:xfrm>
            <a:off x="861847" y="504497"/>
            <a:ext cx="325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ASSUMPIONS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B2985-69A7-463D-B20A-E2A07BEBC3F4}"/>
              </a:ext>
            </a:extLst>
          </p:cNvPr>
          <p:cNvSpPr txBox="1"/>
          <p:nvPr/>
        </p:nvSpPr>
        <p:spPr>
          <a:xfrm>
            <a:off x="861847" y="1510748"/>
            <a:ext cx="10436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mutual authentication on the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DocumentDB</a:t>
            </a:r>
            <a:r>
              <a:rPr lang="en-US" dirty="0"/>
              <a:t> with mongo compatibility does not affect the query optimization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files produced by the application can be stored in a private S3 bucket with server-side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client must provide a docker image of the BE application, and the image will be pushed on  AWS ECR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27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5220F-B72B-43F5-FA4D-C773765B3A0E}"/>
              </a:ext>
            </a:extLst>
          </p:cNvPr>
          <p:cNvSpPr txBox="1"/>
          <p:nvPr/>
        </p:nvSpPr>
        <p:spPr>
          <a:xfrm>
            <a:off x="861847" y="504497"/>
            <a:ext cx="325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B2985-69A7-463D-B20A-E2A07BEBC3F4}"/>
              </a:ext>
            </a:extLst>
          </p:cNvPr>
          <p:cNvSpPr txBox="1"/>
          <p:nvPr/>
        </p:nvSpPr>
        <p:spPr>
          <a:xfrm>
            <a:off x="6344450" y="1319917"/>
            <a:ext cx="51095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The application is managed through Fargate services on an ECS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The DB consist on a documentDB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Both the application and the DB are inside the VPC and they talk with AWS services outside the VPC through VPCendpoints (preferred to a NAT Gateway solution to reduce costs)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An internet facing load balancer will handle the client request with the possibiliy to perform health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To obtain high availability the system is deployed on 2 AZs (3 if needed) with documentDB synch replica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8D865-6979-DA83-2C20-8665DCD2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7" y="1027717"/>
            <a:ext cx="4985705" cy="55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2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5220F-B72B-43F5-FA4D-C773765B3A0E}"/>
              </a:ext>
            </a:extLst>
          </p:cNvPr>
          <p:cNvSpPr txBox="1"/>
          <p:nvPr/>
        </p:nvSpPr>
        <p:spPr>
          <a:xfrm>
            <a:off x="861846" y="504497"/>
            <a:ext cx="586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APPLICATION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B2985-69A7-463D-B20A-E2A07BEBC3F4}"/>
              </a:ext>
            </a:extLst>
          </p:cNvPr>
          <p:cNvSpPr txBox="1"/>
          <p:nvPr/>
        </p:nvSpPr>
        <p:spPr>
          <a:xfrm>
            <a:off x="6344450" y="1319917"/>
            <a:ext cx="51095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The application is pulled from a private ECR repository. Fargate will handle automatically eventual load spikes by running more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Application Load Balancer, fargate service and DocumentDB cluster are all attached to customise security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IT" dirty="0"/>
              <a:t>he Application Load Balancer will automatically switch private IP to the correct service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DocumentDB is encrypted at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In order to isolate resources, all the applications have the environment name included in their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366A4-8B51-3D74-0018-D69EE1D6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7" y="1027717"/>
            <a:ext cx="5109583" cy="55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5220F-B72B-43F5-FA4D-C773765B3A0E}"/>
              </a:ext>
            </a:extLst>
          </p:cNvPr>
          <p:cNvSpPr txBox="1"/>
          <p:nvPr/>
        </p:nvSpPr>
        <p:spPr>
          <a:xfrm>
            <a:off x="861847" y="504497"/>
            <a:ext cx="470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FTP SERVER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B2985-69A7-463D-B20A-E2A07BEBC3F4}"/>
              </a:ext>
            </a:extLst>
          </p:cNvPr>
          <p:cNvSpPr txBox="1"/>
          <p:nvPr/>
        </p:nvSpPr>
        <p:spPr>
          <a:xfrm>
            <a:off x="6344450" y="1319917"/>
            <a:ext cx="5109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AWS Transfer Family an FTP server is deployed.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order to authenticate the user a lambda is called through an API gateway endpoint. The lambda will check the provided credentials on secrets manager</a:t>
            </a:r>
          </a:p>
          <a:p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33C77-D580-C75C-B073-D884585A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7" y="1027717"/>
            <a:ext cx="3879333" cy="55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5220F-B72B-43F5-FA4D-C773765B3A0E}"/>
              </a:ext>
            </a:extLst>
          </p:cNvPr>
          <p:cNvSpPr txBox="1"/>
          <p:nvPr/>
        </p:nvSpPr>
        <p:spPr>
          <a:xfrm>
            <a:off x="861847" y="504497"/>
            <a:ext cx="470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/>
              <a:t>ENHANCEMENTS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B2985-69A7-463D-B20A-E2A07BEBC3F4}"/>
              </a:ext>
            </a:extLst>
          </p:cNvPr>
          <p:cNvSpPr txBox="1"/>
          <p:nvPr/>
        </p:nvSpPr>
        <p:spPr>
          <a:xfrm>
            <a:off x="861847" y="1510748"/>
            <a:ext cx="10436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IT" dirty="0"/>
              <a:t>n order to increase security a AWS WAF could be attached to the application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A disaster recovery strategy could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7077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356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Project NFM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NFM</dc:title>
  <dc:creator>Diego Aghi</dc:creator>
  <cp:lastModifiedBy>Diego Aghi</cp:lastModifiedBy>
  <cp:revision>1</cp:revision>
  <dcterms:created xsi:type="dcterms:W3CDTF">2022-10-30T10:43:59Z</dcterms:created>
  <dcterms:modified xsi:type="dcterms:W3CDTF">2022-10-30T12:13:05Z</dcterms:modified>
</cp:coreProperties>
</file>