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Лёва" initials="Л" lastIdx="1" clrIdx="0">
    <p:extLst>
      <p:ext uri="{19B8F6BF-5375-455C-9EA6-DF929625EA0E}">
        <p15:presenceInfo xmlns:p15="http://schemas.microsoft.com/office/powerpoint/2012/main" userId="Лёв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4600"/>
    <a:srgbClr val="1B3055"/>
    <a:srgbClr val="153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0BADC-7E9D-4577-B5F6-A03E24DBD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315754-867E-478A-9152-DF513B6A7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C2AB7-608E-4131-8DC9-93E4529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B21485-EA98-4797-9BAE-2DCBF21E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8294A4-D41F-452D-BF84-9E3E1315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1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E3636-5DC3-4749-B037-9CA269D7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2D50A1-F776-41F4-9E81-B4EF6F67D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93A5D-E58E-4023-9397-1A50E4AA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D1D03F-FE94-4939-9D4E-CC255E32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2B5B14-4B52-44DE-BE49-B5843D8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8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CB16AF-16BD-4EDE-9C5A-276C005FF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DAD1CE-B679-491F-9CE3-9FA45CED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EA0850-3B3D-4F79-8457-80512074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3F99C5-4E4B-43BD-9726-7B966435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7A9F93-8A74-4B52-B4B4-30978708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7DB78-E3DD-4498-AAA1-D199C77C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D66B7-3EBC-43C5-9BCD-C61D92C8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D51C1-6E55-4075-A2B9-1585E1D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10287-3DB8-4378-A080-94A637B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BD2AE-F860-4996-BF99-1825DFAB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118C5-5C8B-457A-B275-844CF824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773562-CE82-4F92-BF9F-7ACBDB71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997BB-BEAF-4783-8041-F5AB817D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CA0F3-EC0C-4E72-B852-57229DD1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66E6D-3814-43B9-9E95-3A6F1805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CB536-A20C-434C-BF67-9531BBA0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B33AD-C9CD-4DE6-AF8B-854806AD5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F0437B-1E15-457E-B1ED-9017114E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B6A417-C29D-430A-8667-B7D46351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16376A-4EE4-45BF-BF7D-C1D966CA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1C322-184F-4F52-9187-EC99370E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4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DDD7F-D47C-4465-ACEF-21E8736F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FCE1F-0AE0-45CB-9175-B193BF38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33FB59-C589-47EC-9ADA-136EB29C1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26478A-95FB-4727-A203-84E101FA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4C52E2-454A-4320-A43F-53993E07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BD5B4E-1A29-4DAD-A1D1-723B3AB7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85660B-41CB-4EE8-8FED-D78D2060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0C82F8-43E2-4233-8F9E-F05D1E9E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64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5C477-B407-4370-8325-7F485184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B5EB1C-C8D0-4E84-8DCE-A7F39658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66B63A-2A71-4B06-B6A8-1F1C6B4C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79D615-F21B-4C77-A7DC-4A89FD43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8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5C2D19-1AF5-440E-AB17-394BAA2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F595D5-E88F-4A86-9029-0AFFA200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27D4D-55B0-4E76-8E1A-514838FD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FCFAF-1871-4CC6-B105-C8689A7C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161E2A-0508-4D80-9EDE-20878033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B9F4CF-707B-4F5B-91B7-438E32DBF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E28778-309F-4E2E-A625-77F91675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E2902F-8154-4956-8A16-57D10871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BB7BD7-89AE-44F0-A2AC-1ED8947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1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94983-D8DB-4B1A-AAA7-9959433D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2F5866-79C2-41C8-ABCB-4DE30D175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9E7B4E-4480-4617-ABC7-C98E315AE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50623-9AF3-494D-94FA-971130D6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594F1-8178-4C47-8111-C3114432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FCDF68-9565-4E8B-B9D8-9AFE5F73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38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F0C46-7E18-4841-B2AE-B99AF235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058719-FC68-473A-9A48-D5FD6DCE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8A4E04-69EE-4DE0-818F-44C266E93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F3E9-10A8-4FF1-8E86-DC9707FE71A7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103FD-6C56-4A53-8407-7BDD81636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A6259-0D69-4CCB-BBA6-28E64A2BB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0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DEXIN/Arduino-code-for-turning-on-a-light-bulb-using-a-button-on-the-ESP8266-platform" TargetMode="External"/><Relationship Id="rId2" Type="http://schemas.openxmlformats.org/officeDocument/2006/relationships/hyperlink" Target="https://ru.wikipedia.org/wiki/%D0%A0%D0%B5%D0%BB%D0%B5%D0%B9%D0%BD%D0%B0%D1%8F_%D0%B7%D0%B0%D1%89%D0%B8%D1%82%D0%B0_%D0%B8_%D0%B0%D0%B2%D1%82%D0%BE%D0%BC%D0%B0%D1%82%D0%B8%D0%BA%D0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DEXIN/-Arduino-Code-for-Arc-Fault-Alert-on-ESP8266-Platform" TargetMode="External"/><Relationship Id="rId4" Type="http://schemas.openxmlformats.org/officeDocument/2006/relationships/hyperlink" Target="https://www.youtube.com/watch?v=E0b2yukhZ_Q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A68E27-4EEC-4395-A2A5-88ABB879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34" y="9408"/>
            <a:ext cx="10272888" cy="684859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85E30A-D8E3-4410-B97A-09FBC93B6C72}"/>
              </a:ext>
            </a:extLst>
          </p:cNvPr>
          <p:cNvSpPr/>
          <p:nvPr/>
        </p:nvSpPr>
        <p:spPr>
          <a:xfrm>
            <a:off x="0" y="0"/>
            <a:ext cx="5036458" cy="6858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15BF0-106F-498A-A9F0-3699F5CE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6483" y="0"/>
            <a:ext cx="5349421" cy="20407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Домашняя система оповещения</a:t>
            </a: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</a:br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о дуговых замыканиях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F6D704-2573-442F-9461-A8703A1E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67" y="2384926"/>
            <a:ext cx="4705350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ГБОУ "Школа в </a:t>
            </a:r>
            <a:r>
              <a:rPr lang="ru-RU" sz="21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Некрасовке</a:t>
            </a: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"</a:t>
            </a:r>
          </a:p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Выполнили:</a:t>
            </a:r>
          </a:p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Цап А. А.</a:t>
            </a:r>
          </a:p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Саргсян Л. А.</a:t>
            </a:r>
          </a:p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Веселов Д. В.</a:t>
            </a:r>
          </a:p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Куратор:</a:t>
            </a:r>
          </a:p>
          <a:p>
            <a:pPr algn="l">
              <a:lnSpc>
                <a:spcPct val="150000"/>
              </a:lnSpc>
            </a:pPr>
            <a:r>
              <a:rPr lang="ru-RU" sz="21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Кукис</a:t>
            </a: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Д. </a:t>
            </a:r>
            <a:r>
              <a:rPr lang="ru-RU" sz="2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В.</a:t>
            </a:r>
            <a:endParaRPr lang="ru-RU" sz="21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5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15FFCE-A8E6-423D-BA6E-5CAFB381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20" y="-39028"/>
            <a:ext cx="10370961" cy="689702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13465A-B8FB-4C67-BFD0-7E8ACAE67A27}"/>
              </a:ext>
            </a:extLst>
          </p:cNvPr>
          <p:cNvSpPr/>
          <p:nvPr/>
        </p:nvSpPr>
        <p:spPr>
          <a:xfrm>
            <a:off x="0" y="0"/>
            <a:ext cx="6437134" cy="685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5DBC3-A7EE-406E-B5A1-AB14F202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51226"/>
            <a:ext cx="5382759" cy="1387088"/>
          </a:xfrm>
        </p:spPr>
        <p:txBody>
          <a:bodyPr>
            <a:noAutofit/>
          </a:bodyPr>
          <a:lstStyle/>
          <a:p>
            <a:r>
              <a:rPr lang="ru-RU" sz="5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ДУГОВАЯ ЗАЩИТА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0C155-7594-4EDC-97F0-9EBB51819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2044535"/>
            <a:ext cx="5957479" cy="33937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Дуговая защита — это система, которая предотвращает развитие и распространение дугового замыкания</a:t>
            </a:r>
          </a:p>
        </p:txBody>
      </p:sp>
    </p:spTree>
    <p:extLst>
      <p:ext uri="{BB962C8B-B14F-4D97-AF65-F5344CB8AC3E}">
        <p14:creationId xmlns:p14="http://schemas.microsoft.com/office/powerpoint/2010/main" val="195248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2A1278-08CA-4ADB-82C9-EC9F1A35938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950AA8-2B4F-46BC-9E87-355A77903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3595"/>
            <a:ext cx="12534900" cy="39557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86624-8370-43F7-8EBD-68D58D0E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4" y="-813595"/>
            <a:ext cx="11153775" cy="3574962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1B3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ЗАЧЕМ НУЖНА СИСТЕМА ОПОВЕЩЕНИЯ?</a:t>
            </a:r>
            <a:endParaRPr lang="ru-RU" sz="4800" dirty="0">
              <a:solidFill>
                <a:srgbClr val="1B30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B91EC1-C99D-4F70-AF3F-CED0A6007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1737177"/>
            <a:ext cx="4876800" cy="486727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C509902-FA7D-4DE3-A143-23A80E7B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25" y="199514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cap="small" dirty="0">
                <a:solidFill>
                  <a:srgbClr val="1B3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Система оповещения нужна для предупреждения об аварийных ситуациях и их последствий в электрических цепях.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FDD1688-1C74-4775-8757-D4CAFB9EE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3" y="4037612"/>
            <a:ext cx="2726794" cy="27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5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4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4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FF68AE-763F-45E9-B1F1-6F19BBAF75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6478A-91CD-420C-B47F-1F31D6B8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557"/>
          </a:xfrm>
        </p:spPr>
        <p:txBody>
          <a:bodyPr>
            <a:noAutofit/>
          </a:bodyPr>
          <a:lstStyle/>
          <a:p>
            <a:r>
              <a:rPr lang="ru-RU" sz="47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КАК СОЗДАТЬ СИСТЕМУ ОПОВЕЩЕНИЯ?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5EE16-D7B4-43AC-8236-95E05C5E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cap="small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Самый простой и экономичный способ – это создать устройство на основе датчика света, которое при обнаружении вспышки света будет оповещать о возникшей аварии.</a:t>
            </a:r>
            <a:endParaRPr lang="ru-RU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B79ED6-DDE7-4D87-9035-4C1A9E003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02" y="3233524"/>
            <a:ext cx="5852172" cy="39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638C55-14C3-4432-9124-AFD6B1C1D5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24A28-38CB-45A9-B179-023BA08F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445"/>
            <a:ext cx="10515600" cy="184813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ЧТО МЫ ИСПОЛЬЗОВАЛИ ДЛЯ СОЗДАНИЯ СИСТЕМЫ ОПОВЕЩЕНИЯ?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97336-7F43-4CCA-8191-6F7969D5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Язык программирования </a:t>
            </a:r>
            <a:r>
              <a:rPr lang="ru-RU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Arduino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называется </a:t>
            </a:r>
            <a:r>
              <a:rPr lang="ru-RU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Arduino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C и представляет собой язык C++.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ESP8266 обеспечивает надежность беспроводной передачи данных по WI-FI.</a:t>
            </a:r>
          </a:p>
        </p:txBody>
      </p:sp>
      <p:pic>
        <p:nvPicPr>
          <p:cNvPr id="11" name="Рисунок 10" descr="Arduino Интегрированная среда разработки Digi-Key Микроэлектроника  Raspberry Pi, Background tech, электроника, текст, товарный знак png |  PNGWing">
            <a:extLst>
              <a:ext uri="{FF2B5EF4-FFF2-40B4-BE49-F238E27FC236}">
                <a16:creationId xmlns:a16="http://schemas.microsoft.com/office/drawing/2014/main" id="{176EED35-587D-4D3B-8BA1-C1BC1B66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8" t="11651" r="17931" b="16606"/>
          <a:stretch>
            <a:fillRect/>
          </a:stretch>
        </p:blipFill>
        <p:spPr bwMode="auto">
          <a:xfrm>
            <a:off x="10213537" y="257193"/>
            <a:ext cx="1485900" cy="1489710"/>
          </a:xfrm>
          <a:custGeom>
            <a:avLst/>
            <a:gdLst>
              <a:gd name="connsiteX0" fmla="*/ 742950 w 1485900"/>
              <a:gd name="connsiteY0" fmla="*/ 0 h 1489710"/>
              <a:gd name="connsiteX1" fmla="*/ 1485900 w 1485900"/>
              <a:gd name="connsiteY1" fmla="*/ 744855 h 1489710"/>
              <a:gd name="connsiteX2" fmla="*/ 742950 w 1485900"/>
              <a:gd name="connsiteY2" fmla="*/ 1489710 h 1489710"/>
              <a:gd name="connsiteX3" fmla="*/ 0 w 1485900"/>
              <a:gd name="connsiteY3" fmla="*/ 744855 h 1489710"/>
              <a:gd name="connsiteX4" fmla="*/ 742950 w 1485900"/>
              <a:gd name="connsiteY4" fmla="*/ 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0" h="1489710">
                <a:moveTo>
                  <a:pt x="742950" y="0"/>
                </a:moveTo>
                <a:cubicBezTo>
                  <a:pt x="1153270" y="0"/>
                  <a:pt x="1485900" y="333483"/>
                  <a:pt x="1485900" y="744855"/>
                </a:cubicBezTo>
                <a:cubicBezTo>
                  <a:pt x="1485900" y="1156227"/>
                  <a:pt x="1153270" y="1489710"/>
                  <a:pt x="742950" y="1489710"/>
                </a:cubicBezTo>
                <a:cubicBezTo>
                  <a:pt x="332630" y="1489710"/>
                  <a:pt x="0" y="1156227"/>
                  <a:pt x="0" y="744855"/>
                </a:cubicBezTo>
                <a:cubicBezTo>
                  <a:pt x="0" y="333483"/>
                  <a:pt x="332630" y="0"/>
                  <a:pt x="74295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F983BE-05D6-4BEF-8CF5-ABCDF8DCD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3" b="-9952"/>
          <a:stretch>
            <a:fillRect/>
          </a:stretch>
        </p:blipFill>
        <p:spPr>
          <a:xfrm>
            <a:off x="4552903" y="4789394"/>
            <a:ext cx="6386610" cy="1728087"/>
          </a:xfrm>
          <a:custGeom>
            <a:avLst/>
            <a:gdLst>
              <a:gd name="connsiteX0" fmla="*/ 882934 w 6386610"/>
              <a:gd name="connsiteY0" fmla="*/ 1613053 h 1728087"/>
              <a:gd name="connsiteX1" fmla="*/ 901993 w 6386610"/>
              <a:gd name="connsiteY1" fmla="*/ 1618190 h 1728087"/>
              <a:gd name="connsiteX2" fmla="*/ 1066665 w 6386610"/>
              <a:gd name="connsiteY2" fmla="*/ 1634439 h 1728087"/>
              <a:gd name="connsiteX3" fmla="*/ 1138039 w 6386610"/>
              <a:gd name="connsiteY3" fmla="*/ 1624880 h 1728087"/>
              <a:gd name="connsiteX4" fmla="*/ 1102373 w 6386610"/>
              <a:gd name="connsiteY4" fmla="*/ 1653552 h 1728087"/>
              <a:gd name="connsiteX5" fmla="*/ 580931 w 6386610"/>
              <a:gd name="connsiteY5" fmla="*/ 1684646 h 1728087"/>
              <a:gd name="connsiteX6" fmla="*/ 573561 w 6386610"/>
              <a:gd name="connsiteY6" fmla="*/ 1681397 h 1728087"/>
              <a:gd name="connsiteX7" fmla="*/ 642323 w 6386610"/>
              <a:gd name="connsiteY7" fmla="*/ 1676983 h 1728087"/>
              <a:gd name="connsiteX8" fmla="*/ 748236 w 6386610"/>
              <a:gd name="connsiteY8" fmla="*/ 1640285 h 1728087"/>
              <a:gd name="connsiteX9" fmla="*/ 766103 w 6386610"/>
              <a:gd name="connsiteY9" fmla="*/ 1628488 h 1728087"/>
              <a:gd name="connsiteX10" fmla="*/ 854884 w 6386610"/>
              <a:gd name="connsiteY10" fmla="*/ 1621917 h 1728087"/>
              <a:gd name="connsiteX11" fmla="*/ 1199957 w 6386610"/>
              <a:gd name="connsiteY11" fmla="*/ 1571668 h 1728087"/>
              <a:gd name="connsiteX12" fmla="*/ 1301130 w 6386610"/>
              <a:gd name="connsiteY12" fmla="*/ 1571668 h 1728087"/>
              <a:gd name="connsiteX13" fmla="*/ 1296702 w 6386610"/>
              <a:gd name="connsiteY13" fmla="*/ 1575093 h 1728087"/>
              <a:gd name="connsiteX14" fmla="*/ 1188319 w 6386610"/>
              <a:gd name="connsiteY14" fmla="*/ 1618147 h 1728087"/>
              <a:gd name="connsiteX15" fmla="*/ 1138039 w 6386610"/>
              <a:gd name="connsiteY15" fmla="*/ 1624880 h 1728087"/>
              <a:gd name="connsiteX16" fmla="*/ 1193648 w 6386610"/>
              <a:gd name="connsiteY16" fmla="*/ 1580178 h 1728087"/>
              <a:gd name="connsiteX17" fmla="*/ 840981 w 6386610"/>
              <a:gd name="connsiteY17" fmla="*/ 1571668 h 1728087"/>
              <a:gd name="connsiteX18" fmla="*/ 976556 w 6386610"/>
              <a:gd name="connsiteY18" fmla="*/ 1571668 h 1728087"/>
              <a:gd name="connsiteX19" fmla="*/ 938882 w 6386610"/>
              <a:gd name="connsiteY19" fmla="*/ 1595372 h 1728087"/>
              <a:gd name="connsiteX20" fmla="*/ 882934 w 6386610"/>
              <a:gd name="connsiteY20" fmla="*/ 1613053 h 1728087"/>
              <a:gd name="connsiteX21" fmla="*/ 816640 w 6386610"/>
              <a:gd name="connsiteY21" fmla="*/ 1595186 h 1728087"/>
              <a:gd name="connsiteX22" fmla="*/ 816578 w 6386610"/>
              <a:gd name="connsiteY22" fmla="*/ 1595162 h 1728087"/>
              <a:gd name="connsiteX23" fmla="*/ 821320 w 6386610"/>
              <a:gd name="connsiteY23" fmla="*/ 1592030 h 1728087"/>
              <a:gd name="connsiteX24" fmla="*/ 551096 w 6386610"/>
              <a:gd name="connsiteY24" fmla="*/ 1571668 h 1728087"/>
              <a:gd name="connsiteX25" fmla="*/ 754751 w 6386610"/>
              <a:gd name="connsiteY25" fmla="*/ 1571668 h 1728087"/>
              <a:gd name="connsiteX26" fmla="*/ 816578 w 6386610"/>
              <a:gd name="connsiteY26" fmla="*/ 1595162 h 1728087"/>
              <a:gd name="connsiteX27" fmla="*/ 766103 w 6386610"/>
              <a:gd name="connsiteY27" fmla="*/ 1628488 h 1728087"/>
              <a:gd name="connsiteX28" fmla="*/ 764476 w 6386610"/>
              <a:gd name="connsiteY28" fmla="*/ 1628609 h 1728087"/>
              <a:gd name="connsiteX29" fmla="*/ 646732 w 6386610"/>
              <a:gd name="connsiteY29" fmla="*/ 1610045 h 1728087"/>
              <a:gd name="connsiteX30" fmla="*/ 255089 w 6386610"/>
              <a:gd name="connsiteY30" fmla="*/ 1571668 h 1728087"/>
              <a:gd name="connsiteX31" fmla="*/ 367338 w 6386610"/>
              <a:gd name="connsiteY31" fmla="*/ 1571668 h 1728087"/>
              <a:gd name="connsiteX32" fmla="*/ 470672 w 6386610"/>
              <a:gd name="connsiteY32" fmla="*/ 1636041 h 1728087"/>
              <a:gd name="connsiteX33" fmla="*/ 573561 w 6386610"/>
              <a:gd name="connsiteY33" fmla="*/ 1681397 h 1728087"/>
              <a:gd name="connsiteX34" fmla="*/ 530372 w 6386610"/>
              <a:gd name="connsiteY34" fmla="*/ 1684170 h 1728087"/>
              <a:gd name="connsiteX35" fmla="*/ 311407 w 6386610"/>
              <a:gd name="connsiteY35" fmla="*/ 1613175 h 1728087"/>
              <a:gd name="connsiteX36" fmla="*/ 210783 w 6386610"/>
              <a:gd name="connsiteY36" fmla="*/ 1528889 h 1728087"/>
              <a:gd name="connsiteX37" fmla="*/ 246141 w 6386610"/>
              <a:gd name="connsiteY37" fmla="*/ 1565074 h 1728087"/>
              <a:gd name="connsiteX38" fmla="*/ 255089 w 6386610"/>
              <a:gd name="connsiteY38" fmla="*/ 1571668 h 1728087"/>
              <a:gd name="connsiteX39" fmla="*/ 210783 w 6386610"/>
              <a:gd name="connsiteY39" fmla="*/ 1571668 h 1728087"/>
              <a:gd name="connsiteX40" fmla="*/ 210783 w 6386610"/>
              <a:gd name="connsiteY40" fmla="*/ 1213994 h 1728087"/>
              <a:gd name="connsiteX41" fmla="*/ 314651 w 6386610"/>
              <a:gd name="connsiteY41" fmla="*/ 1386989 h 1728087"/>
              <a:gd name="connsiteX42" fmla="*/ 528854 w 6386610"/>
              <a:gd name="connsiteY42" fmla="*/ 1562743 h 1728087"/>
              <a:gd name="connsiteX43" fmla="*/ 551096 w 6386610"/>
              <a:gd name="connsiteY43" fmla="*/ 1571668 h 1728087"/>
              <a:gd name="connsiteX44" fmla="*/ 367338 w 6386610"/>
              <a:gd name="connsiteY44" fmla="*/ 1571668 h 1728087"/>
              <a:gd name="connsiteX45" fmla="*/ 364266 w 6386610"/>
              <a:gd name="connsiteY45" fmla="*/ 1569754 h 1728087"/>
              <a:gd name="connsiteX46" fmla="*/ 264215 w 6386610"/>
              <a:gd name="connsiteY46" fmla="*/ 1486038 h 1728087"/>
              <a:gd name="connsiteX47" fmla="*/ 210783 w 6386610"/>
              <a:gd name="connsiteY47" fmla="*/ 1427040 h 1728087"/>
              <a:gd name="connsiteX48" fmla="*/ 72746 w 6386610"/>
              <a:gd name="connsiteY48" fmla="*/ 1202332 h 1728087"/>
              <a:gd name="connsiteX49" fmla="*/ 106238 w 6386610"/>
              <a:gd name="connsiteY49" fmla="*/ 1285616 h 1728087"/>
              <a:gd name="connsiteX50" fmla="*/ 176643 w 6386610"/>
              <a:gd name="connsiteY50" fmla="*/ 1389344 h 1728087"/>
              <a:gd name="connsiteX51" fmla="*/ 210783 w 6386610"/>
              <a:gd name="connsiteY51" fmla="*/ 1427040 h 1728087"/>
              <a:gd name="connsiteX52" fmla="*/ 210783 w 6386610"/>
              <a:gd name="connsiteY52" fmla="*/ 1528889 h 1728087"/>
              <a:gd name="connsiteX53" fmla="*/ 187581 w 6386610"/>
              <a:gd name="connsiteY53" fmla="*/ 1505144 h 1728087"/>
              <a:gd name="connsiteX54" fmla="*/ 71667 w 6386610"/>
              <a:gd name="connsiteY54" fmla="*/ 1211273 h 1728087"/>
              <a:gd name="connsiteX55" fmla="*/ 155807 w 6386610"/>
              <a:gd name="connsiteY55" fmla="*/ 1000460 h 1728087"/>
              <a:gd name="connsiteX56" fmla="*/ 161152 w 6386610"/>
              <a:gd name="connsiteY56" fmla="*/ 1014949 h 1728087"/>
              <a:gd name="connsiteX57" fmla="*/ 210783 w 6386610"/>
              <a:gd name="connsiteY57" fmla="*/ 1097250 h 1728087"/>
              <a:gd name="connsiteX58" fmla="*/ 210783 w 6386610"/>
              <a:gd name="connsiteY58" fmla="*/ 1213994 h 1728087"/>
              <a:gd name="connsiteX59" fmla="*/ 198943 w 6386610"/>
              <a:gd name="connsiteY59" fmla="*/ 1194274 h 1728087"/>
              <a:gd name="connsiteX60" fmla="*/ 158107 w 6386610"/>
              <a:gd name="connsiteY60" fmla="*/ 928578 h 1728087"/>
              <a:gd name="connsiteX61" fmla="*/ 154638 w 6386610"/>
              <a:gd name="connsiteY61" fmla="*/ 995208 h 1728087"/>
              <a:gd name="connsiteX62" fmla="*/ 155807 w 6386610"/>
              <a:gd name="connsiteY62" fmla="*/ 1000460 h 1728087"/>
              <a:gd name="connsiteX63" fmla="*/ 139829 w 6386610"/>
              <a:gd name="connsiteY63" fmla="*/ 957147 h 1728087"/>
              <a:gd name="connsiteX64" fmla="*/ 157489 w 6386610"/>
              <a:gd name="connsiteY64" fmla="*/ 929219 h 1728087"/>
              <a:gd name="connsiteX65" fmla="*/ 455572 w 6386610"/>
              <a:gd name="connsiteY65" fmla="*/ 773870 h 1728087"/>
              <a:gd name="connsiteX66" fmla="*/ 852060 w 6386610"/>
              <a:gd name="connsiteY66" fmla="*/ 953103 h 1728087"/>
              <a:gd name="connsiteX67" fmla="*/ 882152 w 6386610"/>
              <a:gd name="connsiteY67" fmla="*/ 1529029 h 1728087"/>
              <a:gd name="connsiteX68" fmla="*/ 840981 w 6386610"/>
              <a:gd name="connsiteY68" fmla="*/ 1571668 h 1728087"/>
              <a:gd name="connsiteX69" fmla="*/ 754751 w 6386610"/>
              <a:gd name="connsiteY69" fmla="*/ 1571668 h 1728087"/>
              <a:gd name="connsiteX70" fmla="*/ 730571 w 6386610"/>
              <a:gd name="connsiteY70" fmla="*/ 1562480 h 1728087"/>
              <a:gd name="connsiteX71" fmla="*/ 398551 w 6386610"/>
              <a:gd name="connsiteY71" fmla="*/ 1337916 h 1728087"/>
              <a:gd name="connsiteX72" fmla="*/ 261617 w 6386610"/>
              <a:gd name="connsiteY72" fmla="*/ 1181545 h 1728087"/>
              <a:gd name="connsiteX73" fmla="*/ 210783 w 6386610"/>
              <a:gd name="connsiteY73" fmla="*/ 1097250 h 1728087"/>
              <a:gd name="connsiteX74" fmla="*/ 210783 w 6386610"/>
              <a:gd name="connsiteY74" fmla="*/ 874024 h 1728087"/>
              <a:gd name="connsiteX75" fmla="*/ 218322 w 6386610"/>
              <a:gd name="connsiteY75" fmla="*/ 866217 h 1728087"/>
              <a:gd name="connsiteX76" fmla="*/ 455572 w 6386610"/>
              <a:gd name="connsiteY76" fmla="*/ 773870 h 1728087"/>
              <a:gd name="connsiteX77" fmla="*/ 210783 w 6386610"/>
              <a:gd name="connsiteY77" fmla="*/ 758005 h 1728087"/>
              <a:gd name="connsiteX78" fmla="*/ 210783 w 6386610"/>
              <a:gd name="connsiteY78" fmla="*/ 874024 h 1728087"/>
              <a:gd name="connsiteX79" fmla="*/ 158107 w 6386610"/>
              <a:gd name="connsiteY79" fmla="*/ 928578 h 1728087"/>
              <a:gd name="connsiteX80" fmla="*/ 159569 w 6386610"/>
              <a:gd name="connsiteY80" fmla="*/ 900498 h 1728087"/>
              <a:gd name="connsiteX81" fmla="*/ 201164 w 6386610"/>
              <a:gd name="connsiteY81" fmla="*/ 772571 h 1728087"/>
              <a:gd name="connsiteX82" fmla="*/ 80739 w 6386610"/>
              <a:gd name="connsiteY82" fmla="*/ 632495 h 1728087"/>
              <a:gd name="connsiteX83" fmla="*/ 76081 w 6386610"/>
              <a:gd name="connsiteY83" fmla="*/ 681932 h 1728087"/>
              <a:gd name="connsiteX84" fmla="*/ 98769 w 6386610"/>
              <a:gd name="connsiteY84" fmla="*/ 845841 h 1728087"/>
              <a:gd name="connsiteX85" fmla="*/ 139829 w 6386610"/>
              <a:gd name="connsiteY85" fmla="*/ 957147 h 1728087"/>
              <a:gd name="connsiteX86" fmla="*/ 117411 w 6386610"/>
              <a:gd name="connsiteY86" fmla="*/ 992601 h 1728087"/>
              <a:gd name="connsiteX87" fmla="*/ 89692 w 6386610"/>
              <a:gd name="connsiteY87" fmla="*/ 1061884 h 1728087"/>
              <a:gd name="connsiteX88" fmla="*/ 72746 w 6386610"/>
              <a:gd name="connsiteY88" fmla="*/ 1202332 h 1728087"/>
              <a:gd name="connsiteX89" fmla="*/ 18333 w 6386610"/>
              <a:gd name="connsiteY89" fmla="*/ 1067026 h 1728087"/>
              <a:gd name="connsiteX90" fmla="*/ 63992 w 6386610"/>
              <a:gd name="connsiteY90" fmla="*/ 655086 h 1728087"/>
              <a:gd name="connsiteX91" fmla="*/ 524394 w 6386610"/>
              <a:gd name="connsiteY91" fmla="*/ 413392 h 1728087"/>
              <a:gd name="connsiteX92" fmla="*/ 1063167 w 6386610"/>
              <a:gd name="connsiteY92" fmla="*/ 655147 h 1728087"/>
              <a:gd name="connsiteX93" fmla="*/ 1263390 w 6386610"/>
              <a:gd name="connsiteY93" fmla="*/ 1486098 h 1728087"/>
              <a:gd name="connsiteX94" fmla="*/ 1199957 w 6386610"/>
              <a:gd name="connsiteY94" fmla="*/ 1571668 h 1728087"/>
              <a:gd name="connsiteX95" fmla="*/ 976556 w 6386610"/>
              <a:gd name="connsiteY95" fmla="*/ 1571668 h 1728087"/>
              <a:gd name="connsiteX96" fmla="*/ 1013657 w 6386610"/>
              <a:gd name="connsiteY96" fmla="*/ 1548325 h 1728087"/>
              <a:gd name="connsiteX97" fmla="*/ 983172 w 6386610"/>
              <a:gd name="connsiteY97" fmla="*/ 831589 h 1728087"/>
              <a:gd name="connsiteX98" fmla="*/ 533346 w 6386610"/>
              <a:gd name="connsiteY98" fmla="*/ 589969 h 1728087"/>
              <a:gd name="connsiteX99" fmla="*/ 284165 w 6386610"/>
              <a:gd name="connsiteY99" fmla="*/ 670253 h 1728087"/>
              <a:gd name="connsiteX100" fmla="*/ 237464 w 6386610"/>
              <a:gd name="connsiteY100" fmla="*/ 717603 h 1728087"/>
              <a:gd name="connsiteX101" fmla="*/ 210783 w 6386610"/>
              <a:gd name="connsiteY101" fmla="*/ 758005 h 1728087"/>
              <a:gd name="connsiteX102" fmla="*/ 210783 w 6386610"/>
              <a:gd name="connsiteY102" fmla="*/ 499069 h 1728087"/>
              <a:gd name="connsiteX103" fmla="*/ 225010 w 6386610"/>
              <a:gd name="connsiteY103" fmla="*/ 487633 h 1728087"/>
              <a:gd name="connsiteX104" fmla="*/ 447594 w 6386610"/>
              <a:gd name="connsiteY104" fmla="*/ 415756 h 1728087"/>
              <a:gd name="connsiteX105" fmla="*/ 524394 w 6386610"/>
              <a:gd name="connsiteY105" fmla="*/ 413392 h 1728087"/>
              <a:gd name="connsiteX106" fmla="*/ 210783 w 6386610"/>
              <a:gd name="connsiteY106" fmla="*/ 341300 h 1728087"/>
              <a:gd name="connsiteX107" fmla="*/ 210783 w 6386610"/>
              <a:gd name="connsiteY107" fmla="*/ 499069 h 1728087"/>
              <a:gd name="connsiteX108" fmla="*/ 133734 w 6386610"/>
              <a:gd name="connsiteY108" fmla="*/ 561006 h 1728087"/>
              <a:gd name="connsiteX109" fmla="*/ 80739 w 6386610"/>
              <a:gd name="connsiteY109" fmla="*/ 632495 h 1728087"/>
              <a:gd name="connsiteX110" fmla="*/ 87594 w 6386610"/>
              <a:gd name="connsiteY110" fmla="*/ 559732 h 1728087"/>
              <a:gd name="connsiteX111" fmla="*/ 193233 w 6386610"/>
              <a:gd name="connsiteY111" fmla="*/ 355921 h 1728087"/>
              <a:gd name="connsiteX112" fmla="*/ 981076 w 6386610"/>
              <a:gd name="connsiteY112" fmla="*/ 38857 h 1728087"/>
              <a:gd name="connsiteX113" fmla="*/ 822371 w 6386610"/>
              <a:gd name="connsiteY113" fmla="*/ 71604 h 1728087"/>
              <a:gd name="connsiteX114" fmla="*/ 773652 w 6386610"/>
              <a:gd name="connsiteY114" fmla="*/ 107612 h 1728087"/>
              <a:gd name="connsiteX115" fmla="*/ 776664 w 6386610"/>
              <a:gd name="connsiteY115" fmla="*/ 110550 h 1728087"/>
              <a:gd name="connsiteX116" fmla="*/ 868019 w 6386610"/>
              <a:gd name="connsiteY116" fmla="*/ 126546 h 1728087"/>
              <a:gd name="connsiteX117" fmla="*/ 1302387 w 6386610"/>
              <a:gd name="connsiteY117" fmla="*/ 380663 h 1728087"/>
              <a:gd name="connsiteX118" fmla="*/ 1614705 w 6386610"/>
              <a:gd name="connsiteY118" fmla="*/ 891730 h 1728087"/>
              <a:gd name="connsiteX119" fmla="*/ 1616578 w 6386610"/>
              <a:gd name="connsiteY119" fmla="*/ 930182 h 1728087"/>
              <a:gd name="connsiteX120" fmla="*/ 1631450 w 6386610"/>
              <a:gd name="connsiteY120" fmla="*/ 944695 h 1728087"/>
              <a:gd name="connsiteX121" fmla="*/ 1665631 w 6386610"/>
              <a:gd name="connsiteY121" fmla="*/ 896216 h 1728087"/>
              <a:gd name="connsiteX122" fmla="*/ 1453787 w 6386610"/>
              <a:gd name="connsiteY122" fmla="*/ 269381 h 1728087"/>
              <a:gd name="connsiteX123" fmla="*/ 981076 w 6386610"/>
              <a:gd name="connsiteY123" fmla="*/ 38857 h 1728087"/>
              <a:gd name="connsiteX124" fmla="*/ 210783 w 6386610"/>
              <a:gd name="connsiteY124" fmla="*/ 0 h 1728087"/>
              <a:gd name="connsiteX125" fmla="*/ 6386610 w 6386610"/>
              <a:gd name="connsiteY125" fmla="*/ 0 h 1728087"/>
              <a:gd name="connsiteX126" fmla="*/ 6386610 w 6386610"/>
              <a:gd name="connsiteY126" fmla="*/ 1571668 h 1728087"/>
              <a:gd name="connsiteX127" fmla="*/ 1301130 w 6386610"/>
              <a:gd name="connsiteY127" fmla="*/ 1571668 h 1728087"/>
              <a:gd name="connsiteX128" fmla="*/ 1387836 w 6386610"/>
              <a:gd name="connsiteY128" fmla="*/ 1504605 h 1728087"/>
              <a:gd name="connsiteX129" fmla="*/ 1182518 w 6386610"/>
              <a:gd name="connsiteY129" fmla="*/ 522610 h 1728087"/>
              <a:gd name="connsiteX130" fmla="*/ 514404 w 6386610"/>
              <a:gd name="connsiteY130" fmla="*/ 226087 h 1728087"/>
              <a:gd name="connsiteX131" fmla="*/ 259810 w 6386610"/>
              <a:gd name="connsiteY131" fmla="*/ 300457 h 1728087"/>
              <a:gd name="connsiteX132" fmla="*/ 210783 w 6386610"/>
              <a:gd name="connsiteY132" fmla="*/ 341300 h 172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6386610" h="1728087">
                <a:moveTo>
                  <a:pt x="882934" y="1613053"/>
                </a:moveTo>
                <a:lnTo>
                  <a:pt x="901993" y="1618190"/>
                </a:lnTo>
                <a:cubicBezTo>
                  <a:pt x="958441" y="1630256"/>
                  <a:pt x="1013763" y="1635745"/>
                  <a:pt x="1066665" y="1634439"/>
                </a:cubicBezTo>
                <a:lnTo>
                  <a:pt x="1138039" y="1624880"/>
                </a:lnTo>
                <a:lnTo>
                  <a:pt x="1102373" y="1653552"/>
                </a:lnTo>
                <a:cubicBezTo>
                  <a:pt x="957716" y="1742173"/>
                  <a:pt x="766514" y="1750777"/>
                  <a:pt x="580931" y="1684646"/>
                </a:cubicBezTo>
                <a:lnTo>
                  <a:pt x="573561" y="1681397"/>
                </a:lnTo>
                <a:lnTo>
                  <a:pt x="642323" y="1676983"/>
                </a:lnTo>
                <a:cubicBezTo>
                  <a:pt x="678954" y="1669712"/>
                  <a:pt x="714578" y="1657524"/>
                  <a:pt x="748236" y="1640285"/>
                </a:cubicBezTo>
                <a:lnTo>
                  <a:pt x="766103" y="1628488"/>
                </a:lnTo>
                <a:lnTo>
                  <a:pt x="854884" y="1621917"/>
                </a:lnTo>
                <a:close/>
                <a:moveTo>
                  <a:pt x="1199957" y="1571668"/>
                </a:moveTo>
                <a:lnTo>
                  <a:pt x="1301130" y="1571668"/>
                </a:lnTo>
                <a:lnTo>
                  <a:pt x="1296702" y="1575093"/>
                </a:lnTo>
                <a:cubicBezTo>
                  <a:pt x="1263229" y="1593979"/>
                  <a:pt x="1226880" y="1608294"/>
                  <a:pt x="1188319" y="1618147"/>
                </a:cubicBezTo>
                <a:lnTo>
                  <a:pt x="1138039" y="1624880"/>
                </a:lnTo>
                <a:lnTo>
                  <a:pt x="1193648" y="1580178"/>
                </a:lnTo>
                <a:close/>
                <a:moveTo>
                  <a:pt x="840981" y="1571668"/>
                </a:moveTo>
                <a:lnTo>
                  <a:pt x="976556" y="1571668"/>
                </a:lnTo>
                <a:lnTo>
                  <a:pt x="938882" y="1595372"/>
                </a:lnTo>
                <a:lnTo>
                  <a:pt x="882934" y="1613053"/>
                </a:lnTo>
                <a:lnTo>
                  <a:pt x="816640" y="1595186"/>
                </a:lnTo>
                <a:lnTo>
                  <a:pt x="816578" y="1595162"/>
                </a:lnTo>
                <a:lnTo>
                  <a:pt x="821320" y="1592030"/>
                </a:lnTo>
                <a:close/>
                <a:moveTo>
                  <a:pt x="551096" y="1571668"/>
                </a:moveTo>
                <a:lnTo>
                  <a:pt x="754751" y="1571668"/>
                </a:lnTo>
                <a:lnTo>
                  <a:pt x="816578" y="1595162"/>
                </a:lnTo>
                <a:lnTo>
                  <a:pt x="766103" y="1628488"/>
                </a:lnTo>
                <a:lnTo>
                  <a:pt x="764476" y="1628609"/>
                </a:lnTo>
                <a:cubicBezTo>
                  <a:pt x="725860" y="1627352"/>
                  <a:pt x="686308" y="1621094"/>
                  <a:pt x="646732" y="1610045"/>
                </a:cubicBezTo>
                <a:close/>
                <a:moveTo>
                  <a:pt x="255089" y="1571668"/>
                </a:moveTo>
                <a:lnTo>
                  <a:pt x="367338" y="1571668"/>
                </a:lnTo>
                <a:lnTo>
                  <a:pt x="470672" y="1636041"/>
                </a:lnTo>
                <a:lnTo>
                  <a:pt x="573561" y="1681397"/>
                </a:lnTo>
                <a:lnTo>
                  <a:pt x="530372" y="1684170"/>
                </a:lnTo>
                <a:cubicBezTo>
                  <a:pt x="455007" y="1679301"/>
                  <a:pt x="379457" y="1655285"/>
                  <a:pt x="311407" y="1613175"/>
                </a:cubicBezTo>
                <a:close/>
                <a:moveTo>
                  <a:pt x="210783" y="1528889"/>
                </a:moveTo>
                <a:lnTo>
                  <a:pt x="246141" y="1565074"/>
                </a:lnTo>
                <a:lnTo>
                  <a:pt x="255089" y="1571668"/>
                </a:lnTo>
                <a:lnTo>
                  <a:pt x="210783" y="1571668"/>
                </a:lnTo>
                <a:close/>
                <a:moveTo>
                  <a:pt x="210783" y="1213994"/>
                </a:moveTo>
                <a:lnTo>
                  <a:pt x="314651" y="1386989"/>
                </a:lnTo>
                <a:cubicBezTo>
                  <a:pt x="377602" y="1462762"/>
                  <a:pt x="451443" y="1521910"/>
                  <a:pt x="528854" y="1562743"/>
                </a:cubicBezTo>
                <a:lnTo>
                  <a:pt x="551096" y="1571668"/>
                </a:lnTo>
                <a:lnTo>
                  <a:pt x="367338" y="1571668"/>
                </a:lnTo>
                <a:lnTo>
                  <a:pt x="364266" y="1569754"/>
                </a:lnTo>
                <a:cubicBezTo>
                  <a:pt x="329717" y="1544739"/>
                  <a:pt x="296228" y="1516820"/>
                  <a:pt x="264215" y="1486038"/>
                </a:cubicBezTo>
                <a:lnTo>
                  <a:pt x="210783" y="1427040"/>
                </a:lnTo>
                <a:close/>
                <a:moveTo>
                  <a:pt x="72746" y="1202332"/>
                </a:moveTo>
                <a:lnTo>
                  <a:pt x="106238" y="1285616"/>
                </a:lnTo>
                <a:cubicBezTo>
                  <a:pt x="126806" y="1321087"/>
                  <a:pt x="150294" y="1355802"/>
                  <a:pt x="176643" y="1389344"/>
                </a:cubicBezTo>
                <a:lnTo>
                  <a:pt x="210783" y="1427040"/>
                </a:lnTo>
                <a:lnTo>
                  <a:pt x="210783" y="1528889"/>
                </a:lnTo>
                <a:lnTo>
                  <a:pt x="187581" y="1505144"/>
                </a:lnTo>
                <a:cubicBezTo>
                  <a:pt x="114732" y="1417458"/>
                  <a:pt x="76388" y="1313381"/>
                  <a:pt x="71667" y="1211273"/>
                </a:cubicBezTo>
                <a:close/>
                <a:moveTo>
                  <a:pt x="155807" y="1000460"/>
                </a:moveTo>
                <a:lnTo>
                  <a:pt x="161152" y="1014949"/>
                </a:lnTo>
                <a:lnTo>
                  <a:pt x="210783" y="1097250"/>
                </a:lnTo>
                <a:lnTo>
                  <a:pt x="210783" y="1213994"/>
                </a:lnTo>
                <a:lnTo>
                  <a:pt x="198943" y="1194274"/>
                </a:lnTo>
                <a:close/>
                <a:moveTo>
                  <a:pt x="158107" y="928578"/>
                </a:moveTo>
                <a:lnTo>
                  <a:pt x="154638" y="995208"/>
                </a:lnTo>
                <a:lnTo>
                  <a:pt x="155807" y="1000460"/>
                </a:lnTo>
                <a:lnTo>
                  <a:pt x="139829" y="957147"/>
                </a:lnTo>
                <a:lnTo>
                  <a:pt x="157489" y="929219"/>
                </a:lnTo>
                <a:close/>
                <a:moveTo>
                  <a:pt x="455572" y="773870"/>
                </a:moveTo>
                <a:cubicBezTo>
                  <a:pt x="598129" y="765665"/>
                  <a:pt x="747990" y="827836"/>
                  <a:pt x="852060" y="953103"/>
                </a:cubicBezTo>
                <a:cubicBezTo>
                  <a:pt x="997759" y="1128477"/>
                  <a:pt x="1005434" y="1369412"/>
                  <a:pt x="882152" y="1529029"/>
                </a:cubicBezTo>
                <a:lnTo>
                  <a:pt x="840981" y="1571668"/>
                </a:lnTo>
                <a:lnTo>
                  <a:pt x="754751" y="1571668"/>
                </a:lnTo>
                <a:lnTo>
                  <a:pt x="730571" y="1562480"/>
                </a:lnTo>
                <a:cubicBezTo>
                  <a:pt x="615765" y="1512478"/>
                  <a:pt x="501639" y="1437041"/>
                  <a:pt x="398551" y="1337916"/>
                </a:cubicBezTo>
                <a:cubicBezTo>
                  <a:pt x="347007" y="1288354"/>
                  <a:pt x="301273" y="1235801"/>
                  <a:pt x="261617" y="1181545"/>
                </a:cubicBezTo>
                <a:lnTo>
                  <a:pt x="210783" y="1097250"/>
                </a:lnTo>
                <a:lnTo>
                  <a:pt x="210783" y="874024"/>
                </a:lnTo>
                <a:lnTo>
                  <a:pt x="218322" y="866217"/>
                </a:lnTo>
                <a:cubicBezTo>
                  <a:pt x="287131" y="809051"/>
                  <a:pt x="370037" y="778793"/>
                  <a:pt x="455572" y="773870"/>
                </a:cubicBezTo>
                <a:close/>
                <a:moveTo>
                  <a:pt x="210783" y="758005"/>
                </a:moveTo>
                <a:lnTo>
                  <a:pt x="210783" y="874024"/>
                </a:lnTo>
                <a:lnTo>
                  <a:pt x="158107" y="928578"/>
                </a:lnTo>
                <a:lnTo>
                  <a:pt x="159569" y="900498"/>
                </a:lnTo>
                <a:cubicBezTo>
                  <a:pt x="166579" y="854669"/>
                  <a:pt x="180421" y="811486"/>
                  <a:pt x="201164" y="772571"/>
                </a:cubicBezTo>
                <a:close/>
                <a:moveTo>
                  <a:pt x="80739" y="632495"/>
                </a:moveTo>
                <a:lnTo>
                  <a:pt x="76081" y="681932"/>
                </a:lnTo>
                <a:cubicBezTo>
                  <a:pt x="76849" y="734845"/>
                  <a:pt x="84501" y="789909"/>
                  <a:pt x="98769" y="845841"/>
                </a:cubicBezTo>
                <a:lnTo>
                  <a:pt x="139829" y="957147"/>
                </a:lnTo>
                <a:lnTo>
                  <a:pt x="117411" y="992601"/>
                </a:lnTo>
                <a:cubicBezTo>
                  <a:pt x="106107" y="1014807"/>
                  <a:pt x="96863" y="1037997"/>
                  <a:pt x="89692" y="1061884"/>
                </a:cubicBezTo>
                <a:lnTo>
                  <a:pt x="72746" y="1202332"/>
                </a:lnTo>
                <a:lnTo>
                  <a:pt x="18333" y="1067026"/>
                </a:lnTo>
                <a:cubicBezTo>
                  <a:pt x="-16287" y="919674"/>
                  <a:pt x="-2317" y="773501"/>
                  <a:pt x="63992" y="655086"/>
                </a:cubicBezTo>
                <a:close/>
                <a:moveTo>
                  <a:pt x="524394" y="413392"/>
                </a:moveTo>
                <a:cubicBezTo>
                  <a:pt x="706125" y="418890"/>
                  <a:pt x="903105" y="501237"/>
                  <a:pt x="1063167" y="655147"/>
                </a:cubicBezTo>
                <a:cubicBezTo>
                  <a:pt x="1319268" y="901404"/>
                  <a:pt x="1396007" y="1249269"/>
                  <a:pt x="1263390" y="1486098"/>
                </a:cubicBezTo>
                <a:lnTo>
                  <a:pt x="1199957" y="1571668"/>
                </a:lnTo>
                <a:lnTo>
                  <a:pt x="976556" y="1571668"/>
                </a:lnTo>
                <a:lnTo>
                  <a:pt x="1013657" y="1548325"/>
                </a:lnTo>
                <a:cubicBezTo>
                  <a:pt x="1198264" y="1394956"/>
                  <a:pt x="1184616" y="1074062"/>
                  <a:pt x="983172" y="831589"/>
                </a:cubicBezTo>
                <a:cubicBezTo>
                  <a:pt x="857270" y="680043"/>
                  <a:pt x="687808" y="594998"/>
                  <a:pt x="533346" y="589969"/>
                </a:cubicBezTo>
                <a:cubicBezTo>
                  <a:pt x="440670" y="586951"/>
                  <a:pt x="353393" y="612740"/>
                  <a:pt x="284165" y="670253"/>
                </a:cubicBezTo>
                <a:cubicBezTo>
                  <a:pt x="266859" y="684632"/>
                  <a:pt x="251294" y="700482"/>
                  <a:pt x="237464" y="717603"/>
                </a:cubicBezTo>
                <a:lnTo>
                  <a:pt x="210783" y="758005"/>
                </a:lnTo>
                <a:lnTo>
                  <a:pt x="210783" y="499069"/>
                </a:lnTo>
                <a:lnTo>
                  <a:pt x="225010" y="487633"/>
                </a:lnTo>
                <a:cubicBezTo>
                  <a:pt x="291139" y="447120"/>
                  <a:pt x="366994" y="423329"/>
                  <a:pt x="447594" y="415756"/>
                </a:cubicBezTo>
                <a:cubicBezTo>
                  <a:pt x="472782" y="413390"/>
                  <a:pt x="498432" y="412607"/>
                  <a:pt x="524394" y="413392"/>
                </a:cubicBezTo>
                <a:close/>
                <a:moveTo>
                  <a:pt x="210783" y="341300"/>
                </a:moveTo>
                <a:lnTo>
                  <a:pt x="210783" y="499069"/>
                </a:lnTo>
                <a:lnTo>
                  <a:pt x="133734" y="561006"/>
                </a:lnTo>
                <a:lnTo>
                  <a:pt x="80739" y="632495"/>
                </a:lnTo>
                <a:lnTo>
                  <a:pt x="87594" y="559732"/>
                </a:lnTo>
                <a:cubicBezTo>
                  <a:pt x="104265" y="481899"/>
                  <a:pt x="139112" y="412206"/>
                  <a:pt x="193233" y="355921"/>
                </a:cubicBezTo>
                <a:close/>
                <a:moveTo>
                  <a:pt x="981076" y="38857"/>
                </a:moveTo>
                <a:cubicBezTo>
                  <a:pt x="922184" y="37193"/>
                  <a:pt x="868044" y="47836"/>
                  <a:pt x="822371" y="71604"/>
                </a:cubicBezTo>
                <a:lnTo>
                  <a:pt x="773652" y="107612"/>
                </a:lnTo>
                <a:lnTo>
                  <a:pt x="776664" y="110550"/>
                </a:lnTo>
                <a:lnTo>
                  <a:pt x="868019" y="126546"/>
                </a:lnTo>
                <a:cubicBezTo>
                  <a:pt x="1005816" y="162784"/>
                  <a:pt x="1161493" y="250354"/>
                  <a:pt x="1302387" y="380663"/>
                </a:cubicBezTo>
                <a:cubicBezTo>
                  <a:pt x="1478505" y="543551"/>
                  <a:pt x="1589844" y="734670"/>
                  <a:pt x="1614705" y="891730"/>
                </a:cubicBezTo>
                <a:lnTo>
                  <a:pt x="1616578" y="930182"/>
                </a:lnTo>
                <a:lnTo>
                  <a:pt x="1631450" y="944695"/>
                </a:lnTo>
                <a:lnTo>
                  <a:pt x="1665631" y="896216"/>
                </a:lnTo>
                <a:cubicBezTo>
                  <a:pt x="1745224" y="734541"/>
                  <a:pt x="1661764" y="472759"/>
                  <a:pt x="1453787" y="269381"/>
                </a:cubicBezTo>
                <a:cubicBezTo>
                  <a:pt x="1305231" y="124110"/>
                  <a:pt x="1128305" y="43019"/>
                  <a:pt x="981076" y="38857"/>
                </a:cubicBezTo>
                <a:close/>
                <a:moveTo>
                  <a:pt x="210783" y="0"/>
                </a:moveTo>
                <a:lnTo>
                  <a:pt x="6386610" y="0"/>
                </a:lnTo>
                <a:lnTo>
                  <a:pt x="6386610" y="1571668"/>
                </a:lnTo>
                <a:lnTo>
                  <a:pt x="1301130" y="1571668"/>
                </a:lnTo>
                <a:lnTo>
                  <a:pt x="1387836" y="1504605"/>
                </a:lnTo>
                <a:cubicBezTo>
                  <a:pt x="1604322" y="1279465"/>
                  <a:pt x="1512398" y="839810"/>
                  <a:pt x="1182518" y="522610"/>
                </a:cubicBezTo>
                <a:cubicBezTo>
                  <a:pt x="976342" y="324360"/>
                  <a:pt x="726012" y="220864"/>
                  <a:pt x="514404" y="226087"/>
                </a:cubicBezTo>
                <a:cubicBezTo>
                  <a:pt x="419181" y="228437"/>
                  <a:pt x="331799" y="252803"/>
                  <a:pt x="259810" y="300457"/>
                </a:cubicBezTo>
                <a:lnTo>
                  <a:pt x="210783" y="341300"/>
                </a:lnTo>
                <a:close/>
              </a:path>
            </a:pathLst>
          </a:cu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7AB3C4-1F7B-4398-AE36-5F93E981A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" t="23704" r="170" b="26852"/>
          <a:stretch>
            <a:fillRect/>
          </a:stretch>
        </p:blipFill>
        <p:spPr>
          <a:xfrm>
            <a:off x="987566" y="4728394"/>
            <a:ext cx="3151050" cy="1601771"/>
          </a:xfrm>
          <a:custGeom>
            <a:avLst/>
            <a:gdLst>
              <a:gd name="connsiteX0" fmla="*/ 3871913 w 4199966"/>
              <a:gd name="connsiteY0" fmla="*/ 1832546 h 2134966"/>
              <a:gd name="connsiteX1" fmla="*/ 3748088 w 4199966"/>
              <a:gd name="connsiteY1" fmla="*/ 1958753 h 2134966"/>
              <a:gd name="connsiteX2" fmla="*/ 3871913 w 4199966"/>
              <a:gd name="connsiteY2" fmla="*/ 2084960 h 2134966"/>
              <a:gd name="connsiteX3" fmla="*/ 3995738 w 4199966"/>
              <a:gd name="connsiteY3" fmla="*/ 1958753 h 2134966"/>
              <a:gd name="connsiteX4" fmla="*/ 3871913 w 4199966"/>
              <a:gd name="connsiteY4" fmla="*/ 1832546 h 2134966"/>
              <a:gd name="connsiteX5" fmla="*/ 195263 w 4199966"/>
              <a:gd name="connsiteY5" fmla="*/ 1832546 h 2134966"/>
              <a:gd name="connsiteX6" fmla="*/ 71438 w 4199966"/>
              <a:gd name="connsiteY6" fmla="*/ 1958753 h 2134966"/>
              <a:gd name="connsiteX7" fmla="*/ 195263 w 4199966"/>
              <a:gd name="connsiteY7" fmla="*/ 2084960 h 2134966"/>
              <a:gd name="connsiteX8" fmla="*/ 319088 w 4199966"/>
              <a:gd name="connsiteY8" fmla="*/ 1958753 h 2134966"/>
              <a:gd name="connsiteX9" fmla="*/ 195263 w 4199966"/>
              <a:gd name="connsiteY9" fmla="*/ 1832546 h 2134966"/>
              <a:gd name="connsiteX10" fmla="*/ 3871913 w 4199966"/>
              <a:gd name="connsiteY10" fmla="*/ 56266 h 2134966"/>
              <a:gd name="connsiteX11" fmla="*/ 3748088 w 4199966"/>
              <a:gd name="connsiteY11" fmla="*/ 182473 h 2134966"/>
              <a:gd name="connsiteX12" fmla="*/ 3871913 w 4199966"/>
              <a:gd name="connsiteY12" fmla="*/ 308680 h 2134966"/>
              <a:gd name="connsiteX13" fmla="*/ 3995738 w 4199966"/>
              <a:gd name="connsiteY13" fmla="*/ 182473 h 2134966"/>
              <a:gd name="connsiteX14" fmla="*/ 3871913 w 4199966"/>
              <a:gd name="connsiteY14" fmla="*/ 56266 h 2134966"/>
              <a:gd name="connsiteX15" fmla="*/ 195263 w 4199966"/>
              <a:gd name="connsiteY15" fmla="*/ 56266 h 2134966"/>
              <a:gd name="connsiteX16" fmla="*/ 71438 w 4199966"/>
              <a:gd name="connsiteY16" fmla="*/ 182473 h 2134966"/>
              <a:gd name="connsiteX17" fmla="*/ 195263 w 4199966"/>
              <a:gd name="connsiteY17" fmla="*/ 308680 h 2134966"/>
              <a:gd name="connsiteX18" fmla="*/ 319088 w 4199966"/>
              <a:gd name="connsiteY18" fmla="*/ 182473 h 2134966"/>
              <a:gd name="connsiteX19" fmla="*/ 195263 w 4199966"/>
              <a:gd name="connsiteY19" fmla="*/ 56266 h 2134966"/>
              <a:gd name="connsiteX20" fmla="*/ 3926099 w 4199966"/>
              <a:gd name="connsiteY20" fmla="*/ 0 h 2134966"/>
              <a:gd name="connsiteX21" fmla="*/ 3970077 w 4199966"/>
              <a:gd name="connsiteY21" fmla="*/ 15993 h 2134966"/>
              <a:gd name="connsiteX22" fmla="*/ 4004061 w 4199966"/>
              <a:gd name="connsiteY22" fmla="*/ 39981 h 2134966"/>
              <a:gd name="connsiteX23" fmla="*/ 4034046 w 4199966"/>
              <a:gd name="connsiteY23" fmla="*/ 73964 h 2134966"/>
              <a:gd name="connsiteX24" fmla="*/ 4050039 w 4199966"/>
              <a:gd name="connsiteY24" fmla="*/ 109947 h 2134966"/>
              <a:gd name="connsiteX25" fmla="*/ 4060034 w 4199966"/>
              <a:gd name="connsiteY25" fmla="*/ 135934 h 2134966"/>
              <a:gd name="connsiteX26" fmla="*/ 4060034 w 4199966"/>
              <a:gd name="connsiteY26" fmla="*/ 743640 h 2134966"/>
              <a:gd name="connsiteX27" fmla="*/ 4199966 w 4199966"/>
              <a:gd name="connsiteY27" fmla="*/ 743640 h 2134966"/>
              <a:gd name="connsiteX28" fmla="*/ 4199966 w 4199966"/>
              <a:gd name="connsiteY28" fmla="*/ 1387385 h 2134966"/>
              <a:gd name="connsiteX29" fmla="*/ 4060825 w 4199966"/>
              <a:gd name="connsiteY29" fmla="*/ 1387385 h 2134966"/>
              <a:gd name="connsiteX30" fmla="*/ 4060825 w 4199966"/>
              <a:gd name="connsiteY30" fmla="*/ 1762182 h 2134966"/>
              <a:gd name="connsiteX31" fmla="*/ 4060034 w 4199966"/>
              <a:gd name="connsiteY31" fmla="*/ 2005029 h 2134966"/>
              <a:gd name="connsiteX32" fmla="*/ 4050039 w 4199966"/>
              <a:gd name="connsiteY32" fmla="*/ 2037014 h 2134966"/>
              <a:gd name="connsiteX33" fmla="*/ 4030048 w 4199966"/>
              <a:gd name="connsiteY33" fmla="*/ 2074995 h 2134966"/>
              <a:gd name="connsiteX34" fmla="*/ 3998064 w 4199966"/>
              <a:gd name="connsiteY34" fmla="*/ 2102982 h 2134966"/>
              <a:gd name="connsiteX35" fmla="*/ 3978074 w 4199966"/>
              <a:gd name="connsiteY35" fmla="*/ 2124971 h 2134966"/>
              <a:gd name="connsiteX36" fmla="*/ 3942091 w 4199966"/>
              <a:gd name="connsiteY36" fmla="*/ 2130968 h 2134966"/>
              <a:gd name="connsiteX37" fmla="*/ 3926099 w 4199966"/>
              <a:gd name="connsiteY37" fmla="*/ 2134966 h 2134966"/>
              <a:gd name="connsiteX38" fmla="*/ 145929 w 4199966"/>
              <a:gd name="connsiteY38" fmla="*/ 2134966 h 2134966"/>
              <a:gd name="connsiteX39" fmla="*/ 123940 w 4199966"/>
              <a:gd name="connsiteY39" fmla="*/ 2126970 h 2134966"/>
              <a:gd name="connsiteX40" fmla="*/ 97953 w 4199966"/>
              <a:gd name="connsiteY40" fmla="*/ 2116975 h 2134966"/>
              <a:gd name="connsiteX41" fmla="*/ 63969 w 4199966"/>
              <a:gd name="connsiteY41" fmla="*/ 2102982 h 2134966"/>
              <a:gd name="connsiteX42" fmla="*/ 33984 w 4199966"/>
              <a:gd name="connsiteY42" fmla="*/ 2074995 h 2134966"/>
              <a:gd name="connsiteX43" fmla="*/ 17991 w 4199966"/>
              <a:gd name="connsiteY43" fmla="*/ 2051007 h 2134966"/>
              <a:gd name="connsiteX44" fmla="*/ 11994 w 4199966"/>
              <a:gd name="connsiteY44" fmla="*/ 2033016 h 2134966"/>
              <a:gd name="connsiteX45" fmla="*/ 1999 w 4199966"/>
              <a:gd name="connsiteY45" fmla="*/ 2003030 h 2134966"/>
              <a:gd name="connsiteX46" fmla="*/ 3998 w 4199966"/>
              <a:gd name="connsiteY46" fmla="*/ 215896 h 2134966"/>
              <a:gd name="connsiteX47" fmla="*/ 0 w 4199966"/>
              <a:gd name="connsiteY47" fmla="*/ 141932 h 2134966"/>
              <a:gd name="connsiteX48" fmla="*/ 13993 w 4199966"/>
              <a:gd name="connsiteY48" fmla="*/ 105949 h 2134966"/>
              <a:gd name="connsiteX49" fmla="*/ 31985 w 4199966"/>
              <a:gd name="connsiteY49" fmla="*/ 77962 h 2134966"/>
              <a:gd name="connsiteX50" fmla="*/ 53974 w 4199966"/>
              <a:gd name="connsiteY50" fmla="*/ 43979 h 2134966"/>
              <a:gd name="connsiteX51" fmla="*/ 83959 w 4199966"/>
              <a:gd name="connsiteY51" fmla="*/ 21990 h 2134966"/>
              <a:gd name="connsiteX52" fmla="*/ 125939 w 4199966"/>
              <a:gd name="connsiteY52" fmla="*/ 1999 h 213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199966" h="2134966">
                <a:moveTo>
                  <a:pt x="3871913" y="1832546"/>
                </a:moveTo>
                <a:cubicBezTo>
                  <a:pt x="3803526" y="1832546"/>
                  <a:pt x="3748088" y="1889051"/>
                  <a:pt x="3748088" y="1958753"/>
                </a:cubicBezTo>
                <a:cubicBezTo>
                  <a:pt x="3748088" y="2028455"/>
                  <a:pt x="3803526" y="2084960"/>
                  <a:pt x="3871913" y="2084960"/>
                </a:cubicBezTo>
                <a:cubicBezTo>
                  <a:pt x="3940300" y="2084960"/>
                  <a:pt x="3995738" y="2028455"/>
                  <a:pt x="3995738" y="1958753"/>
                </a:cubicBezTo>
                <a:cubicBezTo>
                  <a:pt x="3995738" y="1889051"/>
                  <a:pt x="3940300" y="1832546"/>
                  <a:pt x="3871913" y="1832546"/>
                </a:cubicBezTo>
                <a:close/>
                <a:moveTo>
                  <a:pt x="195263" y="1832546"/>
                </a:moveTo>
                <a:cubicBezTo>
                  <a:pt x="126876" y="1832546"/>
                  <a:pt x="71438" y="1889051"/>
                  <a:pt x="71438" y="1958753"/>
                </a:cubicBezTo>
                <a:cubicBezTo>
                  <a:pt x="71438" y="2028455"/>
                  <a:pt x="126876" y="2084960"/>
                  <a:pt x="195263" y="2084960"/>
                </a:cubicBezTo>
                <a:cubicBezTo>
                  <a:pt x="263650" y="2084960"/>
                  <a:pt x="319088" y="2028455"/>
                  <a:pt x="319088" y="1958753"/>
                </a:cubicBezTo>
                <a:cubicBezTo>
                  <a:pt x="319088" y="1889051"/>
                  <a:pt x="263650" y="1832546"/>
                  <a:pt x="195263" y="1832546"/>
                </a:cubicBezTo>
                <a:close/>
                <a:moveTo>
                  <a:pt x="3871913" y="56266"/>
                </a:moveTo>
                <a:cubicBezTo>
                  <a:pt x="3803526" y="56266"/>
                  <a:pt x="3748088" y="112771"/>
                  <a:pt x="3748088" y="182473"/>
                </a:cubicBezTo>
                <a:cubicBezTo>
                  <a:pt x="3748088" y="252175"/>
                  <a:pt x="3803526" y="308680"/>
                  <a:pt x="3871913" y="308680"/>
                </a:cubicBezTo>
                <a:cubicBezTo>
                  <a:pt x="3940300" y="308680"/>
                  <a:pt x="3995738" y="252175"/>
                  <a:pt x="3995738" y="182473"/>
                </a:cubicBezTo>
                <a:cubicBezTo>
                  <a:pt x="3995738" y="112771"/>
                  <a:pt x="3940300" y="56266"/>
                  <a:pt x="3871913" y="56266"/>
                </a:cubicBezTo>
                <a:close/>
                <a:moveTo>
                  <a:pt x="195263" y="56266"/>
                </a:moveTo>
                <a:cubicBezTo>
                  <a:pt x="126876" y="56266"/>
                  <a:pt x="71438" y="112771"/>
                  <a:pt x="71438" y="182473"/>
                </a:cubicBezTo>
                <a:cubicBezTo>
                  <a:pt x="71438" y="252175"/>
                  <a:pt x="126876" y="308680"/>
                  <a:pt x="195263" y="308680"/>
                </a:cubicBezTo>
                <a:cubicBezTo>
                  <a:pt x="263650" y="308680"/>
                  <a:pt x="319088" y="252175"/>
                  <a:pt x="319088" y="182473"/>
                </a:cubicBezTo>
                <a:cubicBezTo>
                  <a:pt x="319088" y="112771"/>
                  <a:pt x="263650" y="56266"/>
                  <a:pt x="195263" y="56266"/>
                </a:cubicBezTo>
                <a:close/>
                <a:moveTo>
                  <a:pt x="3926099" y="0"/>
                </a:moveTo>
                <a:lnTo>
                  <a:pt x="3970077" y="15993"/>
                </a:lnTo>
                <a:lnTo>
                  <a:pt x="4004061" y="39981"/>
                </a:lnTo>
                <a:lnTo>
                  <a:pt x="4034046" y="73964"/>
                </a:lnTo>
                <a:lnTo>
                  <a:pt x="4050039" y="109947"/>
                </a:lnTo>
                <a:lnTo>
                  <a:pt x="4060034" y="135934"/>
                </a:lnTo>
                <a:lnTo>
                  <a:pt x="4060034" y="743640"/>
                </a:lnTo>
                <a:lnTo>
                  <a:pt x="4199966" y="743640"/>
                </a:lnTo>
                <a:lnTo>
                  <a:pt x="4199966" y="1387385"/>
                </a:lnTo>
                <a:lnTo>
                  <a:pt x="4060825" y="1387385"/>
                </a:lnTo>
                <a:lnTo>
                  <a:pt x="4060825" y="1762182"/>
                </a:lnTo>
                <a:lnTo>
                  <a:pt x="4060034" y="2005029"/>
                </a:lnTo>
                <a:lnTo>
                  <a:pt x="4050039" y="2037014"/>
                </a:lnTo>
                <a:lnTo>
                  <a:pt x="4030048" y="2074995"/>
                </a:lnTo>
                <a:lnTo>
                  <a:pt x="3998064" y="2102982"/>
                </a:lnTo>
                <a:lnTo>
                  <a:pt x="3978074" y="2124971"/>
                </a:lnTo>
                <a:lnTo>
                  <a:pt x="3942091" y="2130968"/>
                </a:lnTo>
                <a:lnTo>
                  <a:pt x="3926099" y="2134966"/>
                </a:lnTo>
                <a:lnTo>
                  <a:pt x="145929" y="2134966"/>
                </a:lnTo>
                <a:lnTo>
                  <a:pt x="123940" y="2126970"/>
                </a:lnTo>
                <a:lnTo>
                  <a:pt x="97953" y="2116975"/>
                </a:lnTo>
                <a:lnTo>
                  <a:pt x="63969" y="2102982"/>
                </a:lnTo>
                <a:lnTo>
                  <a:pt x="33984" y="2074995"/>
                </a:lnTo>
                <a:lnTo>
                  <a:pt x="17991" y="2051007"/>
                </a:lnTo>
                <a:lnTo>
                  <a:pt x="11994" y="2033016"/>
                </a:lnTo>
                <a:lnTo>
                  <a:pt x="1999" y="2003030"/>
                </a:lnTo>
                <a:cubicBezTo>
                  <a:pt x="2665" y="1407319"/>
                  <a:pt x="3332" y="811607"/>
                  <a:pt x="3998" y="215896"/>
                </a:cubicBezTo>
                <a:cubicBezTo>
                  <a:pt x="4664" y="187909"/>
                  <a:pt x="5331" y="159923"/>
                  <a:pt x="0" y="141932"/>
                </a:cubicBezTo>
                <a:lnTo>
                  <a:pt x="13993" y="105949"/>
                </a:lnTo>
                <a:lnTo>
                  <a:pt x="31985" y="77962"/>
                </a:lnTo>
                <a:lnTo>
                  <a:pt x="53974" y="43979"/>
                </a:lnTo>
                <a:lnTo>
                  <a:pt x="83959" y="21990"/>
                </a:lnTo>
                <a:lnTo>
                  <a:pt x="125939" y="1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626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8EB101-7BC0-4998-A952-181154B10B2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E7CDE-17D2-40B3-A2E5-389C7552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69" y="387561"/>
            <a:ext cx="10515600" cy="847788"/>
          </a:xfrm>
        </p:spPr>
        <p:txBody>
          <a:bodyPr>
            <a:noAutofit/>
          </a:bodyPr>
          <a:lstStyle/>
          <a:p>
            <a:r>
              <a:rPr lang="ru-RU" sz="9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ЗАДАЧИ</a:t>
            </a:r>
            <a:r>
              <a:rPr lang="en-US" sz="9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:</a:t>
            </a:r>
            <a:endParaRPr lang="ru-RU" sz="9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E2DCF-093D-4849-9653-337133BA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3" y="1152939"/>
            <a:ext cx="11648660" cy="5135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Анализ информации о видах релейной защиты.</a:t>
            </a:r>
            <a:endParaRPr lang="ru-RU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Изучить язык программирования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Arduino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до 17.10.2024.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Написать код для рабочей модели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на микроконтроллере ESP8266 до 14.11.2024.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Создать рабочий макет системы оповещения до 07.12.2024.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Распечатать на 3D принтере корпус для рабочей модели до 18.01.2025.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04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8FDE53-2277-47BB-A736-9F02EC90EC47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BB134-668F-489C-915A-3797B8CA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3074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МОДЕЛЬ УСТРОЙСТВА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CBFEAFD-28B5-416F-B080-F561FE25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66" y="1423074"/>
            <a:ext cx="9667667" cy="5299173"/>
          </a:xfrm>
        </p:spPr>
      </p:pic>
    </p:spTree>
    <p:extLst>
      <p:ext uri="{BB962C8B-B14F-4D97-AF65-F5344CB8AC3E}">
        <p14:creationId xmlns:p14="http://schemas.microsoft.com/office/powerpoint/2010/main" val="183888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46C23-5C04-4010-896D-F87648B6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FAE218-A15B-4BF5-86CC-AD5962906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14" y="-531586"/>
            <a:ext cx="7921171" cy="7921171"/>
          </a:xfrm>
        </p:spPr>
      </p:pic>
    </p:spTree>
    <p:extLst>
      <p:ext uri="{BB962C8B-B14F-4D97-AF65-F5344CB8AC3E}">
        <p14:creationId xmlns:p14="http://schemas.microsoft.com/office/powerpoint/2010/main" val="38784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175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Narrow</vt:lpstr>
      <vt:lpstr>Calibri</vt:lpstr>
      <vt:lpstr>Calibri Light</vt:lpstr>
      <vt:lpstr>Тема Office</vt:lpstr>
      <vt:lpstr>Домашняя система оповещения о дуговых замыканиях</vt:lpstr>
      <vt:lpstr>ДУГОВАЯ ЗАЩИТА</vt:lpstr>
      <vt:lpstr>ЗАЧЕМ НУЖНА СИСТЕМА ОПОВЕЩЕНИЯ?</vt:lpstr>
      <vt:lpstr>КАК СОЗДАТЬ СИСТЕМУ ОПОВЕЩЕНИЯ?</vt:lpstr>
      <vt:lpstr>ЧТО МЫ ИСПОЛЬЗОВАЛИ ДЛЯ СОЗДАНИЯ СИСТЕМЫ ОПОВЕЩЕНИЯ?</vt:lpstr>
      <vt:lpstr>ЗАДАЧИ:</vt:lpstr>
      <vt:lpstr>МОДЕЛЬ УСТРОЙСТВА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ДУГОВАЯ ЗАЩИТА В ЯЧЕЙКАХ КРУЭ</dc:title>
  <dc:creator>Alex Tsap</dc:creator>
  <cp:lastModifiedBy>Alex Tsap</cp:lastModifiedBy>
  <cp:revision>93</cp:revision>
  <dcterms:created xsi:type="dcterms:W3CDTF">2024-12-19T16:13:07Z</dcterms:created>
  <dcterms:modified xsi:type="dcterms:W3CDTF">2025-02-28T10:37:53Z</dcterms:modified>
</cp:coreProperties>
</file>