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72" r:id="rId5"/>
    <p:sldId id="279" r:id="rId6"/>
    <p:sldId id="288" r:id="rId7"/>
    <p:sldId id="289" r:id="rId8"/>
    <p:sldId id="290" r:id="rId9"/>
    <p:sldId id="292" r:id="rId10"/>
    <p:sldId id="293" r:id="rId11"/>
    <p:sldId id="295" r:id="rId12"/>
    <p:sldId id="294" r:id="rId13"/>
    <p:sldId id="296" r:id="rId14"/>
    <p:sldId id="297" r:id="rId15"/>
    <p:sldId id="298" r:id="rId16"/>
    <p:sldId id="299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1"/>
    <p:restoredTop sz="95055"/>
  </p:normalViewPr>
  <p:slideViewPr>
    <p:cSldViewPr snapToGrid="0" snapToObjects="1">
      <p:cViewPr>
        <p:scale>
          <a:sx n="96" d="100"/>
          <a:sy n="96" d="100"/>
        </p:scale>
        <p:origin x="8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LZMA是7z格式默认的压缩算法，它的主要特征有：</a:t>
            </a:r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高压缩比率；</a:t>
            </a:r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可变的字典大小（高达4GB）；</a:t>
            </a:r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压缩速度：在 2 GHz  CPU上，大约 1 MB/s；</a:t>
            </a:r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解压缩速度：在 2 GHz  CPU上，大约10-20 MB/s ；</a:t>
            </a:r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较小解压缩内存（依赖于所选的字典大小）；</a:t>
            </a:r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较小的解压缩代码，大约5KB；</a:t>
            </a:r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altLang="zh-CN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支持多线程；</a:t>
            </a:r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41E0E0E2-7263-44C4-AAA9-733DBA7BD2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2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节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15385"/>
            <a:ext cx="13018362" cy="73228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285653" y="7805712"/>
            <a:ext cx="3034454" cy="393701"/>
          </a:xfrm>
          <a:prstGeom prst="rect">
            <a:avLst/>
          </a:prstGeom>
        </p:spPr>
        <p:txBody>
          <a:bodyPr lIns="48818" tIns="48818" rIns="48818" bIns="48818" anchor="ctr"/>
          <a:lstStyle>
            <a:lvl1pPr algn="r" defTabSz="650240">
              <a:defRPr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2.xml"/><Relationship Id="rId6" Type="http://schemas.openxmlformats.org/officeDocument/2006/relationships/tags" Target="../tags/tag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9.xml"/><Relationship Id="rId2" Type="http://schemas.openxmlformats.org/officeDocument/2006/relationships/image" Target="../media/image23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1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2.xml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.xml"/><Relationship Id="rId2" Type="http://schemas.openxmlformats.org/officeDocument/2006/relationships/image" Target="../media/image17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7.xml"/><Relationship Id="rId2" Type="http://schemas.openxmlformats.org/officeDocument/2006/relationships/image" Target="../media/image18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17"/>
          <p:cNvSpPr txBox="1"/>
          <p:nvPr/>
        </p:nvSpPr>
        <p:spPr>
          <a:xfrm>
            <a:off x="5811034" y="2495425"/>
            <a:ext cx="3680431" cy="97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760">
                <a:solidFill>
                  <a:srgbClr val="53D2FF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动脑学院</a:t>
            </a:r>
            <a:endParaRPr lang="zh-CN" altLang="en-US" sz="5760">
              <a:solidFill>
                <a:srgbClr val="53D2FF"/>
              </a:solidFill>
              <a:effectLst>
                <a:outerShdw blurRad="266700" algn="tl" rotWithShape="0">
                  <a:srgbClr val="53D2FF">
                    <a:alpha val="5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96485" y="6137821"/>
            <a:ext cx="3759690" cy="42075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135">
                <a:solidFill>
                  <a:srgbClr val="00B0F0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突破学习瓶颈   掌握核心技术</a:t>
            </a:r>
            <a:endParaRPr lang="zh-CN" altLang="en-US" sz="2135">
              <a:solidFill>
                <a:srgbClr val="00B0F0"/>
              </a:solidFill>
              <a:effectLst>
                <a:outerShdw blurRad="266700" algn="tl" rotWithShape="0">
                  <a:srgbClr val="53D2FF">
                    <a:alpha val="5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4141703" y="5865219"/>
            <a:ext cx="825524" cy="69802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966178" y="6566808"/>
            <a:ext cx="5088113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1" descr="D:\360data\重要数据\桌面\66666666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2" descr="D:\360data\重要数据\桌面\5555555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3" descr="D:\360data\重要数据\桌面\444444444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4" descr="D:\360data\重要数据\桌面\33333333333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5" descr="D:\360data\重要数据\桌面\22222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6" descr="D:\360data\重要数据\桌面\111111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46" y="2266662"/>
            <a:ext cx="3685598" cy="3685598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LOGO" descr="C:\Users\PVer\Desktop\动脑学院.png动脑学院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65723" y="3672185"/>
            <a:ext cx="954644" cy="874551"/>
          </a:xfrm>
          <a:prstGeom prst="rect">
            <a:avLst/>
          </a:prstGeom>
          <a:noFill/>
          <a:effectLst>
            <a:outerShdw blurRad="190500" algn="tl" rotWithShape="0">
              <a:schemeClr val="tx2">
                <a:lumMod val="60000"/>
                <a:lumOff val="40000"/>
                <a:alpha val="5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360data\重要数据\桌面\未标题-1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42" y="3790756"/>
            <a:ext cx="2022103" cy="484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50567" y="3749746"/>
            <a:ext cx="7085594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560">
                <a:solidFill>
                  <a:srgbClr val="53D2FF"/>
                </a:solidFill>
                <a:effectLst>
                  <a:outerShdw blurRad="266700" algn="tl" rotWithShape="0">
                    <a:srgbClr val="53D2FF">
                      <a:alpha val="5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做一家受人尊敬的企业，做一位受人尊敬的老师</a:t>
            </a:r>
            <a:endParaRPr lang="zh-CN" altLang="en-US" sz="2560">
              <a:solidFill>
                <a:srgbClr val="53D2FF"/>
              </a:solidFill>
              <a:effectLst>
                <a:outerShdw blurRad="266700" algn="tl" rotWithShape="0">
                  <a:srgbClr val="53D2FF">
                    <a:alpha val="5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64800000">
                                      <p:cBhvr>
                                        <p:cTn id="36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38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43200000">
                                      <p:cBhvr>
                                        <p:cTn id="40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2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3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xit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7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" presetClass="entr" presetSubtype="4" decel="100000" fill="hold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8" accel="100000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53" presetClass="exit" presetSubtype="32" fill="hold" nodeType="withEffect">
                                  <p:stCondLst>
                                    <p:cond delay="6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9919" y="8473969"/>
            <a:ext cx="2188072" cy="541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9410" y="409893"/>
            <a:ext cx="163195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命令行使用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0" y="2141855"/>
            <a:ext cx="5485765" cy="3238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5950" y="1200468"/>
            <a:ext cx="259969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解压下载的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p7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源码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6630" y="1671320"/>
            <a:ext cx="648208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tar xvf p7zip_16.02_src_all.tar.bz2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30" y="3851910"/>
            <a:ext cx="4971415" cy="4191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89330" y="3126105"/>
            <a:ext cx="630618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 cd p7zip_16.02/CPP/ANDROID/7zr/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5950" y="2655253"/>
            <a:ext cx="132588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进入目录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385" y="6339840"/>
            <a:ext cx="6188075" cy="6477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989330" y="5330825"/>
            <a:ext cx="2540000" cy="840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cd jni/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ndk-build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65480" y="4641533"/>
            <a:ext cx="132588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执行编译</a:t>
            </a:r>
            <a:endParaRPr kumimoji="0" 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" y="7747000"/>
            <a:ext cx="6276340" cy="15906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70585" y="7131685"/>
            <a:ext cx="917448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结果在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sym typeface="Helvetica Neue"/>
              </a:rPr>
              <a:t>CPP/ANDROID/7zr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/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libs 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获得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7zr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可执行文件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95198" y="4759960"/>
            <a:ext cx="5468620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默认编译出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armeabi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架构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,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可以在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3">
                    <a:lumMod val="75000"/>
                  </a:schemeClr>
                </a:solidFill>
                <a:sym typeface="Helvetica Neue"/>
              </a:rPr>
              <a:t>CPP/ANDROID/7zr/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sym typeface="Helvetica Neue"/>
              </a:rPr>
              <a:t>jni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/Application.mk</a:t>
            </a:r>
            <a:endParaRPr lang="en-US" altLang="zh-CN">
              <a:solidFill>
                <a:schemeClr val="accent3">
                  <a:lumMod val="75000"/>
                </a:schemeClr>
              </a:solidFill>
              <a:ea typeface="宋体" panose="02010600030101010101" pitchFamily="2" charset="-122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中增加</a:t>
            </a:r>
            <a:r>
              <a:rPr lang="en-US" altLang="zh-CN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/</a:t>
            </a:r>
            <a:r>
              <a:rPr lang="zh-CN" altLang="zh-CN">
                <a:solidFill>
                  <a:schemeClr val="accent5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修改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9919" y="8473969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1785" y="321628"/>
            <a:ext cx="132588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编码实现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2440" y="960438"/>
            <a:ext cx="11805285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编码来完成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7z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的使用，可以先编译出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7zr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的动态库，也可以直接将源文件加入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AS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中与自己写的代码一起编译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编译动态库：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修改</a:t>
            </a:r>
            <a:r>
              <a:rPr lang="zh-CN" altLang="en-US">
                <a:solidFill>
                  <a:schemeClr val="accent3">
                    <a:lumMod val="75000"/>
                  </a:schemeClr>
                </a:solidFill>
                <a:sym typeface="Helvetica Neue"/>
              </a:rPr>
              <a:t>CPP/ANDROID/7zr/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sym typeface="Helvetica Neue"/>
              </a:rPr>
              <a:t>jni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/Android.mk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390" y="2639695"/>
            <a:ext cx="8818880" cy="323786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731010" y="6053773"/>
            <a:ext cx="1054671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然后和编译可执行文件一样执行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ndk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-build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9919" y="8473969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1785" y="321628"/>
            <a:ext cx="132588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编码实现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74078" y="1013143"/>
            <a:ext cx="542226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放入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与自己编写的代码一同自动编译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249045" y="1810385"/>
            <a:ext cx="963041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参考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Android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.mk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将所有需要编译的文件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(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LOCAL_SRC_FILES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)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" y="2562860"/>
            <a:ext cx="10371455" cy="23717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3160" y="5407025"/>
            <a:ext cx="552767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写入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CmakeLists.txt</a:t>
            </a:r>
            <a:r>
              <a:rPr lang="zh-CN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的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add_library</a:t>
            </a:r>
            <a:r>
              <a:rPr lang="zh-CN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节点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 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45" y="6187440"/>
            <a:ext cx="5523865" cy="17716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9919" y="8473969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1785" y="321628"/>
            <a:ext cx="132588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编码实现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920" y="974408"/>
            <a:ext cx="193802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头文件的引入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" y="2667000"/>
            <a:ext cx="8742680" cy="31140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83603" y="1906588"/>
            <a:ext cx="1150556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同样查看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Android.mk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的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LOCAL_CFLAGS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 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所有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-I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指定的目录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（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都在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CPP</a:t>
            </a:r>
            <a:r>
              <a:rPr lang="zh-CN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与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C</a:t>
            </a:r>
            <a:r>
              <a:rPr lang="zh-CN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目录下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）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83920" y="6246813"/>
            <a:ext cx="667893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写入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CmakeLists.txt</a:t>
            </a:r>
            <a:r>
              <a:rPr lang="zh-CN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的</a:t>
            </a:r>
            <a:r>
              <a:rPr lang="en-US" altLang="zh-CN">
                <a:solidFill>
                  <a:schemeClr val="accent3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include_directories</a:t>
            </a:r>
            <a:r>
              <a:rPr lang="zh-CN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节点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 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6939280"/>
            <a:ext cx="6609715" cy="25520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9919" y="8473969"/>
            <a:ext cx="2188072" cy="5412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11785" y="321628"/>
            <a:ext cx="132588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编码实现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0" y="1557020"/>
            <a:ext cx="5428615" cy="37998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0910" y="1086485"/>
            <a:ext cx="703135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7zr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的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程序入口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main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函数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05" y="7534275"/>
            <a:ext cx="4352290" cy="17811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93788" y="5755005"/>
            <a:ext cx="3096895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编码实现：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1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、声明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main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函数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2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、解析指令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3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、调用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main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函数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140801" y="6456356"/>
            <a:ext cx="2510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0" dirty="0" smtClean="0">
                <a:solidFill>
                  <a:schemeClr val="bg1"/>
                </a:solidFill>
                <a:latin typeface="Arial" panose="020B0604020202020204" pitchFamily="34" charset="0"/>
              </a:rPr>
              <a:t>主讲老师</a:t>
            </a:r>
            <a:r>
              <a:rPr lang="en-US" altLang="zh-CN" b="0" dirty="0" smtClean="0">
                <a:solidFill>
                  <a:schemeClr val="bg1"/>
                </a:solidFill>
                <a:latin typeface="Arial" panose="020B0604020202020204" pitchFamily="34" charset="0"/>
              </a:rPr>
              <a:t> : Lance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4913" y="3737383"/>
            <a:ext cx="1502410" cy="6553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7z</a:t>
            </a:r>
            <a:r>
              <a:rPr lang="zh-CN" sz="3600" dirty="0" smtClean="0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</a:rPr>
              <a:t>压缩</a:t>
            </a:r>
            <a:endParaRPr lang="zh-CN" sz="3600" dirty="0" smtClean="0">
              <a:solidFill>
                <a:schemeClr val="accent1">
                  <a:lumMod val="60000"/>
                  <a:lumOff val="40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8093"/>
    </mc:Choice>
    <mc:Fallback>
      <p:transition advTm="8093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8624" y="8248544"/>
            <a:ext cx="2188072" cy="541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94310" y="138430"/>
            <a:ext cx="1240218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7z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	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一种文件压缩格式，具有高压缩比率，进行数据压缩有多种压缩算法可以选择。与其它压缩格式相比，得到的压缩文档较小，即压缩率最高，节省磁盘空间。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310" y="3148330"/>
            <a:ext cx="11614785" cy="60109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常用的压缩格式有: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zip： 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一种规范开放的压缩文件，压缩算法主要使用 DEFLATE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tar:	  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tar是Linux常见的一种归档文件格式（原生不包括压缩功能，压缩率最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差），tar一般和其他没有文件管理的压缩算法文件结合使用，用tar打包整个文件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目录结构成一个文件，再用gzip，bzip等压缩 。是Linux常见的压缩归档的处理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方法。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7z：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算法主要用lzma，7z的文件和管理程序都是开源的。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rar:	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RAR有专利保护，特别是编码也就是压缩程序是私有的。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4310" y="1508125"/>
            <a:ext cx="12402820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7-Zip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	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sym typeface="Helvetica Neue"/>
              </a:rPr>
              <a:t>http://www.7-zip.org/</a:t>
            </a:r>
            <a:endParaRPr lang="zh-CN" altLang="en-US">
              <a:solidFill>
                <a:schemeClr val="accent4">
                  <a:lumMod val="75000"/>
                </a:schemeClr>
              </a:solidFill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	</a:t>
            </a:r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完全免费而且开源的压缩软件，相比其他软件有更高的压缩比但同时耗费的资源也相对更多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。支持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压缩/ 解压缩：7z, XZ, BZIP2, GZIP, TAR, ZIP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,WIM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9259" y="7633229"/>
            <a:ext cx="2188072" cy="541260"/>
          </a:xfrm>
          <a:prstGeom prst="rect">
            <a:avLst/>
          </a:prstGeom>
        </p:spPr>
      </p:pic>
      <p:pic>
        <p:nvPicPr>
          <p:cNvPr id="4" name="图片 3" descr="{6B9C19F5-690A-E825-D11E-378418B668B1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902335"/>
            <a:ext cx="6043930" cy="84829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9890" y="132398"/>
            <a:ext cx="71374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压缩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175" y="902335"/>
            <a:ext cx="6304280" cy="8482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9919" y="8473969"/>
            <a:ext cx="2188072" cy="5412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820" y="716915"/>
            <a:ext cx="6109970" cy="82988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" y="727710"/>
            <a:ext cx="6486525" cy="829818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9919" y="8473969"/>
            <a:ext cx="2188072" cy="541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0343" y="196533"/>
            <a:ext cx="161226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7zip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的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使用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80" y="2699385"/>
            <a:ext cx="1195451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 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29565" y="978535"/>
            <a:ext cx="4756150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压缩等级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不压缩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快速压缩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正常压缩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最大压缩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9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极限压缩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0660" y="3909695"/>
            <a:ext cx="12611735" cy="3056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压缩命令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>
                <a:solidFill>
                  <a:schemeClr val="accent4">
                    <a:lumMod val="75000"/>
                  </a:schemeClr>
                </a:solidFill>
                <a:sym typeface="Helvetica Neue"/>
              </a:rPr>
              <a:t>	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sym typeface="Helvetica Neue"/>
              </a:rPr>
              <a:t>7z a 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sym typeface="Helvetica Neue"/>
              </a:rPr>
              <a:t>[</a:t>
            </a:r>
            <a:r>
              <a:rPr lang="zh-CN" altLang="zh-CN">
                <a:solidFill>
                  <a:schemeClr val="accent4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输出文件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sym typeface="Helvetica Neue"/>
              </a:rPr>
              <a:t>]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sym typeface="Helvetica Neue"/>
              </a:rPr>
              <a:t>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sym typeface="Helvetica Neue"/>
              </a:rPr>
              <a:t>[</a:t>
            </a:r>
            <a:r>
              <a:rPr lang="zh-CN" altLang="zh-CN">
                <a:solidFill>
                  <a:schemeClr val="accent4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待压缩文件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/</a:t>
            </a:r>
            <a:r>
              <a:rPr lang="zh-CN" altLang="zh-CN">
                <a:solidFill>
                  <a:schemeClr val="accent4">
                    <a:lumMod val="75000"/>
                  </a:schemeClr>
                </a:solidFill>
                <a:ea typeface="宋体" panose="02010600030101010101" pitchFamily="2" charset="-122"/>
                <a:sym typeface="Helvetica Neue"/>
              </a:rPr>
              <a:t>目录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sym typeface="Helvetica Neue"/>
              </a:rPr>
              <a:t>]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sym typeface="Helvetica Neue"/>
              </a:rPr>
              <a:t> -mx=9 </a:t>
            </a:r>
            <a:endParaRPr lang="zh-CN" altLang="en-US">
              <a:solidFill>
                <a:schemeClr val="accent4">
                  <a:lumMod val="75000"/>
                </a:schemeClr>
              </a:solidFill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4">
                    <a:lumMod val="75000"/>
                  </a:schemeClr>
                </a:solidFill>
                <a:sym typeface="Helvetica Neue"/>
              </a:rPr>
              <a:t>-t7z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 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	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压缩文件的格式为7z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(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压缩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zip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则为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ea typeface="宋体" panose="02010600030101010101" pitchFamily="2" charset="-122"/>
                <a:sym typeface="Helvetica Neue"/>
              </a:rPr>
              <a:t>-tzip)</a:t>
            </a:r>
            <a:endParaRPr kumimoji="0" lang="zh-CN" altLang="en-US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>
                <a:solidFill>
                  <a:schemeClr val="accent4">
                    <a:lumMod val="75000"/>
                  </a:schemeClr>
                </a:solidFill>
                <a:sym typeface="Helvetica Neue"/>
              </a:rPr>
              <a:t>-mx=9</a:t>
            </a:r>
            <a:r>
              <a:rPr lang="en-US" altLang="zh-CN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	</a:t>
            </a:r>
            <a:r>
              <a:rPr lang="zh-CN" altLang="en-US">
                <a:solidFill>
                  <a:schemeClr val="accent1">
                    <a:lumMod val="60000"/>
                    <a:lumOff val="40000"/>
                  </a:schemeClr>
                </a:solidFill>
                <a:sym typeface="Helvetica Neue"/>
              </a:rPr>
              <a:t>设置压缩等级为极限压缩</a:t>
            </a:r>
            <a:endParaRPr lang="en-US" altLang="zh-CN">
              <a:solidFill>
                <a:schemeClr val="accent1">
                  <a:lumMod val="60000"/>
                  <a:lumOff val="40000"/>
                </a:schemeClr>
              </a:solidFill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解压命令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7z x [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压缩文件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]  -o[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输出目录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]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9919" y="8473969"/>
            <a:ext cx="2188072" cy="5412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1340" y="1067435"/>
            <a:ext cx="7272655" cy="12090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下载：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网页下载：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https://sourceforge.net/projects/p7zip/files/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940" y="2651760"/>
            <a:ext cx="3228340" cy="6477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5923" y="221298"/>
            <a:ext cx="213677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android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的使用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6240" y="3717925"/>
            <a:ext cx="12071350" cy="15786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命令行下载：</a:t>
            </a:r>
            <a:endParaRPr kumimoji="0" lang="zh-CN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wget 		https://jaist.dl.sourceforge.net/project/p7zip/p7zip/16.02/p7zip_16.02_src_all.tar.bz2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" y="5365115"/>
            <a:ext cx="11877675" cy="26701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9919" y="8473969"/>
            <a:ext cx="2188072" cy="541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9410" y="409893"/>
            <a:ext cx="163195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命令行使用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1165" y="991235"/>
            <a:ext cx="12143105" cy="30562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Runtime.getRuntime().exec(“xxx”)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7z的使用不需要对执行过程进行干预，也就是不需要在执行过程中操作数据，只在乎最后得到一个7z文件或者解压出7z文件。因此可以使用命令行来使用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7zip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压缩与解压。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(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同理对于视频文件的压缩、转换也可以使用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ffmpeg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命令行，但是对于实时编码摄像头数据就必须编码完成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)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编译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android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可执行文件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(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用于调用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命令行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)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	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进入 </a:t>
            </a:r>
            <a:r>
              <a:rPr kumimoji="0" lang="zh-CN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目录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/CPP/ANDROID/7zr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31165" y="6384290"/>
            <a:ext cx="10384155" cy="23171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7z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使用了插件，能进行更多的格式支持(能支持tar、zip等)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7za	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只是用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7zip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7zr  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	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只支持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7z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格式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0" y="4302125"/>
            <a:ext cx="6209665" cy="1752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动脑学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09919" y="8473969"/>
            <a:ext cx="2188072" cy="54126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59410" y="409893"/>
            <a:ext cx="1631950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none" lIns="50800" tIns="50800" rIns="50800" bIns="50800" numCol="1" spcCol="38100" rtlCol="0" anchor="ctr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命令行使用</a:t>
            </a:r>
            <a:endParaRPr kumimoji="0" lang="zh-CN" altLang="en-US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3560" y="1883410"/>
            <a:ext cx="12143105" cy="4705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50800" tIns="50800" rIns="50800" bIns="50800" numCol="1" spcCol="38100" rtlCol="0" anchor="t" forceAA="0">
            <a:spAutoFit/>
          </a:bodyPr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根据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makefile</a:t>
            </a:r>
            <a:r>
              <a:rPr kumimoji="0" lang="zh-CN" altLang="en-US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的提示，执行</a:t>
            </a:r>
            <a:r>
              <a:rPr kumimoji="0" lang="en-US" altLang="zh-CN" sz="2400" b="1" i="0" u="none" strike="noStrike" cap="none" spc="0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Helvetica Neue"/>
                <a:ea typeface="宋体" panose="02010600030101010101" pitchFamily="2" charset="-122"/>
                <a:cs typeface="Helvetica Neue"/>
                <a:sym typeface="Helvetica Neue"/>
              </a:rPr>
              <a:t>ndk-build</a:t>
            </a:r>
            <a:endParaRPr kumimoji="0" lang="en-US" altLang="zh-CN" sz="2400" b="1" i="0" u="none" strike="noStrike" cap="none" spc="0" normalizeH="0" baseline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FillTx/>
              <a:latin typeface="Helvetica Neue"/>
              <a:ea typeface="宋体" panose="02010600030101010101" pitchFamily="2" charset="-122"/>
              <a:cs typeface="Helvetica Neue"/>
              <a:sym typeface="Helvetica Neue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0" y="2606675"/>
            <a:ext cx="9990455" cy="31045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3711">
        <p14:pan/>
      </p:transition>
    </mc:Choice>
    <mc:Fallback>
      <p:transition spd="slow" advTm="3711">
        <p:fade/>
      </p:transition>
    </mc:Fallback>
  </mc:AlternateContent>
</p:sld>
</file>

<file path=ppt/tags/tag1.xml><?xml version="1.0" encoding="utf-8"?>
<p:tagLst xmlns:p="http://schemas.openxmlformats.org/presentationml/2006/main">
  <p:tag name="TIMING" val="|2.7"/>
</p:tagLst>
</file>

<file path=ppt/tags/tag10.xml><?xml version="1.0" encoding="utf-8"?>
<p:tagLst xmlns:p="http://schemas.openxmlformats.org/presentationml/2006/main">
  <p:tag name="TIMING" val="|2.7"/>
</p:tagLst>
</file>

<file path=ppt/tags/tag11.xml><?xml version="1.0" encoding="utf-8"?>
<p:tagLst xmlns:p="http://schemas.openxmlformats.org/presentationml/2006/main">
  <p:tag name="TIMING" val="|2.7"/>
</p:tagLst>
</file>

<file path=ppt/tags/tag12.xml><?xml version="1.0" encoding="utf-8"?>
<p:tagLst xmlns:p="http://schemas.openxmlformats.org/presentationml/2006/main">
  <p:tag name="TIMING" val="|2.7"/>
</p:tagLst>
</file>

<file path=ppt/tags/tag2.xml><?xml version="1.0" encoding="utf-8"?>
<p:tagLst xmlns:p="http://schemas.openxmlformats.org/presentationml/2006/main">
  <p:tag name="TIMING" val="|2.7"/>
</p:tagLst>
</file>

<file path=ppt/tags/tag3.xml><?xml version="1.0" encoding="utf-8"?>
<p:tagLst xmlns:p="http://schemas.openxmlformats.org/presentationml/2006/main">
  <p:tag name="TIMING" val="|2.7"/>
</p:tagLst>
</file>

<file path=ppt/tags/tag4.xml><?xml version="1.0" encoding="utf-8"?>
<p:tagLst xmlns:p="http://schemas.openxmlformats.org/presentationml/2006/main">
  <p:tag name="TIMING" val="|2.7"/>
</p:tagLst>
</file>

<file path=ppt/tags/tag5.xml><?xml version="1.0" encoding="utf-8"?>
<p:tagLst xmlns:p="http://schemas.openxmlformats.org/presentationml/2006/main">
  <p:tag name="TIMING" val="|2.7"/>
</p:tagLst>
</file>

<file path=ppt/tags/tag6.xml><?xml version="1.0" encoding="utf-8"?>
<p:tagLst xmlns:p="http://schemas.openxmlformats.org/presentationml/2006/main">
  <p:tag name="TIMING" val="|2.7"/>
</p:tagLst>
</file>

<file path=ppt/tags/tag7.xml><?xml version="1.0" encoding="utf-8"?>
<p:tagLst xmlns:p="http://schemas.openxmlformats.org/presentationml/2006/main">
  <p:tag name="TIMING" val="|2.7"/>
</p:tagLst>
</file>

<file path=ppt/tags/tag8.xml><?xml version="1.0" encoding="utf-8"?>
<p:tagLst xmlns:p="http://schemas.openxmlformats.org/presentationml/2006/main">
  <p:tag name="TIMING" val="|2.7"/>
</p:tagLst>
</file>

<file path=ppt/tags/tag9.xml><?xml version="1.0" encoding="utf-8"?>
<p:tagLst xmlns:p="http://schemas.openxmlformats.org/presentationml/2006/main">
  <p:tag name="TIMING" val="|2.7"/>
</p:tagLst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1667</Words>
  <Application>WPS 演示</Application>
  <PresentationFormat>自定义</PresentationFormat>
  <Paragraphs>134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Helvetica Neue</vt:lpstr>
      <vt:lpstr>Helvetica Neue Medium</vt:lpstr>
      <vt:lpstr>Helvetica Neue Light</vt:lpstr>
      <vt:lpstr>Helvetica Light</vt:lpstr>
      <vt:lpstr>Calibri</vt:lpstr>
      <vt:lpstr>微软雅黑</vt:lpstr>
      <vt:lpstr>Arial Unicode MS</vt:lpstr>
      <vt:lpstr>Segoe Print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354</cp:revision>
  <dcterms:created xsi:type="dcterms:W3CDTF">2017-09-27T02:35:00Z</dcterms:created>
  <dcterms:modified xsi:type="dcterms:W3CDTF">2018-02-05T14:46:29Z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