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4"/>
  </p:sldMasterIdLst>
  <p:notesMasterIdLst>
    <p:notesMasterId r:id="rId14"/>
  </p:notesMasterIdLst>
  <p:handoutMasterIdLst>
    <p:handoutMasterId r:id="rId15"/>
  </p:handoutMasterIdLst>
  <p:sldIdLst>
    <p:sldId id="256" r:id="rId5"/>
    <p:sldId id="283" r:id="rId6"/>
    <p:sldId id="285" r:id="rId7"/>
    <p:sldId id="287" r:id="rId8"/>
    <p:sldId id="288" r:id="rId9"/>
    <p:sldId id="289" r:id="rId10"/>
    <p:sldId id="292" r:id="rId11"/>
    <p:sldId id="290" r:id="rId12"/>
    <p:sldId id="29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AE4606-3417-4FD9-9F76-A2C44BBE21BF}">
          <p14:sldIdLst>
            <p14:sldId id="256"/>
            <p14:sldId id="283"/>
            <p14:sldId id="285"/>
            <p14:sldId id="287"/>
            <p14:sldId id="288"/>
            <p14:sldId id="289"/>
            <p14:sldId id="292"/>
            <p14:sldId id="290"/>
            <p14:sldId id="293"/>
          </p14:sldIdLst>
        </p14:section>
        <p14:section name="Untitled Section" id="{5497705B-102B-48A4-BAE5-9163A9811BE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D1EBCC"/>
    <a:srgbClr val="FFF0CC"/>
    <a:srgbClr val="2A2E3A"/>
    <a:srgbClr val="212121"/>
    <a:srgbClr val="CC9B00"/>
    <a:srgbClr val="EDEB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88438-4A7E-46E4-90AE-C7963C8827BE}" v="996" dt="2025-07-07T23:01:17.105"/>
    <p1510:client id="{822CBC15-7D0B-B14D-8759-283DD26DB9A9}" v="334" dt="2025-07-07T23:06:23.471"/>
    <p1510:client id="{CAA4D724-79DD-8C65-C2DC-B5442CB75DB0}" v="85" dt="2025-07-07T22:47:32.190"/>
    <p1510:client id="{CAFE6F4F-0C60-CC1B-8BDD-73132BA9F6DE}" v="67" dt="2025-07-07T22:59:14.252"/>
    <p1510:client id="{D26CE9CF-4562-5E3B-8F27-DB0A6C7BC8CC}" v="398" dt="2025-07-07T20:43:11.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43" autoAdjust="0"/>
  </p:normalViewPr>
  <p:slideViewPr>
    <p:cSldViewPr snapToGrid="0">
      <p:cViewPr varScale="1">
        <p:scale>
          <a:sx n="81" d="100"/>
          <a:sy n="81" d="100"/>
        </p:scale>
        <p:origin x="120" y="10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mine Tey" userId="S::jtey@uwaterloo.ca::9f87426d-aee6-4148-91d9-bb46c88eb2cd" providerId="AD" clId="Web-{1F116E95-2D80-5926-6EEA-803E8000F6EE}"/>
    <pc:docChg chg="modSld">
      <pc:chgData name="Jasmine Tey" userId="S::jtey@uwaterloo.ca::9f87426d-aee6-4148-91d9-bb46c88eb2cd" providerId="AD" clId="Web-{1F116E95-2D80-5926-6EEA-803E8000F6EE}" dt="2024-12-19T21:26:04.662" v="19" actId="1076"/>
      <pc:docMkLst>
        <pc:docMk/>
      </pc:docMkLst>
      <pc:sldChg chg="modSp">
        <pc:chgData name="Jasmine Tey" userId="S::jtey@uwaterloo.ca::9f87426d-aee6-4148-91d9-bb46c88eb2cd" providerId="AD" clId="Web-{1F116E95-2D80-5926-6EEA-803E8000F6EE}" dt="2024-12-19T21:22:28.767" v="3" actId="14100"/>
        <pc:sldMkLst>
          <pc:docMk/>
          <pc:sldMk cId="3315941269" sldId="312"/>
        </pc:sldMkLst>
      </pc:sldChg>
      <pc:sldChg chg="modSp">
        <pc:chgData name="Jasmine Tey" userId="S::jtey@uwaterloo.ca::9f87426d-aee6-4148-91d9-bb46c88eb2cd" providerId="AD" clId="Web-{1F116E95-2D80-5926-6EEA-803E8000F6EE}" dt="2024-12-19T21:26:04.662" v="19" actId="1076"/>
        <pc:sldMkLst>
          <pc:docMk/>
          <pc:sldMk cId="489685924" sldId="317"/>
        </pc:sldMkLst>
      </pc:sldChg>
    </pc:docChg>
  </pc:docChgLst>
  <pc:docChgLst>
    <pc:chgData name="Mark Ositashvili" userId="f8c8a1cf-3302-49bd-b9fb-7fb2c333ebea" providerId="ADAL" clId="{F7B97552-12DD-DB45-9229-9C70365B3C08}"/>
    <pc:docChg chg="custSel addSld delSld modSld sldOrd modSection">
      <pc:chgData name="Mark Ositashvili" userId="f8c8a1cf-3302-49bd-b9fb-7fb2c333ebea" providerId="ADAL" clId="{F7B97552-12DD-DB45-9229-9C70365B3C08}" dt="2024-11-19T00:09:38.866" v="450" actId="20577"/>
      <pc:docMkLst>
        <pc:docMk/>
      </pc:docMkLst>
      <pc:sldChg chg="add">
        <pc:chgData name="Mark Ositashvili" userId="f8c8a1cf-3302-49bd-b9fb-7fb2c333ebea" providerId="ADAL" clId="{F7B97552-12DD-DB45-9229-9C70365B3C08}" dt="2024-11-19T00:03:21.133" v="14"/>
        <pc:sldMkLst>
          <pc:docMk/>
          <pc:sldMk cId="158535393" sldId="257"/>
        </pc:sldMkLst>
      </pc:sldChg>
      <pc:sldChg chg="add">
        <pc:chgData name="Mark Ositashvili" userId="f8c8a1cf-3302-49bd-b9fb-7fb2c333ebea" providerId="ADAL" clId="{F7B97552-12DD-DB45-9229-9C70365B3C08}" dt="2024-11-19T00:03:25.436" v="15"/>
        <pc:sldMkLst>
          <pc:docMk/>
          <pc:sldMk cId="457768295" sldId="259"/>
        </pc:sldMkLst>
      </pc:sldChg>
      <pc:sldChg chg="add">
        <pc:chgData name="Mark Ositashvili" userId="f8c8a1cf-3302-49bd-b9fb-7fb2c333ebea" providerId="ADAL" clId="{F7B97552-12DD-DB45-9229-9C70365B3C08}" dt="2024-11-19T00:03:30.986" v="16"/>
        <pc:sldMkLst>
          <pc:docMk/>
          <pc:sldMk cId="2732822200" sldId="260"/>
        </pc:sldMkLst>
      </pc:sldChg>
      <pc:sldChg chg="add">
        <pc:chgData name="Mark Ositashvili" userId="f8c8a1cf-3302-49bd-b9fb-7fb2c333ebea" providerId="ADAL" clId="{F7B97552-12DD-DB45-9229-9C70365B3C08}" dt="2024-11-19T00:03:36.951" v="17"/>
        <pc:sldMkLst>
          <pc:docMk/>
          <pc:sldMk cId="1846623407" sldId="261"/>
        </pc:sldMkLst>
      </pc:sldChg>
      <pc:sldChg chg="add">
        <pc:chgData name="Mark Ositashvili" userId="f8c8a1cf-3302-49bd-b9fb-7fb2c333ebea" providerId="ADAL" clId="{F7B97552-12DD-DB45-9229-9C70365B3C08}" dt="2024-11-19T00:03:42.183" v="18"/>
        <pc:sldMkLst>
          <pc:docMk/>
          <pc:sldMk cId="3433332579" sldId="262"/>
        </pc:sldMkLst>
      </pc:sldChg>
      <pc:sldChg chg="add">
        <pc:chgData name="Mark Ositashvili" userId="f8c8a1cf-3302-49bd-b9fb-7fb2c333ebea" providerId="ADAL" clId="{F7B97552-12DD-DB45-9229-9C70365B3C08}" dt="2024-11-19T00:03:51.248" v="19"/>
        <pc:sldMkLst>
          <pc:docMk/>
          <pc:sldMk cId="2444781546" sldId="263"/>
        </pc:sldMkLst>
      </pc:sldChg>
      <pc:sldChg chg="add">
        <pc:chgData name="Mark Ositashvili" userId="f8c8a1cf-3302-49bd-b9fb-7fb2c333ebea" providerId="ADAL" clId="{F7B97552-12DD-DB45-9229-9C70365B3C08}" dt="2024-11-19T00:03:55.090" v="20"/>
        <pc:sldMkLst>
          <pc:docMk/>
          <pc:sldMk cId="3940508051" sldId="264"/>
        </pc:sldMkLst>
      </pc:sldChg>
      <pc:sldChg chg="add ord">
        <pc:chgData name="Mark Ositashvili" userId="f8c8a1cf-3302-49bd-b9fb-7fb2c333ebea" providerId="ADAL" clId="{F7B97552-12DD-DB45-9229-9C70365B3C08}" dt="2024-11-19T00:04:04.427" v="22" actId="20578"/>
        <pc:sldMkLst>
          <pc:docMk/>
          <pc:sldMk cId="546388777" sldId="265"/>
        </pc:sldMkLst>
      </pc:sldChg>
      <pc:sldChg chg="add">
        <pc:chgData name="Mark Ositashvili" userId="f8c8a1cf-3302-49bd-b9fb-7fb2c333ebea" providerId="ADAL" clId="{F7B97552-12DD-DB45-9229-9C70365B3C08}" dt="2024-11-19T00:04:08.169" v="23"/>
        <pc:sldMkLst>
          <pc:docMk/>
          <pc:sldMk cId="2830038542" sldId="267"/>
        </pc:sldMkLst>
      </pc:sldChg>
      <pc:sldChg chg="del">
        <pc:chgData name="Mark Ositashvili" userId="f8c8a1cf-3302-49bd-b9fb-7fb2c333ebea" providerId="ADAL" clId="{F7B97552-12DD-DB45-9229-9C70365B3C08}" dt="2024-11-19T00:02:52.482" v="13" actId="2696"/>
        <pc:sldMkLst>
          <pc:docMk/>
          <pc:sldMk cId="2820126183" sldId="275"/>
        </pc:sldMkLst>
      </pc:sldChg>
      <pc:sldChg chg="new del">
        <pc:chgData name="Mark Ositashvili" userId="f8c8a1cf-3302-49bd-b9fb-7fb2c333ebea" providerId="ADAL" clId="{F7B97552-12DD-DB45-9229-9C70365B3C08}" dt="2024-11-19T00:04:23.791" v="25" actId="2696"/>
        <pc:sldMkLst>
          <pc:docMk/>
          <pc:sldMk cId="867614987" sldId="307"/>
        </pc:sldMkLst>
      </pc:sldChg>
      <pc:sldChg chg="addSp delSp modSp add mod">
        <pc:chgData name="Mark Ositashvili" userId="f8c8a1cf-3302-49bd-b9fb-7fb2c333ebea" providerId="ADAL" clId="{F7B97552-12DD-DB45-9229-9C70365B3C08}" dt="2024-11-19T00:09:38.866" v="450" actId="20577"/>
        <pc:sldMkLst>
          <pc:docMk/>
          <pc:sldMk cId="3107045781" sldId="307"/>
        </pc:sldMkLst>
      </pc:sldChg>
    </pc:docChg>
  </pc:docChgLst>
  <pc:docChgLst>
    <pc:chgData name="Lauren Kauth" userId="S::lakauth@uwaterloo.ca::08ca3ac4-9f58-4c99-b63a-c43b54931b33" providerId="AD" clId="Web-{12F8ACA8-4886-FDD6-BB8D-E9701C0F7C13}"/>
    <pc:docChg chg="addSld modSld modSection">
      <pc:chgData name="Lauren Kauth" userId="S::lakauth@uwaterloo.ca::08ca3ac4-9f58-4c99-b63a-c43b54931b33" providerId="AD" clId="Web-{12F8ACA8-4886-FDD6-BB8D-E9701C0F7C13}" dt="2024-07-29T22:04:18.817" v="489" actId="1076"/>
      <pc:docMkLst>
        <pc:docMk/>
      </pc:docMkLst>
      <pc:sldChg chg="modSp">
        <pc:chgData name="Lauren Kauth" userId="S::lakauth@uwaterloo.ca::08ca3ac4-9f58-4c99-b63a-c43b54931b33" providerId="AD" clId="Web-{12F8ACA8-4886-FDD6-BB8D-E9701C0F7C13}" dt="2024-07-29T22:04:18.817" v="489" actId="1076"/>
        <pc:sldMkLst>
          <pc:docMk/>
          <pc:sldMk cId="1689002997" sldId="285"/>
        </pc:sldMkLst>
      </pc:sldChg>
      <pc:sldChg chg="addSp delSp modSp add replId">
        <pc:chgData name="Lauren Kauth" userId="S::lakauth@uwaterloo.ca::08ca3ac4-9f58-4c99-b63a-c43b54931b33" providerId="AD" clId="Web-{12F8ACA8-4886-FDD6-BB8D-E9701C0F7C13}" dt="2024-07-29T21:43:17.702" v="487" actId="20577"/>
        <pc:sldMkLst>
          <pc:docMk/>
          <pc:sldMk cId="1530326332" sldId="286"/>
        </pc:sldMkLst>
      </pc:sldChg>
    </pc:docChg>
  </pc:docChgLst>
  <pc:docChgLst>
    <pc:chgData name="Ryan Miller" userId="S::r37mille@uwaterloo.ca::d6d2408c-26cd-4404-945c-40e0b79fe498" providerId="AD" clId="Web-{005D7622-9D6E-41C2-14C7-6615E103E1D1}"/>
    <pc:docChg chg="modSld">
      <pc:chgData name="Ryan Miller" userId="S::r37mille@uwaterloo.ca::d6d2408c-26cd-4404-945c-40e0b79fe498" providerId="AD" clId="Web-{005D7622-9D6E-41C2-14C7-6615E103E1D1}" dt="2025-05-12T22:47:19.082" v="2" actId="20577"/>
      <pc:docMkLst>
        <pc:docMk/>
      </pc:docMkLst>
      <pc:sldChg chg="modSp">
        <pc:chgData name="Ryan Miller" userId="S::r37mille@uwaterloo.ca::d6d2408c-26cd-4404-945c-40e0b79fe498" providerId="AD" clId="Web-{005D7622-9D6E-41C2-14C7-6615E103E1D1}" dt="2025-05-12T22:47:19.082" v="2" actId="20577"/>
        <pc:sldMkLst>
          <pc:docMk/>
          <pc:sldMk cId="2760579167" sldId="276"/>
        </pc:sldMkLst>
      </pc:sldChg>
    </pc:docChg>
  </pc:docChgLst>
  <pc:docChgLst>
    <pc:chgData name="Lauren Kauth" userId="S::lakauth@uwaterloo.ca::08ca3ac4-9f58-4c99-b63a-c43b54931b33" providerId="AD" clId="Web-{CFB6FF12-486E-A647-F846-965BD725BBEC}"/>
    <pc:docChg chg="addSld delSld modSld sldOrd modSection">
      <pc:chgData name="Lauren Kauth" userId="S::lakauth@uwaterloo.ca::08ca3ac4-9f58-4c99-b63a-c43b54931b33" providerId="AD" clId="Web-{CFB6FF12-486E-A647-F846-965BD725BBEC}" dt="2025-05-26T23:00:15.230" v="637" actId="20577"/>
      <pc:docMkLst>
        <pc:docMk/>
      </pc:docMkLst>
      <pc:sldChg chg="modSp">
        <pc:chgData name="Lauren Kauth" userId="S::lakauth@uwaterloo.ca::08ca3ac4-9f58-4c99-b63a-c43b54931b33" providerId="AD" clId="Web-{CFB6FF12-486E-A647-F846-965BD725BBEC}" dt="2025-05-26T21:04:48.490" v="4" actId="20577"/>
        <pc:sldMkLst>
          <pc:docMk/>
          <pc:sldMk cId="109857222" sldId="256"/>
        </pc:sldMkLst>
      </pc:sldChg>
      <pc:sldChg chg="ord">
        <pc:chgData name="Lauren Kauth" userId="S::lakauth@uwaterloo.ca::08ca3ac4-9f58-4c99-b63a-c43b54931b33" providerId="AD" clId="Web-{CFB6FF12-486E-A647-F846-965BD725BBEC}" dt="2025-05-26T22:18:56.298" v="620"/>
        <pc:sldMkLst>
          <pc:docMk/>
          <pc:sldMk cId="2760579167" sldId="276"/>
        </pc:sldMkLst>
      </pc:sldChg>
      <pc:sldChg chg="del">
        <pc:chgData name="Lauren Kauth" userId="S::lakauth@uwaterloo.ca::08ca3ac4-9f58-4c99-b63a-c43b54931b33" providerId="AD" clId="Web-{CFB6FF12-486E-A647-F846-965BD725BBEC}" dt="2025-05-26T21:25:46.913" v="166"/>
        <pc:sldMkLst>
          <pc:docMk/>
          <pc:sldMk cId="122496992" sldId="322"/>
        </pc:sldMkLst>
      </pc:sldChg>
      <pc:sldChg chg="addSp delSp modSp ord">
        <pc:chgData name="Lauren Kauth" userId="S::lakauth@uwaterloo.ca::08ca3ac4-9f58-4c99-b63a-c43b54931b33" providerId="AD" clId="Web-{CFB6FF12-486E-A647-F846-965BD725BBEC}" dt="2025-05-26T23:00:15.230" v="637" actId="20577"/>
        <pc:sldMkLst>
          <pc:docMk/>
          <pc:sldMk cId="2475267822" sldId="323"/>
        </pc:sldMkLst>
      </pc:sldChg>
      <pc:sldChg chg="addSp delSp modSp add ord replId addAnim">
        <pc:chgData name="Lauren Kauth" userId="S::lakauth@uwaterloo.ca::08ca3ac4-9f58-4c99-b63a-c43b54931b33" providerId="AD" clId="Web-{CFB6FF12-486E-A647-F846-965BD725BBEC}" dt="2025-05-26T22:29:09.275" v="630" actId="14100"/>
        <pc:sldMkLst>
          <pc:docMk/>
          <pc:sldMk cId="2638973169" sldId="324"/>
        </pc:sldMkLst>
      </pc:sldChg>
    </pc:docChg>
  </pc:docChgLst>
  <pc:docChgLst>
    <pc:chgData name="Marcus Leung" userId="S::mwleung@uwaterloo.ca::cdc29590-47e3-4c9b-8a3c-4d42649dad13" providerId="AD" clId="Web-{208EE9E3-EC7E-E920-FF15-82C6FBC539E8}"/>
    <pc:docChg chg="modSld sldOrd">
      <pc:chgData name="Marcus Leung" userId="S::mwleung@uwaterloo.ca::cdc29590-47e3-4c9b-8a3c-4d42649dad13" providerId="AD" clId="Web-{208EE9E3-EC7E-E920-FF15-82C6FBC539E8}" dt="2025-02-11T00:24:26.177" v="237"/>
      <pc:docMkLst>
        <pc:docMk/>
      </pc:docMkLst>
      <pc:sldChg chg="addSp delSp modSp">
        <pc:chgData name="Marcus Leung" userId="S::mwleung@uwaterloo.ca::cdc29590-47e3-4c9b-8a3c-4d42649dad13" providerId="AD" clId="Web-{208EE9E3-EC7E-E920-FF15-82C6FBC539E8}" dt="2025-02-10T23:24:15.885" v="236" actId="20577"/>
        <pc:sldMkLst>
          <pc:docMk/>
          <pc:sldMk cId="3743824154" sldId="313"/>
        </pc:sldMkLst>
      </pc:sldChg>
    </pc:docChg>
  </pc:docChgLst>
  <pc:docChgLst>
    <pc:chgData clId="Web-{A4EB11A6-0F39-F905-CAC1-ADA53E9DDD36}"/>
    <pc:docChg chg="modSld">
      <pc:chgData name="" userId="" providerId="" clId="Web-{A4EB11A6-0F39-F905-CAC1-ADA53E9DDD36}" dt="2025-06-09T22:05:31.892" v="1" actId="20577"/>
      <pc:docMkLst>
        <pc:docMk/>
      </pc:docMkLst>
      <pc:sldChg chg="modSp">
        <pc:chgData name="" userId="" providerId="" clId="Web-{A4EB11A6-0F39-F905-CAC1-ADA53E9DDD36}" dt="2025-06-09T22:05:31.892" v="1" actId="20577"/>
        <pc:sldMkLst>
          <pc:docMk/>
          <pc:sldMk cId="109857222" sldId="256"/>
        </pc:sldMkLst>
        <pc:spChg chg="mod">
          <ac:chgData name="" userId="" providerId="" clId="Web-{A4EB11A6-0F39-F905-CAC1-ADA53E9DDD36}" dt="2025-06-09T22:05:31.892" v="1" actId="20577"/>
          <ac:spMkLst>
            <pc:docMk/>
            <pc:sldMk cId="109857222" sldId="256"/>
            <ac:spMk id="8" creationId="{34F68128-73D0-1E67-36A4-E862051443E4}"/>
          </ac:spMkLst>
        </pc:spChg>
      </pc:sldChg>
    </pc:docChg>
  </pc:docChgLst>
  <pc:docChgLst>
    <pc:chgData name="Lauren Kauth" userId="S::lakauth@uwaterloo.ca::08ca3ac4-9f58-4c99-b63a-c43b54931b33" providerId="AD" clId="Web-{FFD229B3-4296-505F-A2AF-CA602FB09C63}"/>
    <pc:docChg chg="delSld sldOrd modSection">
      <pc:chgData name="Lauren Kauth" userId="S::lakauth@uwaterloo.ca::08ca3ac4-9f58-4c99-b63a-c43b54931b33" providerId="AD" clId="Web-{FFD229B3-4296-505F-A2AF-CA602FB09C63}" dt="2024-09-23T21:39:31.747" v="1"/>
      <pc:docMkLst>
        <pc:docMk/>
      </pc:docMkLst>
      <pc:sldChg chg="del ord">
        <pc:chgData name="Lauren Kauth" userId="S::lakauth@uwaterloo.ca::08ca3ac4-9f58-4c99-b63a-c43b54931b33" providerId="AD" clId="Web-{FFD229B3-4296-505F-A2AF-CA602FB09C63}" dt="2024-09-23T21:39:31.747" v="1"/>
        <pc:sldMkLst>
          <pc:docMk/>
          <pc:sldMk cId="4272218249" sldId="287"/>
        </pc:sldMkLst>
      </pc:sldChg>
    </pc:docChg>
  </pc:docChgLst>
  <pc:docChgLst>
    <pc:chgData name="Mark Ositashvili" userId="f8c8a1cf-3302-49bd-b9fb-7fb2c333ebea" providerId="ADAL" clId="{4C110412-EB9F-C343-9F4E-6391489E4D09}"/>
    <pc:docChg chg="modSld">
      <pc:chgData name="Mark Ositashvili" userId="f8c8a1cf-3302-49bd-b9fb-7fb2c333ebea" providerId="ADAL" clId="{4C110412-EB9F-C343-9F4E-6391489E4D09}" dt="2024-07-15T22:00:44.305" v="447" actId="14100"/>
      <pc:docMkLst>
        <pc:docMk/>
      </pc:docMkLst>
      <pc:sldChg chg="modSp mod">
        <pc:chgData name="Mark Ositashvili" userId="f8c8a1cf-3302-49bd-b9fb-7fb2c333ebea" providerId="ADAL" clId="{4C110412-EB9F-C343-9F4E-6391489E4D09}" dt="2024-07-15T21:38:54.958" v="107" actId="20577"/>
        <pc:sldMkLst>
          <pc:docMk/>
          <pc:sldMk cId="577763532" sldId="277"/>
        </pc:sldMkLst>
      </pc:sldChg>
    </pc:docChg>
  </pc:docChgLst>
  <pc:docChgLst>
    <pc:chgData name="Ryan Miller" userId="d6d2408c-26cd-4404-945c-40e0b79fe498" providerId="ADAL" clId="{A50E3494-632E-4D63-B27C-944D542D9292}"/>
    <pc:docChg chg="undo custSel modSld sldOrd">
      <pc:chgData name="Ryan Miller" userId="d6d2408c-26cd-4404-945c-40e0b79fe498" providerId="ADAL" clId="{A50E3494-632E-4D63-B27C-944D542D9292}" dt="2025-02-10T23:59:58.207" v="1161"/>
      <pc:docMkLst>
        <pc:docMk/>
      </pc:docMkLst>
      <pc:sldChg chg="addSp delSp modSp mod ord">
        <pc:chgData name="Ryan Miller" userId="d6d2408c-26cd-4404-945c-40e0b79fe498" providerId="ADAL" clId="{A50E3494-632E-4D63-B27C-944D542D9292}" dt="2025-02-10T23:59:58.207" v="1161"/>
        <pc:sldMkLst>
          <pc:docMk/>
          <pc:sldMk cId="2760579167" sldId="276"/>
        </pc:sldMkLst>
      </pc:sldChg>
      <pc:sldChg chg="modSp mod ord">
        <pc:chgData name="Ryan Miller" userId="d6d2408c-26cd-4404-945c-40e0b79fe498" providerId="ADAL" clId="{A50E3494-632E-4D63-B27C-944D542D9292}" dt="2025-02-10T23:53:17.601" v="794"/>
        <pc:sldMkLst>
          <pc:docMk/>
          <pc:sldMk cId="41329882" sldId="280"/>
        </pc:sldMkLst>
      </pc:sldChg>
      <pc:sldChg chg="modSp mod">
        <pc:chgData name="Ryan Miller" userId="d6d2408c-26cd-4404-945c-40e0b79fe498" providerId="ADAL" clId="{A50E3494-632E-4D63-B27C-944D542D9292}" dt="2025-02-10T23:58:54.195" v="1151" actId="20577"/>
        <pc:sldMkLst>
          <pc:docMk/>
          <pc:sldMk cId="3334193763" sldId="281"/>
        </pc:sldMkLst>
      </pc:sldChg>
      <pc:sldChg chg="modSp mod">
        <pc:chgData name="Ryan Miller" userId="d6d2408c-26cd-4404-945c-40e0b79fe498" providerId="ADAL" clId="{A50E3494-632E-4D63-B27C-944D542D9292}" dt="2025-02-10T23:59:51.598" v="1159" actId="20577"/>
        <pc:sldMkLst>
          <pc:docMk/>
          <pc:sldMk cId="3925383368" sldId="283"/>
        </pc:sldMkLst>
      </pc:sldChg>
    </pc:docChg>
  </pc:docChgLst>
  <pc:docChgLst>
    <pc:chgData name="Anthony Di Donato" userId="S::adidonat@uwaterloo.ca::c34b72cf-44e4-4998-933d-4fd6b14ce724" providerId="AD" clId="Web-{0681CF83-49A3-4D75-F670-1EE49F6F37A8}"/>
    <pc:docChg chg="modSld">
      <pc:chgData name="Anthony Di Donato" userId="S::adidonat@uwaterloo.ca::c34b72cf-44e4-4998-933d-4fd6b14ce724" providerId="AD" clId="Web-{0681CF83-49A3-4D75-F670-1EE49F6F37A8}" dt="2024-07-29T22:06:43.278" v="12" actId="1076"/>
      <pc:docMkLst>
        <pc:docMk/>
      </pc:docMkLst>
      <pc:sldChg chg="addSp modSp">
        <pc:chgData name="Anthony Di Donato" userId="S::adidonat@uwaterloo.ca::c34b72cf-44e4-4998-933d-4fd6b14ce724" providerId="AD" clId="Web-{0681CF83-49A3-4D75-F670-1EE49F6F37A8}" dt="2024-07-29T22:06:43.278" v="12" actId="1076"/>
        <pc:sldMkLst>
          <pc:docMk/>
          <pc:sldMk cId="1530326332" sldId="286"/>
        </pc:sldMkLst>
      </pc:sldChg>
    </pc:docChg>
  </pc:docChgLst>
  <pc:docChgLst>
    <pc:chgData name="Lauren Kauth" userId="S::lakauth@uwaterloo.ca::08ca3ac4-9f58-4c99-b63a-c43b54931b33" providerId="AD" clId="Web-{14F31462-6F79-BA46-46C1-7C8AD6C26AC4}"/>
    <pc:docChg chg="addSld delSld modSld sldOrd modSection">
      <pc:chgData name="Lauren Kauth" userId="S::lakauth@uwaterloo.ca::08ca3ac4-9f58-4c99-b63a-c43b54931b33" providerId="AD" clId="Web-{14F31462-6F79-BA46-46C1-7C8AD6C26AC4}" dt="2024-12-02T22:32:55.100" v="3346"/>
      <pc:docMkLst>
        <pc:docMk/>
      </pc:docMkLst>
      <pc:sldChg chg="del">
        <pc:chgData name="Lauren Kauth" userId="S::lakauth@uwaterloo.ca::08ca3ac4-9f58-4c99-b63a-c43b54931b33" providerId="AD" clId="Web-{14F31462-6F79-BA46-46C1-7C8AD6C26AC4}" dt="2024-12-02T21:38:43.592" v="1983"/>
        <pc:sldMkLst>
          <pc:docMk/>
          <pc:sldMk cId="1048238583" sldId="299"/>
        </pc:sldMkLst>
      </pc:sldChg>
      <pc:sldChg chg="del ord">
        <pc:chgData name="Lauren Kauth" userId="S::lakauth@uwaterloo.ca::08ca3ac4-9f58-4c99-b63a-c43b54931b33" providerId="AD" clId="Web-{14F31462-6F79-BA46-46C1-7C8AD6C26AC4}" dt="2024-12-02T21:38:55.468" v="1985"/>
        <pc:sldMkLst>
          <pc:docMk/>
          <pc:sldMk cId="643850073" sldId="306"/>
        </pc:sldMkLst>
      </pc:sldChg>
      <pc:sldChg chg="addSp delSp modSp add replId">
        <pc:chgData name="Lauren Kauth" userId="S::lakauth@uwaterloo.ca::08ca3ac4-9f58-4c99-b63a-c43b54931b33" providerId="AD" clId="Web-{14F31462-6F79-BA46-46C1-7C8AD6C26AC4}" dt="2024-12-02T22:32:47.803" v="3344" actId="20577"/>
        <pc:sldMkLst>
          <pc:docMk/>
          <pc:sldMk cId="1522023402" sldId="311"/>
        </pc:sldMkLst>
      </pc:sldChg>
      <pc:sldChg chg="add del replId">
        <pc:chgData name="Lauren Kauth" userId="S::lakauth@uwaterloo.ca::08ca3ac4-9f58-4c99-b63a-c43b54931b33" providerId="AD" clId="Web-{14F31462-6F79-BA46-46C1-7C8AD6C26AC4}" dt="2024-12-02T20:38:53.845" v="796"/>
        <pc:sldMkLst>
          <pc:docMk/>
          <pc:sldMk cId="3301006682" sldId="312"/>
        </pc:sldMkLst>
      </pc:sldChg>
      <pc:sldChg chg="addSp delSp modSp add ord replId">
        <pc:chgData name="Lauren Kauth" userId="S::lakauth@uwaterloo.ca::08ca3ac4-9f58-4c99-b63a-c43b54931b33" providerId="AD" clId="Web-{14F31462-6F79-BA46-46C1-7C8AD6C26AC4}" dt="2024-12-02T22:32:40.100" v="3343" actId="20577"/>
        <pc:sldMkLst>
          <pc:docMk/>
          <pc:sldMk cId="3315941269" sldId="312"/>
        </pc:sldMkLst>
      </pc:sldChg>
      <pc:sldChg chg="addSp delSp modSp add ord replId">
        <pc:chgData name="Lauren Kauth" userId="S::lakauth@uwaterloo.ca::08ca3ac4-9f58-4c99-b63a-c43b54931b33" providerId="AD" clId="Web-{14F31462-6F79-BA46-46C1-7C8AD6C26AC4}" dt="2024-12-02T22:32:53.678" v="3345"/>
        <pc:sldMkLst>
          <pc:docMk/>
          <pc:sldMk cId="328074979" sldId="314"/>
        </pc:sldMkLst>
      </pc:sldChg>
      <pc:sldChg chg="add ord replId">
        <pc:chgData name="Lauren Kauth" userId="S::lakauth@uwaterloo.ca::08ca3ac4-9f58-4c99-b63a-c43b54931b33" providerId="AD" clId="Web-{14F31462-6F79-BA46-46C1-7C8AD6C26AC4}" dt="2024-12-02T21:39:03.218" v="1986"/>
        <pc:sldMkLst>
          <pc:docMk/>
          <pc:sldMk cId="2604046431" sldId="315"/>
        </pc:sldMkLst>
      </pc:sldChg>
      <pc:sldChg chg="addSp delSp modSp add ord replId">
        <pc:chgData name="Lauren Kauth" userId="S::lakauth@uwaterloo.ca::08ca3ac4-9f58-4c99-b63a-c43b54931b33" providerId="AD" clId="Web-{14F31462-6F79-BA46-46C1-7C8AD6C26AC4}" dt="2024-12-02T22:32:55.100" v="3346"/>
        <pc:sldMkLst>
          <pc:docMk/>
          <pc:sldMk cId="489685924" sldId="317"/>
        </pc:sldMkLst>
      </pc:sldChg>
    </pc:docChg>
  </pc:docChgLst>
  <pc:docChgLst>
    <pc:chgData name="Ryan Miller" userId="d6d2408c-26cd-4404-945c-40e0b79fe498" providerId="ADAL" clId="{D1D76BC7-BCB9-458F-8A23-181B3C1B42E1}"/>
    <pc:docChg chg="modSld">
      <pc:chgData name="Ryan Miller" userId="d6d2408c-26cd-4404-945c-40e0b79fe498" providerId="ADAL" clId="{D1D76BC7-BCB9-458F-8A23-181B3C1B42E1}" dt="2025-02-25T00:02:27.219" v="6" actId="20577"/>
      <pc:docMkLst>
        <pc:docMk/>
      </pc:docMkLst>
    </pc:docChg>
  </pc:docChgLst>
  <pc:docChgLst>
    <pc:chgData name="Lauren Kauth" userId="S::lakauth@uwaterloo.ca::08ca3ac4-9f58-4c99-b63a-c43b54931b33" providerId="AD" clId="Web-{B8007102-5FCE-36D5-8F65-006A59033196}"/>
    <pc:docChg chg="modSld">
      <pc:chgData name="Lauren Kauth" userId="S::lakauth@uwaterloo.ca::08ca3ac4-9f58-4c99-b63a-c43b54931b33" providerId="AD" clId="Web-{B8007102-5FCE-36D5-8F65-006A59033196}" dt="2024-12-02T22:48:20.625" v="55"/>
      <pc:docMkLst>
        <pc:docMk/>
      </pc:docMkLst>
    </pc:docChg>
  </pc:docChgLst>
  <pc:docChgLst>
    <pc:chgData name="Ryan Miller" userId="S::r37mille@uwaterloo.ca::d6d2408c-26cd-4404-945c-40e0b79fe498" providerId="AD" clId="Web-{A7B4F98A-B641-1AA4-946A-61978DB026A4}"/>
    <pc:docChg chg="modSld sldOrd">
      <pc:chgData name="Ryan Miller" userId="S::r37mille@uwaterloo.ca::d6d2408c-26cd-4404-945c-40e0b79fe498" providerId="AD" clId="Web-{A7B4F98A-B641-1AA4-946A-61978DB026A4}" dt="2024-11-18T16:27:31.715" v="104"/>
      <pc:docMkLst>
        <pc:docMk/>
      </pc:docMkLst>
      <pc:sldChg chg="ord">
        <pc:chgData name="Ryan Miller" userId="S::r37mille@uwaterloo.ca::d6d2408c-26cd-4404-945c-40e0b79fe498" providerId="AD" clId="Web-{A7B4F98A-B641-1AA4-946A-61978DB026A4}" dt="2024-11-18T16:27:31.715" v="104"/>
        <pc:sldMkLst>
          <pc:docMk/>
          <pc:sldMk cId="1048238583" sldId="299"/>
        </pc:sldMkLst>
      </pc:sldChg>
    </pc:docChg>
  </pc:docChgLst>
  <pc:docChgLst>
    <pc:chgData name="Lauren Kauth" userId="S::lakauth@uwaterloo.ca::08ca3ac4-9f58-4c99-b63a-c43b54931b33" providerId="AD" clId="Web-{A4EB11A6-0F39-F905-CAC1-ADA53E9DDD36}"/>
    <pc:docChg chg="delSld modSld modSection">
      <pc:chgData name="Lauren Kauth" userId="S::lakauth@uwaterloo.ca::08ca3ac4-9f58-4c99-b63a-c43b54931b33" providerId="AD" clId="Web-{A4EB11A6-0F39-F905-CAC1-ADA53E9DDD36}" dt="2025-06-09T22:50:43.332" v="193" actId="20577"/>
      <pc:docMkLst>
        <pc:docMk/>
      </pc:docMkLst>
      <pc:sldChg chg="modSp">
        <pc:chgData name="Lauren Kauth" userId="S::lakauth@uwaterloo.ca::08ca3ac4-9f58-4c99-b63a-c43b54931b33" providerId="AD" clId="Web-{A4EB11A6-0F39-F905-CAC1-ADA53E9DDD36}" dt="2025-06-09T22:06:02.533" v="2" actId="20577"/>
        <pc:sldMkLst>
          <pc:docMk/>
          <pc:sldMk cId="109857222" sldId="256"/>
        </pc:sldMkLst>
        <pc:spChg chg="mod">
          <ac:chgData name="Lauren Kauth" userId="S::lakauth@uwaterloo.ca::08ca3ac4-9f58-4c99-b63a-c43b54931b33" providerId="AD" clId="Web-{A4EB11A6-0F39-F905-CAC1-ADA53E9DDD36}" dt="2025-06-09T22:06:02.533" v="2" actId="20577"/>
          <ac:spMkLst>
            <pc:docMk/>
            <pc:sldMk cId="109857222" sldId="256"/>
            <ac:spMk id="8" creationId="{34F68128-73D0-1E67-36A4-E862051443E4}"/>
          </ac:spMkLst>
        </pc:spChg>
      </pc:sldChg>
      <pc:sldChg chg="addSp delSp modSp">
        <pc:chgData name="Lauren Kauth" userId="S::lakauth@uwaterloo.ca::08ca3ac4-9f58-4c99-b63a-c43b54931b33" providerId="AD" clId="Web-{A4EB11A6-0F39-F905-CAC1-ADA53E9DDD36}" dt="2025-06-09T22:50:43.332" v="193" actId="20577"/>
        <pc:sldMkLst>
          <pc:docMk/>
          <pc:sldMk cId="2475267822" sldId="323"/>
        </pc:sldMkLst>
        <pc:spChg chg="mod">
          <ac:chgData name="Lauren Kauth" userId="S::lakauth@uwaterloo.ca::08ca3ac4-9f58-4c99-b63a-c43b54931b33" providerId="AD" clId="Web-{A4EB11A6-0F39-F905-CAC1-ADA53E9DDD36}" dt="2025-06-09T22:50:43.332" v="193" actId="20577"/>
          <ac:spMkLst>
            <pc:docMk/>
            <pc:sldMk cId="2475267822" sldId="323"/>
            <ac:spMk id="8" creationId="{E35AE7F1-91F2-69B1-0EDB-8ECF7AE75681}"/>
          </ac:spMkLst>
        </pc:spChg>
      </pc:sldChg>
      <pc:sldChg chg="del">
        <pc:chgData name="Lauren Kauth" userId="S::lakauth@uwaterloo.ca::08ca3ac4-9f58-4c99-b63a-c43b54931b33" providerId="AD" clId="Web-{A4EB11A6-0F39-F905-CAC1-ADA53E9DDD36}" dt="2025-06-09T22:35:46.017" v="189"/>
        <pc:sldMkLst>
          <pc:docMk/>
          <pc:sldMk cId="2638973169" sldId="324"/>
        </pc:sldMkLst>
      </pc:sldChg>
    </pc:docChg>
  </pc:docChgLst>
  <pc:docChgLst>
    <pc:chgData name="Lauren Kauth" userId="S::lakauth@uwaterloo.ca::08ca3ac4-9f58-4c99-b63a-c43b54931b33" providerId="AD" clId="Web-{CAFE6F4F-0C60-CC1B-8BDD-73132BA9F6DE}"/>
    <pc:docChg chg="modSld sldOrd">
      <pc:chgData name="Lauren Kauth" userId="S::lakauth@uwaterloo.ca::08ca3ac4-9f58-4c99-b63a-c43b54931b33" providerId="AD" clId="Web-{CAFE6F4F-0C60-CC1B-8BDD-73132BA9F6DE}" dt="2025-07-07T22:59:14.252" v="32"/>
      <pc:docMkLst>
        <pc:docMk/>
      </pc:docMkLst>
      <pc:sldChg chg="ord">
        <pc:chgData name="Lauren Kauth" userId="S::lakauth@uwaterloo.ca::08ca3ac4-9f58-4c99-b63a-c43b54931b33" providerId="AD" clId="Web-{CAFE6F4F-0C60-CC1B-8BDD-73132BA9F6DE}" dt="2025-07-07T22:59:14.252" v="32"/>
        <pc:sldMkLst>
          <pc:docMk/>
          <pc:sldMk cId="3743824154" sldId="313"/>
        </pc:sldMkLst>
      </pc:sldChg>
      <pc:sldChg chg="modSp">
        <pc:chgData name="Lauren Kauth" userId="S::lakauth@uwaterloo.ca::08ca3ac4-9f58-4c99-b63a-c43b54931b33" providerId="AD" clId="Web-{CAFE6F4F-0C60-CC1B-8BDD-73132BA9F6DE}" dt="2025-07-07T22:58:39.830" v="31" actId="20577"/>
        <pc:sldMkLst>
          <pc:docMk/>
          <pc:sldMk cId="2475267822" sldId="323"/>
        </pc:sldMkLst>
        <pc:spChg chg="mod">
          <ac:chgData name="Lauren Kauth" userId="S::lakauth@uwaterloo.ca::08ca3ac4-9f58-4c99-b63a-c43b54931b33" providerId="AD" clId="Web-{CAFE6F4F-0C60-CC1B-8BDD-73132BA9F6DE}" dt="2025-07-07T22:58:39.830" v="31" actId="20577"/>
          <ac:spMkLst>
            <pc:docMk/>
            <pc:sldMk cId="2475267822" sldId="323"/>
            <ac:spMk id="8" creationId="{E35AE7F1-91F2-69B1-0EDB-8ECF7AE75681}"/>
          </ac:spMkLst>
        </pc:spChg>
        <pc:spChg chg="mod">
          <ac:chgData name="Lauren Kauth" userId="S::lakauth@uwaterloo.ca::08ca3ac4-9f58-4c99-b63a-c43b54931b33" providerId="AD" clId="Web-{CAFE6F4F-0C60-CC1B-8BDD-73132BA9F6DE}" dt="2025-07-07T22:48:09.147" v="0" actId="14100"/>
          <ac:spMkLst>
            <pc:docMk/>
            <pc:sldMk cId="2475267822" sldId="323"/>
            <ac:spMk id="12" creationId="{64B983C3-BA54-14D8-61F1-B26FC8A4CD07}"/>
          </ac:spMkLst>
        </pc:spChg>
        <pc:spChg chg="mod">
          <ac:chgData name="Lauren Kauth" userId="S::lakauth@uwaterloo.ca::08ca3ac4-9f58-4c99-b63a-c43b54931b33" providerId="AD" clId="Web-{CAFE6F4F-0C60-CC1B-8BDD-73132BA9F6DE}" dt="2025-07-07T22:48:14.569" v="1" actId="14100"/>
          <ac:spMkLst>
            <pc:docMk/>
            <pc:sldMk cId="2475267822" sldId="323"/>
            <ac:spMk id="13" creationId="{C094FD47-6E6E-A749-F723-01EC81CBB690}"/>
          </ac:spMkLst>
        </pc:spChg>
        <pc:spChg chg="mod">
          <ac:chgData name="Lauren Kauth" userId="S::lakauth@uwaterloo.ca::08ca3ac4-9f58-4c99-b63a-c43b54931b33" providerId="AD" clId="Web-{CAFE6F4F-0C60-CC1B-8BDD-73132BA9F6DE}" dt="2025-07-07T22:48:21.116" v="2" actId="14100"/>
          <ac:spMkLst>
            <pc:docMk/>
            <pc:sldMk cId="2475267822" sldId="323"/>
            <ac:spMk id="15" creationId="{AE8D4944-B3F4-9FDC-8818-4CB197800CD4}"/>
          </ac:spMkLst>
        </pc:spChg>
      </pc:sldChg>
    </pc:docChg>
  </pc:docChgLst>
  <pc:docChgLst>
    <pc:chgData name="Ryan Miller" userId="d6d2408c-26cd-4404-945c-40e0b79fe498" providerId="ADAL" clId="{7AC88438-4A7E-46E4-90AE-C7963C8827BE}"/>
    <pc:docChg chg="undo custSel modSld">
      <pc:chgData name="Ryan Miller" userId="d6d2408c-26cd-4404-945c-40e0b79fe498" providerId="ADAL" clId="{7AC88438-4A7E-46E4-90AE-C7963C8827BE}" dt="2025-07-07T23:01:17.105" v="996" actId="20577"/>
      <pc:docMkLst>
        <pc:docMk/>
      </pc:docMkLst>
      <pc:sldChg chg="addSp delSp modSp mod">
        <pc:chgData name="Ryan Miller" userId="d6d2408c-26cd-4404-945c-40e0b79fe498" providerId="ADAL" clId="{7AC88438-4A7E-46E4-90AE-C7963C8827BE}" dt="2025-07-07T23:00:00.296" v="973" actId="20577"/>
        <pc:sldMkLst>
          <pc:docMk/>
          <pc:sldMk cId="2760579167" sldId="276"/>
        </pc:sldMkLst>
        <pc:spChg chg="add del">
          <ac:chgData name="Ryan Miller" userId="d6d2408c-26cd-4404-945c-40e0b79fe498" providerId="ADAL" clId="{7AC88438-4A7E-46E4-90AE-C7963C8827BE}" dt="2025-07-07T22:50:20.811" v="60" actId="22"/>
          <ac:spMkLst>
            <pc:docMk/>
            <pc:sldMk cId="2760579167" sldId="276"/>
            <ac:spMk id="6" creationId="{8D22C589-AAFF-C2B4-36A6-1F47DC09FA25}"/>
          </ac:spMkLst>
        </pc:spChg>
        <pc:spChg chg="add mod">
          <ac:chgData name="Ryan Miller" userId="d6d2408c-26cd-4404-945c-40e0b79fe498" providerId="ADAL" clId="{7AC88438-4A7E-46E4-90AE-C7963C8827BE}" dt="2025-07-07T23:00:00.296" v="973" actId="20577"/>
          <ac:spMkLst>
            <pc:docMk/>
            <pc:sldMk cId="2760579167" sldId="276"/>
            <ac:spMk id="8" creationId="{91661F25-0A80-4A62-CBB0-8AE47D0B2BD6}"/>
          </ac:spMkLst>
        </pc:spChg>
        <pc:spChg chg="del mod">
          <ac:chgData name="Ryan Miller" userId="d6d2408c-26cd-4404-945c-40e0b79fe498" providerId="ADAL" clId="{7AC88438-4A7E-46E4-90AE-C7963C8827BE}" dt="2025-07-07T22:50:19.706" v="58"/>
          <ac:spMkLst>
            <pc:docMk/>
            <pc:sldMk cId="2760579167" sldId="276"/>
            <ac:spMk id="9" creationId="{D8D271DF-92EF-0C48-B26F-77E14E0B9494}"/>
          </ac:spMkLst>
        </pc:spChg>
        <pc:spChg chg="mod">
          <ac:chgData name="Ryan Miller" userId="d6d2408c-26cd-4404-945c-40e0b79fe498" providerId="ADAL" clId="{7AC88438-4A7E-46E4-90AE-C7963C8827BE}" dt="2025-07-07T22:59:23.947" v="878" actId="20577"/>
          <ac:spMkLst>
            <pc:docMk/>
            <pc:sldMk cId="2760579167" sldId="276"/>
            <ac:spMk id="12" creationId="{8B70E1FE-97DA-763A-C35B-FA282A767EB2}"/>
          </ac:spMkLst>
        </pc:spChg>
        <pc:picChg chg="mod">
          <ac:chgData name="Ryan Miller" userId="d6d2408c-26cd-4404-945c-40e0b79fe498" providerId="ADAL" clId="{7AC88438-4A7E-46E4-90AE-C7963C8827BE}" dt="2025-07-07T22:59:40.840" v="919" actId="1076"/>
          <ac:picMkLst>
            <pc:docMk/>
            <pc:sldMk cId="2760579167" sldId="276"/>
            <ac:picMk id="1028" creationId="{25730088-52D0-0AFE-E521-5F446AE114B2}"/>
          </ac:picMkLst>
        </pc:picChg>
      </pc:sldChg>
      <pc:sldChg chg="modSp mod">
        <pc:chgData name="Ryan Miller" userId="d6d2408c-26cd-4404-945c-40e0b79fe498" providerId="ADAL" clId="{7AC88438-4A7E-46E4-90AE-C7963C8827BE}" dt="2025-07-07T23:01:17.105" v="996" actId="20577"/>
        <pc:sldMkLst>
          <pc:docMk/>
          <pc:sldMk cId="41329882" sldId="280"/>
        </pc:sldMkLst>
        <pc:spChg chg="mod">
          <ac:chgData name="Ryan Miller" userId="d6d2408c-26cd-4404-945c-40e0b79fe498" providerId="ADAL" clId="{7AC88438-4A7E-46E4-90AE-C7963C8827BE}" dt="2025-07-07T23:01:17.105" v="996" actId="20577"/>
          <ac:spMkLst>
            <pc:docMk/>
            <pc:sldMk cId="41329882" sldId="280"/>
            <ac:spMk id="6" creationId="{BCCEB848-BC0F-DD4E-7951-B28D0F262AFA}"/>
          </ac:spMkLst>
        </pc:spChg>
      </pc:sldChg>
      <pc:sldChg chg="modSp mod">
        <pc:chgData name="Ryan Miller" userId="d6d2408c-26cd-4404-945c-40e0b79fe498" providerId="ADAL" clId="{7AC88438-4A7E-46E4-90AE-C7963C8827BE}" dt="2025-07-07T22:55:39.639" v="353" actId="14"/>
        <pc:sldMkLst>
          <pc:docMk/>
          <pc:sldMk cId="3334193763" sldId="281"/>
        </pc:sldMkLst>
        <pc:spChg chg="mod">
          <ac:chgData name="Ryan Miller" userId="d6d2408c-26cd-4404-945c-40e0b79fe498" providerId="ADAL" clId="{7AC88438-4A7E-46E4-90AE-C7963C8827BE}" dt="2025-07-07T22:55:39.639" v="353" actId="14"/>
          <ac:spMkLst>
            <pc:docMk/>
            <pc:sldMk cId="3334193763" sldId="281"/>
            <ac:spMk id="6" creationId="{BCCEB848-BC0F-DD4E-7951-B28D0F262AFA}"/>
          </ac:spMkLst>
        </pc:spChg>
      </pc:sldChg>
      <pc:sldChg chg="modSp mod">
        <pc:chgData name="Ryan Miller" userId="d6d2408c-26cd-4404-945c-40e0b79fe498" providerId="ADAL" clId="{7AC88438-4A7E-46E4-90AE-C7963C8827BE}" dt="2025-07-07T22:58:39.559" v="849" actId="20577"/>
        <pc:sldMkLst>
          <pc:docMk/>
          <pc:sldMk cId="1501751884" sldId="282"/>
        </pc:sldMkLst>
        <pc:spChg chg="mod">
          <ac:chgData name="Ryan Miller" userId="d6d2408c-26cd-4404-945c-40e0b79fe498" providerId="ADAL" clId="{7AC88438-4A7E-46E4-90AE-C7963C8827BE}" dt="2025-07-07T22:58:39.559" v="849" actId="20577"/>
          <ac:spMkLst>
            <pc:docMk/>
            <pc:sldMk cId="1501751884" sldId="282"/>
            <ac:spMk id="6" creationId="{BCCEB848-BC0F-DD4E-7951-B28D0F262AFA}"/>
          </ac:spMkLst>
        </pc:spChg>
      </pc:sldChg>
    </pc:docChg>
  </pc:docChgLst>
  <pc:docChgLst>
    <pc:chgData name="Ryan Miller" userId="S::r37mille@uwaterloo.ca::d6d2408c-26cd-4404-945c-40e0b79fe498" providerId="AD" clId="Web-{10FC20B4-690A-F8F8-E712-0C607D3D60F2}"/>
    <pc:docChg chg="delSld modSld sldOrd modSection">
      <pc:chgData name="Ryan Miller" userId="S::r37mille@uwaterloo.ca::d6d2408c-26cd-4404-945c-40e0b79fe498" providerId="AD" clId="Web-{10FC20B4-690A-F8F8-E712-0C607D3D60F2}" dt="2024-07-10T22:33:58.464" v="114" actId="20577"/>
      <pc:docMkLst>
        <pc:docMk/>
      </pc:docMkLst>
      <pc:sldChg chg="modSp">
        <pc:chgData name="Ryan Miller" userId="S::r37mille@uwaterloo.ca::d6d2408c-26cd-4404-945c-40e0b79fe498" providerId="AD" clId="Web-{10FC20B4-690A-F8F8-E712-0C607D3D60F2}" dt="2024-07-10T22:27:16.844" v="6" actId="20577"/>
        <pc:sldMkLst>
          <pc:docMk/>
          <pc:sldMk cId="109857222" sldId="256"/>
        </pc:sldMkLst>
      </pc:sldChg>
      <pc:sldChg chg="del">
        <pc:chgData name="Ryan Miller" userId="S::r37mille@uwaterloo.ca::d6d2408c-26cd-4404-945c-40e0b79fe498" providerId="AD" clId="Web-{10FC20B4-690A-F8F8-E712-0C607D3D60F2}" dt="2024-07-10T22:30:48.646" v="16"/>
        <pc:sldMkLst>
          <pc:docMk/>
          <pc:sldMk cId="1344113807" sldId="259"/>
        </pc:sldMkLst>
      </pc:sldChg>
      <pc:sldChg chg="del">
        <pc:chgData name="Ryan Miller" userId="S::r37mille@uwaterloo.ca::d6d2408c-26cd-4404-945c-40e0b79fe498" providerId="AD" clId="Web-{10FC20B4-690A-F8F8-E712-0C607D3D60F2}" dt="2024-07-10T22:30:48.630" v="12"/>
        <pc:sldMkLst>
          <pc:docMk/>
          <pc:sldMk cId="3224583403" sldId="260"/>
        </pc:sldMkLst>
      </pc:sldChg>
      <pc:sldChg chg="del">
        <pc:chgData name="Ryan Miller" userId="S::r37mille@uwaterloo.ca::d6d2408c-26cd-4404-945c-40e0b79fe498" providerId="AD" clId="Web-{10FC20B4-690A-F8F8-E712-0C607D3D60F2}" dt="2024-07-10T22:30:48.630" v="9"/>
        <pc:sldMkLst>
          <pc:docMk/>
          <pc:sldMk cId="3559795126" sldId="263"/>
        </pc:sldMkLst>
      </pc:sldChg>
      <pc:sldChg chg="del">
        <pc:chgData name="Ryan Miller" userId="S::r37mille@uwaterloo.ca::d6d2408c-26cd-4404-945c-40e0b79fe498" providerId="AD" clId="Web-{10FC20B4-690A-F8F8-E712-0C607D3D60F2}" dt="2024-07-10T22:30:48.630" v="11"/>
        <pc:sldMkLst>
          <pc:docMk/>
          <pc:sldMk cId="2700454960" sldId="264"/>
        </pc:sldMkLst>
      </pc:sldChg>
      <pc:sldChg chg="del">
        <pc:chgData name="Ryan Miller" userId="S::r37mille@uwaterloo.ca::d6d2408c-26cd-4404-945c-40e0b79fe498" providerId="AD" clId="Web-{10FC20B4-690A-F8F8-E712-0C607D3D60F2}" dt="2024-07-10T22:30:48.630" v="10"/>
        <pc:sldMkLst>
          <pc:docMk/>
          <pc:sldMk cId="1158367413" sldId="265"/>
        </pc:sldMkLst>
      </pc:sldChg>
      <pc:sldChg chg="del">
        <pc:chgData name="Ryan Miller" userId="S::r37mille@uwaterloo.ca::d6d2408c-26cd-4404-945c-40e0b79fe498" providerId="AD" clId="Web-{10FC20B4-690A-F8F8-E712-0C607D3D60F2}" dt="2024-07-10T22:30:48.630" v="13"/>
        <pc:sldMkLst>
          <pc:docMk/>
          <pc:sldMk cId="1002948897" sldId="266"/>
        </pc:sldMkLst>
      </pc:sldChg>
      <pc:sldChg chg="del">
        <pc:chgData name="Ryan Miller" userId="S::r37mille@uwaterloo.ca::d6d2408c-26cd-4404-945c-40e0b79fe498" providerId="AD" clId="Web-{10FC20B4-690A-F8F8-E712-0C607D3D60F2}" dt="2024-07-10T22:30:48.646" v="17"/>
        <pc:sldMkLst>
          <pc:docMk/>
          <pc:sldMk cId="2328815281" sldId="269"/>
        </pc:sldMkLst>
      </pc:sldChg>
      <pc:sldChg chg="del">
        <pc:chgData name="Ryan Miller" userId="S::r37mille@uwaterloo.ca::d6d2408c-26cd-4404-945c-40e0b79fe498" providerId="AD" clId="Web-{10FC20B4-690A-F8F8-E712-0C607D3D60F2}" dt="2024-07-10T22:30:48.646" v="18"/>
        <pc:sldMkLst>
          <pc:docMk/>
          <pc:sldMk cId="1244117534" sldId="270"/>
        </pc:sldMkLst>
      </pc:sldChg>
      <pc:sldChg chg="del">
        <pc:chgData name="Ryan Miller" userId="S::r37mille@uwaterloo.ca::d6d2408c-26cd-4404-945c-40e0b79fe498" providerId="AD" clId="Web-{10FC20B4-690A-F8F8-E712-0C607D3D60F2}" dt="2024-07-10T22:30:48.630" v="15"/>
        <pc:sldMkLst>
          <pc:docMk/>
          <pc:sldMk cId="706299866" sldId="271"/>
        </pc:sldMkLst>
      </pc:sldChg>
      <pc:sldChg chg="del">
        <pc:chgData name="Ryan Miller" userId="S::r37mille@uwaterloo.ca::d6d2408c-26cd-4404-945c-40e0b79fe498" providerId="AD" clId="Web-{10FC20B4-690A-F8F8-E712-0C607D3D60F2}" dt="2024-07-10T22:30:48.630" v="14"/>
        <pc:sldMkLst>
          <pc:docMk/>
          <pc:sldMk cId="199329884" sldId="272"/>
        </pc:sldMkLst>
      </pc:sldChg>
      <pc:sldChg chg="del">
        <pc:chgData name="Ryan Miller" userId="S::r37mille@uwaterloo.ca::d6d2408c-26cd-4404-945c-40e0b79fe498" providerId="AD" clId="Web-{10FC20B4-690A-F8F8-E712-0C607D3D60F2}" dt="2024-07-10T22:30:53.334" v="23"/>
        <pc:sldMkLst>
          <pc:docMk/>
          <pc:sldMk cId="530375391" sldId="273"/>
        </pc:sldMkLst>
      </pc:sldChg>
      <pc:sldChg chg="del">
        <pc:chgData name="Ryan Miller" userId="S::r37mille@uwaterloo.ca::d6d2408c-26cd-4404-945c-40e0b79fe498" providerId="AD" clId="Web-{10FC20B4-690A-F8F8-E712-0C607D3D60F2}" dt="2024-07-10T22:30:52.865" v="22"/>
        <pc:sldMkLst>
          <pc:docMk/>
          <pc:sldMk cId="1779782125" sldId="274"/>
        </pc:sldMkLst>
      </pc:sldChg>
      <pc:sldChg chg="delSp modSp ord">
        <pc:chgData name="Ryan Miller" userId="S::r37mille@uwaterloo.ca::d6d2408c-26cd-4404-945c-40e0b79fe498" providerId="AD" clId="Web-{10FC20B4-690A-F8F8-E712-0C607D3D60F2}" dt="2024-07-10T22:33:58.464" v="114" actId="20577"/>
        <pc:sldMkLst>
          <pc:docMk/>
          <pc:sldMk cId="2820126183" sldId="275"/>
        </pc:sldMkLst>
      </pc:sldChg>
      <pc:sldChg chg="del ord">
        <pc:chgData name="Ryan Miller" userId="S::r37mille@uwaterloo.ca::d6d2408c-26cd-4404-945c-40e0b79fe498" providerId="AD" clId="Web-{10FC20B4-690A-F8F8-E712-0C607D3D60F2}" dt="2024-07-10T22:30:52.037" v="21"/>
        <pc:sldMkLst>
          <pc:docMk/>
          <pc:sldMk cId="1909288322" sldId="278"/>
        </pc:sldMkLst>
      </pc:sldChg>
      <pc:sldChg chg="del">
        <pc:chgData name="Ryan Miller" userId="S::r37mille@uwaterloo.ca::d6d2408c-26cd-4404-945c-40e0b79fe498" providerId="AD" clId="Web-{10FC20B4-690A-F8F8-E712-0C607D3D60F2}" dt="2024-07-10T22:30:51.459" v="20"/>
        <pc:sldMkLst>
          <pc:docMk/>
          <pc:sldMk cId="620557965" sldId="279"/>
        </pc:sldMkLst>
      </pc:sldChg>
      <pc:sldChg chg="ord">
        <pc:chgData name="Ryan Miller" userId="S::r37mille@uwaterloo.ca::d6d2408c-26cd-4404-945c-40e0b79fe498" providerId="AD" clId="Web-{10FC20B4-690A-F8F8-E712-0C607D3D60F2}" dt="2024-07-10T22:30:44.224" v="8"/>
        <pc:sldMkLst>
          <pc:docMk/>
          <pc:sldMk cId="41329882" sldId="280"/>
        </pc:sldMkLst>
      </pc:sldChg>
      <pc:sldChg chg="del">
        <pc:chgData name="Ryan Miller" userId="S::r37mille@uwaterloo.ca::d6d2408c-26cd-4404-945c-40e0b79fe498" providerId="AD" clId="Web-{10FC20B4-690A-F8F8-E712-0C607D3D60F2}" dt="2024-07-10T22:30:48.646" v="19"/>
        <pc:sldMkLst>
          <pc:docMk/>
          <pc:sldMk cId="1149116688" sldId="281"/>
        </pc:sldMkLst>
      </pc:sldChg>
    </pc:docChg>
  </pc:docChgLst>
  <pc:docChgLst>
    <pc:chgData name="Lauren Kauth" userId="S::lakauth@uwaterloo.ca::08ca3ac4-9f58-4c99-b63a-c43b54931b33" providerId="AD" clId="Web-{CA7E72A0-7D76-98E6-E7F8-228DC637F6F2}"/>
    <pc:docChg chg="modSld sldOrd">
      <pc:chgData name="Lauren Kauth" userId="S::lakauth@uwaterloo.ca::08ca3ac4-9f58-4c99-b63a-c43b54931b33" providerId="AD" clId="Web-{CA7E72A0-7D76-98E6-E7F8-228DC637F6F2}" dt="2024-12-02T23:57:20.357" v="3" actId="20577"/>
      <pc:docMkLst>
        <pc:docMk/>
      </pc:docMkLst>
      <pc:sldChg chg="ord">
        <pc:chgData name="Lauren Kauth" userId="S::lakauth@uwaterloo.ca::08ca3ac4-9f58-4c99-b63a-c43b54931b33" providerId="AD" clId="Web-{CA7E72A0-7D76-98E6-E7F8-228DC637F6F2}" dt="2024-12-02T23:45:52.314" v="0"/>
        <pc:sldMkLst>
          <pc:docMk/>
          <pc:sldMk cId="328074979" sldId="314"/>
        </pc:sldMkLst>
      </pc:sldChg>
      <pc:sldChg chg="modSp">
        <pc:chgData name="Lauren Kauth" userId="S::lakauth@uwaterloo.ca::08ca3ac4-9f58-4c99-b63a-c43b54931b33" providerId="AD" clId="Web-{CA7E72A0-7D76-98E6-E7F8-228DC637F6F2}" dt="2024-12-02T23:57:20.357" v="3" actId="20577"/>
        <pc:sldMkLst>
          <pc:docMk/>
          <pc:sldMk cId="2604046431" sldId="315"/>
        </pc:sldMkLst>
      </pc:sldChg>
      <pc:sldChg chg="ord">
        <pc:chgData name="Lauren Kauth" userId="S::lakauth@uwaterloo.ca::08ca3ac4-9f58-4c99-b63a-c43b54931b33" providerId="AD" clId="Web-{CA7E72A0-7D76-98E6-E7F8-228DC637F6F2}" dt="2024-12-02T23:49:29.349" v="1"/>
        <pc:sldMkLst>
          <pc:docMk/>
          <pc:sldMk cId="489685924" sldId="317"/>
        </pc:sldMkLst>
      </pc:sldChg>
    </pc:docChg>
  </pc:docChgLst>
  <pc:docChgLst>
    <pc:chgData name="Ryan Miller" userId="d6d2408c-26cd-4404-945c-40e0b79fe498" providerId="ADAL" clId="{3AA48DBF-9F68-4947-BB45-0F04C98090ED}"/>
    <pc:docChg chg="undo custSel addSld delSld modSld modSection">
      <pc:chgData name="Ryan Miller" userId="d6d2408c-26cd-4404-945c-40e0b79fe498" providerId="ADAL" clId="{3AA48DBF-9F68-4947-BB45-0F04C98090ED}" dt="2025-04-07T23:04:37.309" v="1593" actId="20577"/>
      <pc:docMkLst>
        <pc:docMk/>
      </pc:docMkLst>
      <pc:sldChg chg="modSp mod">
        <pc:chgData name="Ryan Miller" userId="d6d2408c-26cd-4404-945c-40e0b79fe498" providerId="ADAL" clId="{3AA48DBF-9F68-4947-BB45-0F04C98090ED}" dt="2025-04-07T22:53:07.497" v="1024" actId="20577"/>
        <pc:sldMkLst>
          <pc:docMk/>
          <pc:sldMk cId="2760579167" sldId="276"/>
        </pc:sldMkLst>
      </pc:sldChg>
      <pc:sldChg chg="addSp delSp modSp mod">
        <pc:chgData name="Ryan Miller" userId="d6d2408c-26cd-4404-945c-40e0b79fe498" providerId="ADAL" clId="{3AA48DBF-9F68-4947-BB45-0F04C98090ED}" dt="2025-04-07T22:59:11.159" v="1367" actId="20577"/>
        <pc:sldMkLst>
          <pc:docMk/>
          <pc:sldMk cId="41329882" sldId="280"/>
        </pc:sldMkLst>
      </pc:sldChg>
      <pc:sldChg chg="modSp mod">
        <pc:chgData name="Ryan Miller" userId="d6d2408c-26cd-4404-945c-40e0b79fe498" providerId="ADAL" clId="{3AA48DBF-9F68-4947-BB45-0F04C98090ED}" dt="2025-04-07T23:04:37.309" v="1593" actId="20577"/>
        <pc:sldMkLst>
          <pc:docMk/>
          <pc:sldMk cId="3334193763" sldId="281"/>
        </pc:sldMkLst>
      </pc:sldChg>
      <pc:sldChg chg="new del">
        <pc:chgData name="Ryan Miller" userId="d6d2408c-26cd-4404-945c-40e0b79fe498" providerId="ADAL" clId="{3AA48DBF-9F68-4947-BB45-0F04C98090ED}" dt="2025-04-07T22:51:17.736" v="794" actId="680"/>
        <pc:sldMkLst>
          <pc:docMk/>
          <pc:sldMk cId="320402056" sldId="323"/>
        </pc:sldMkLst>
      </pc:sldChg>
    </pc:docChg>
  </pc:docChgLst>
  <pc:docChgLst>
    <pc:chgData name="Lauren Kauth" userId="S::lakauth@uwaterloo.ca::08ca3ac4-9f58-4c99-b63a-c43b54931b33" providerId="AD" clId="Web-{5D7F7064-7DFF-F795-FA5B-263A5B6D399A}"/>
    <pc:docChg chg="modSld sldOrd">
      <pc:chgData name="Lauren Kauth" userId="S::lakauth@uwaterloo.ca::08ca3ac4-9f58-4c99-b63a-c43b54931b33" providerId="AD" clId="Web-{5D7F7064-7DFF-F795-FA5B-263A5B6D399A}" dt="2024-07-15T21:57:36.617" v="27" actId="20577"/>
      <pc:docMkLst>
        <pc:docMk/>
      </pc:docMkLst>
      <pc:sldChg chg="addSp modSp">
        <pc:chgData name="Lauren Kauth" userId="S::lakauth@uwaterloo.ca::08ca3ac4-9f58-4c99-b63a-c43b54931b33" providerId="AD" clId="Web-{5D7F7064-7DFF-F795-FA5B-263A5B6D399A}" dt="2024-07-15T21:57:36.617" v="27" actId="20577"/>
        <pc:sldMkLst>
          <pc:docMk/>
          <pc:sldMk cId="577763532" sldId="277"/>
        </pc:sldMkLst>
      </pc:sldChg>
      <pc:sldChg chg="ord">
        <pc:chgData name="Lauren Kauth" userId="S::lakauth@uwaterloo.ca::08ca3ac4-9f58-4c99-b63a-c43b54931b33" providerId="AD" clId="Web-{5D7F7064-7DFF-F795-FA5B-263A5B6D399A}" dt="2024-07-15T21:44:39.141" v="8"/>
        <pc:sldMkLst>
          <pc:docMk/>
          <pc:sldMk cId="1506037843" sldId="284"/>
        </pc:sldMkLst>
      </pc:sldChg>
    </pc:docChg>
  </pc:docChgLst>
  <pc:docChgLst>
    <pc:chgData name="Mark Ositashvili" userId="f8c8a1cf-3302-49bd-b9fb-7fb2c333ebea" providerId="ADAL" clId="{08D7F04B-B864-874A-BA5E-C23A66E95060}"/>
    <pc:docChg chg="undo custSel modSld">
      <pc:chgData name="Mark Ositashvili" userId="f8c8a1cf-3302-49bd-b9fb-7fb2c333ebea" providerId="ADAL" clId="{08D7F04B-B864-874A-BA5E-C23A66E95060}" dt="2025-05-26T23:02:03.418" v="333" actId="20577"/>
      <pc:docMkLst>
        <pc:docMk/>
      </pc:docMkLst>
      <pc:sldChg chg="addSp delSp modSp mod">
        <pc:chgData name="Mark Ositashvili" userId="f8c8a1cf-3302-49bd-b9fb-7fb2c333ebea" providerId="ADAL" clId="{08D7F04B-B864-874A-BA5E-C23A66E95060}" dt="2025-05-26T23:02:03.418" v="333" actId="20577"/>
        <pc:sldMkLst>
          <pc:docMk/>
          <pc:sldMk cId="3743824154" sldId="313"/>
        </pc:sldMkLst>
      </pc:sldChg>
    </pc:docChg>
  </pc:docChgLst>
  <pc:docChgLst>
    <pc:chgData name="Ryan Miller" userId="d6d2408c-26cd-4404-945c-40e0b79fe498" providerId="ADAL" clId="{AC813CB1-B447-4EFD-BAF3-42391C6056E5}"/>
    <pc:docChg chg="undo custSel delSld modSld sldOrd modSection">
      <pc:chgData name="Ryan Miller" userId="d6d2408c-26cd-4404-945c-40e0b79fe498" providerId="ADAL" clId="{AC813CB1-B447-4EFD-BAF3-42391C6056E5}" dt="2024-09-23T22:01:42.350" v="1891" actId="20577"/>
      <pc:docMkLst>
        <pc:docMk/>
      </pc:docMkLst>
      <pc:sldChg chg="addSp delSp modSp mod">
        <pc:chgData name="Ryan Miller" userId="d6d2408c-26cd-4404-945c-40e0b79fe498" providerId="ADAL" clId="{AC813CB1-B447-4EFD-BAF3-42391C6056E5}" dt="2024-09-23T20:27:43.984" v="815"/>
        <pc:sldMkLst>
          <pc:docMk/>
          <pc:sldMk cId="2820126183" sldId="275"/>
        </pc:sldMkLst>
      </pc:sldChg>
      <pc:sldChg chg="addSp delSp modSp mod">
        <pc:chgData name="Ryan Miller" userId="d6d2408c-26cd-4404-945c-40e0b79fe498" providerId="ADAL" clId="{AC813CB1-B447-4EFD-BAF3-42391C6056E5}" dt="2024-09-23T20:28:25.732" v="862" actId="20577"/>
        <pc:sldMkLst>
          <pc:docMk/>
          <pc:sldMk cId="1501751884" sldId="282"/>
        </pc:sldMkLst>
      </pc:sldChg>
      <pc:sldChg chg="addSp delSp modSp mod">
        <pc:chgData name="Ryan Miller" userId="d6d2408c-26cd-4404-945c-40e0b79fe498" providerId="ADAL" clId="{AC813CB1-B447-4EFD-BAF3-42391C6056E5}" dt="2024-09-23T20:27:39.364" v="811"/>
        <pc:sldMkLst>
          <pc:docMk/>
          <pc:sldMk cId="4272218249" sldId="287"/>
        </pc:sldMkLst>
      </pc:sldChg>
      <pc:sldChg chg="addSp delSp modSp mod">
        <pc:chgData name="Ryan Miller" userId="d6d2408c-26cd-4404-945c-40e0b79fe498" providerId="ADAL" clId="{AC813CB1-B447-4EFD-BAF3-42391C6056E5}" dt="2024-09-23T20:27:50.447" v="819" actId="1076"/>
        <pc:sldMkLst>
          <pc:docMk/>
          <pc:sldMk cId="2925429890" sldId="289"/>
        </pc:sldMkLst>
      </pc:sldChg>
      <pc:sldChg chg="addSp delSp modSp mod">
        <pc:chgData name="Ryan Miller" userId="d6d2408c-26cd-4404-945c-40e0b79fe498" providerId="ADAL" clId="{AC813CB1-B447-4EFD-BAF3-42391C6056E5}" dt="2024-09-23T21:59:57.799" v="1754" actId="6549"/>
        <pc:sldMkLst>
          <pc:docMk/>
          <pc:sldMk cId="469394644" sldId="290"/>
        </pc:sldMkLst>
      </pc:sldChg>
      <pc:sldChg chg="addSp delSp modSp del mod">
        <pc:chgData name="Ryan Miller" userId="d6d2408c-26cd-4404-945c-40e0b79fe498" providerId="ADAL" clId="{AC813CB1-B447-4EFD-BAF3-42391C6056E5}" dt="2024-09-23T22:00:02.379" v="1755" actId="47"/>
        <pc:sldMkLst>
          <pc:docMk/>
          <pc:sldMk cId="792240552" sldId="291"/>
        </pc:sldMkLst>
      </pc:sldChg>
      <pc:sldChg chg="addSp delSp modSp mod">
        <pc:chgData name="Ryan Miller" userId="d6d2408c-26cd-4404-945c-40e0b79fe498" providerId="ADAL" clId="{AC813CB1-B447-4EFD-BAF3-42391C6056E5}" dt="2024-09-23T20:27:52.355" v="821"/>
        <pc:sldMkLst>
          <pc:docMk/>
          <pc:sldMk cId="3678199290" sldId="292"/>
        </pc:sldMkLst>
      </pc:sldChg>
      <pc:sldChg chg="addSp delSp modSp mod">
        <pc:chgData name="Ryan Miller" userId="d6d2408c-26cd-4404-945c-40e0b79fe498" providerId="ADAL" clId="{AC813CB1-B447-4EFD-BAF3-42391C6056E5}" dt="2024-09-23T20:27:41.448" v="813"/>
        <pc:sldMkLst>
          <pc:docMk/>
          <pc:sldMk cId="1394070040" sldId="293"/>
        </pc:sldMkLst>
      </pc:sldChg>
    </pc:docChg>
  </pc:docChgLst>
  <pc:docChgLst>
    <pc:chgData name="Mark Ositashvili" userId="f8c8a1cf-3302-49bd-b9fb-7fb2c333ebea" providerId="ADAL" clId="{59B398ED-F714-C848-AF0E-8CCC5DEC682B}"/>
    <pc:docChg chg="undo custSel addSld delSld modSld modSection">
      <pc:chgData name="Mark Ositashvili" userId="f8c8a1cf-3302-49bd-b9fb-7fb2c333ebea" providerId="ADAL" clId="{59B398ED-F714-C848-AF0E-8CCC5DEC682B}" dt="2024-09-23T22:10:38.810" v="766" actId="20577"/>
      <pc:docMkLst>
        <pc:docMk/>
      </pc:docMkLst>
      <pc:sldChg chg="addSp delSp modSp mod">
        <pc:chgData name="Mark Ositashvili" userId="f8c8a1cf-3302-49bd-b9fb-7fb2c333ebea" providerId="ADAL" clId="{59B398ED-F714-C848-AF0E-8CCC5DEC682B}" dt="2024-09-23T22:10:38.810" v="766" actId="20577"/>
        <pc:sldMkLst>
          <pc:docMk/>
          <pc:sldMk cId="2820126183" sldId="275"/>
        </pc:sldMkLst>
      </pc:sldChg>
      <pc:sldChg chg="add del">
        <pc:chgData name="Mark Ositashvili" userId="f8c8a1cf-3302-49bd-b9fb-7fb2c333ebea" providerId="ADAL" clId="{59B398ED-F714-C848-AF0E-8CCC5DEC682B}" dt="2024-09-23T21:16:43.526" v="3" actId="2696"/>
        <pc:sldMkLst>
          <pc:docMk/>
          <pc:sldMk cId="2925429890" sldId="289"/>
        </pc:sldMkLst>
      </pc:sldChg>
      <pc:sldChg chg="del">
        <pc:chgData name="Mark Ositashvili" userId="f8c8a1cf-3302-49bd-b9fb-7fb2c333ebea" providerId="ADAL" clId="{59B398ED-F714-C848-AF0E-8CCC5DEC682B}" dt="2024-09-23T21:16:35.879" v="0" actId="2696"/>
        <pc:sldMkLst>
          <pc:docMk/>
          <pc:sldMk cId="3678199290" sldId="292"/>
        </pc:sldMkLst>
      </pc:sldChg>
    </pc:docChg>
  </pc:docChgLst>
  <pc:docChgLst>
    <pc:chgData name="Mark Ositashvili" userId="f8c8a1cf-3302-49bd-b9fb-7fb2c333ebea" providerId="ADAL" clId="{46EE9C12-6AC6-A845-885F-3A56FF94C080}"/>
    <pc:docChg chg="undo custSel delSld modSld modSection">
      <pc:chgData name="Mark Ositashvili" userId="f8c8a1cf-3302-49bd-b9fb-7fb2c333ebea" providerId="ADAL" clId="{46EE9C12-6AC6-A845-885F-3A56FF94C080}" dt="2024-10-22T21:11:12.786" v="947"/>
      <pc:docMkLst>
        <pc:docMk/>
      </pc:docMkLst>
      <pc:sldChg chg="del">
        <pc:chgData name="Mark Ositashvili" userId="f8c8a1cf-3302-49bd-b9fb-7fb2c333ebea" providerId="ADAL" clId="{46EE9C12-6AC6-A845-885F-3A56FF94C080}" dt="2024-10-21T22:34:34.807" v="1" actId="2696"/>
        <pc:sldMkLst>
          <pc:docMk/>
          <pc:sldMk cId="422250115" sldId="295"/>
        </pc:sldMkLst>
      </pc:sldChg>
      <pc:sldChg chg="del">
        <pc:chgData name="Mark Ositashvili" userId="f8c8a1cf-3302-49bd-b9fb-7fb2c333ebea" providerId="ADAL" clId="{46EE9C12-6AC6-A845-885F-3A56FF94C080}" dt="2024-10-21T22:34:33.985" v="0" actId="2696"/>
        <pc:sldMkLst>
          <pc:docMk/>
          <pc:sldMk cId="3677179648" sldId="296"/>
        </pc:sldMkLst>
      </pc:sldChg>
    </pc:docChg>
  </pc:docChgLst>
  <pc:docChgLst>
    <pc:chgData name="Ryan Miller" userId="d6d2408c-26cd-4404-945c-40e0b79fe498" providerId="ADAL" clId="{8A144F20-0028-455E-9A09-35786B8922F2}"/>
    <pc:docChg chg="custSel delSld modSld modSection">
      <pc:chgData name="Ryan Miller" userId="d6d2408c-26cd-4404-945c-40e0b79fe498" providerId="ADAL" clId="{8A144F20-0028-455E-9A09-35786B8922F2}" dt="2024-10-21T22:56:36.948" v="1180" actId="20577"/>
      <pc:docMkLst>
        <pc:docMk/>
      </pc:docMkLst>
      <pc:sldChg chg="del">
        <pc:chgData name="Ryan Miller" userId="d6d2408c-26cd-4404-945c-40e0b79fe498" providerId="ADAL" clId="{8A144F20-0028-455E-9A09-35786B8922F2}" dt="2024-10-21T22:56:23.865" v="1178" actId="47"/>
        <pc:sldMkLst>
          <pc:docMk/>
          <pc:sldMk cId="902984490" sldId="294"/>
        </pc:sldMkLst>
      </pc:sldChg>
      <pc:sldChg chg="modSp del mod">
        <pc:chgData name="Ryan Miller" userId="d6d2408c-26cd-4404-945c-40e0b79fe498" providerId="ADAL" clId="{8A144F20-0028-455E-9A09-35786B8922F2}" dt="2024-10-21T22:43:51.754" v="1102" actId="47"/>
        <pc:sldMkLst>
          <pc:docMk/>
          <pc:sldMk cId="1265853119" sldId="297"/>
        </pc:sldMkLst>
      </pc:sldChg>
    </pc:docChg>
  </pc:docChgLst>
  <pc:docChgLst>
    <pc:chgData name="Mark Ositashvili" userId="f8c8a1cf-3302-49bd-b9fb-7fb2c333ebea" providerId="ADAL" clId="{C2AAF562-3F71-524F-8ED9-8BA2A23DB719}"/>
    <pc:docChg chg="undo custSel modSld">
      <pc:chgData name="Mark Ositashvili" userId="f8c8a1cf-3302-49bd-b9fb-7fb2c333ebea" providerId="ADAL" clId="{C2AAF562-3F71-524F-8ED9-8BA2A23DB719}" dt="2025-01-28T00:15:05.775" v="394" actId="20577"/>
      <pc:docMkLst>
        <pc:docMk/>
      </pc:docMkLst>
      <pc:sldChg chg="modSp mod">
        <pc:chgData name="Mark Ositashvili" userId="f8c8a1cf-3302-49bd-b9fb-7fb2c333ebea" providerId="ADAL" clId="{C2AAF562-3F71-524F-8ED9-8BA2A23DB719}" dt="2025-01-28T00:15:05.775" v="394" actId="20577"/>
        <pc:sldMkLst>
          <pc:docMk/>
          <pc:sldMk cId="1501751884" sldId="282"/>
        </pc:sldMkLst>
      </pc:sldChg>
      <pc:sldChg chg="addSp delSp modSp mod">
        <pc:chgData name="Mark Ositashvili" userId="f8c8a1cf-3302-49bd-b9fb-7fb2c333ebea" providerId="ADAL" clId="{C2AAF562-3F71-524F-8ED9-8BA2A23DB719}" dt="2025-01-27T23:50:56.978" v="302" actId="20577"/>
        <pc:sldMkLst>
          <pc:docMk/>
          <pc:sldMk cId="3743824154" sldId="313"/>
        </pc:sldMkLst>
      </pc:sldChg>
    </pc:docChg>
  </pc:docChgLst>
  <pc:docChgLst>
    <pc:chgData name="Ryan Miller" userId="d6d2408c-26cd-4404-945c-40e0b79fe498" providerId="ADAL" clId="{1CF986CE-2C8B-40DB-83C6-5CF00A3C284B}"/>
    <pc:docChg chg="undo custSel addSld delSld modSld sldOrd addSection modSection">
      <pc:chgData name="Ryan Miller" userId="d6d2408c-26cd-4404-945c-40e0b79fe498" providerId="ADAL" clId="{1CF986CE-2C8B-40DB-83C6-5CF00A3C284B}" dt="2024-05-30T22:04:04.228" v="7180" actId="20577"/>
      <pc:docMkLst>
        <pc:docMk/>
      </pc:docMkLst>
      <pc:sldChg chg="addSp delSp modSp mod">
        <pc:chgData name="Ryan Miller" userId="d6d2408c-26cd-4404-945c-40e0b79fe498" providerId="ADAL" clId="{1CF986CE-2C8B-40DB-83C6-5CF00A3C284B}" dt="2024-05-30T22:04:04.228" v="7180" actId="20577"/>
        <pc:sldMkLst>
          <pc:docMk/>
          <pc:sldMk cId="109857222" sldId="256"/>
        </pc:sldMkLst>
      </pc:sldChg>
      <pc:sldChg chg="addSp delSp modSp mod modNotesTx">
        <pc:chgData name="Ryan Miller" userId="d6d2408c-26cd-4404-945c-40e0b79fe498" providerId="ADAL" clId="{1CF986CE-2C8B-40DB-83C6-5CF00A3C284B}" dt="2024-05-29T14:31:09.510" v="603" actId="20577"/>
        <pc:sldMkLst>
          <pc:docMk/>
          <pc:sldMk cId="1344113807" sldId="259"/>
        </pc:sldMkLst>
      </pc:sldChg>
      <pc:sldChg chg="add">
        <pc:chgData name="Ryan Miller" userId="d6d2408c-26cd-4404-945c-40e0b79fe498" providerId="ADAL" clId="{1CF986CE-2C8B-40DB-83C6-5CF00A3C284B}" dt="2024-05-29T13:59:16.844" v="39"/>
        <pc:sldMkLst>
          <pc:docMk/>
          <pc:sldMk cId="1002948897" sldId="266"/>
        </pc:sldMkLst>
      </pc:sldChg>
      <pc:sldChg chg="delSp modSp add del mod">
        <pc:chgData name="Ryan Miller" userId="d6d2408c-26cd-4404-945c-40e0b79fe498" providerId="ADAL" clId="{1CF986CE-2C8B-40DB-83C6-5CF00A3C284B}" dt="2024-05-29T14:32:23.921" v="619" actId="47"/>
        <pc:sldMkLst>
          <pc:docMk/>
          <pc:sldMk cId="2832245772" sldId="267"/>
        </pc:sldMkLst>
      </pc:sldChg>
      <pc:sldChg chg="addSp delSp modSp add del mod">
        <pc:chgData name="Ryan Miller" userId="d6d2408c-26cd-4404-945c-40e0b79fe498" providerId="ADAL" clId="{1CF986CE-2C8B-40DB-83C6-5CF00A3C284B}" dt="2024-05-29T14:48:43.869" v="708" actId="47"/>
        <pc:sldMkLst>
          <pc:docMk/>
          <pc:sldMk cId="3955228412" sldId="268"/>
        </pc:sldMkLst>
      </pc:sldChg>
      <pc:sldChg chg="add">
        <pc:chgData name="Ryan Miller" userId="d6d2408c-26cd-4404-945c-40e0b79fe498" providerId="ADAL" clId="{1CF986CE-2C8B-40DB-83C6-5CF00A3C284B}" dt="2024-05-29T14:46:13.520" v="629"/>
        <pc:sldMkLst>
          <pc:docMk/>
          <pc:sldMk cId="2328815281" sldId="269"/>
        </pc:sldMkLst>
      </pc:sldChg>
      <pc:sldChg chg="delSp modSp add mod">
        <pc:chgData name="Ryan Miller" userId="d6d2408c-26cd-4404-945c-40e0b79fe498" providerId="ADAL" clId="{1CF986CE-2C8B-40DB-83C6-5CF00A3C284B}" dt="2024-05-29T14:59:39.201" v="775" actId="20577"/>
        <pc:sldMkLst>
          <pc:docMk/>
          <pc:sldMk cId="1244117534" sldId="270"/>
        </pc:sldMkLst>
      </pc:sldChg>
      <pc:sldChg chg="addSp delSp modSp add mod modNotesTx">
        <pc:chgData name="Ryan Miller" userId="d6d2408c-26cd-4404-945c-40e0b79fe498" providerId="ADAL" clId="{1CF986CE-2C8B-40DB-83C6-5CF00A3C284B}" dt="2024-05-29T15:21:08.150" v="2162" actId="20577"/>
        <pc:sldMkLst>
          <pc:docMk/>
          <pc:sldMk cId="706299866" sldId="271"/>
        </pc:sldMkLst>
      </pc:sldChg>
      <pc:sldChg chg="addSp delSp modSp add mod modNotesTx">
        <pc:chgData name="Ryan Miller" userId="d6d2408c-26cd-4404-945c-40e0b79fe498" providerId="ADAL" clId="{1CF986CE-2C8B-40DB-83C6-5CF00A3C284B}" dt="2024-05-29T15:26:42.860" v="2195" actId="1076"/>
        <pc:sldMkLst>
          <pc:docMk/>
          <pc:sldMk cId="199329884" sldId="272"/>
        </pc:sldMkLst>
      </pc:sldChg>
      <pc:sldChg chg="addSp delSp modSp add mod modNotesTx">
        <pc:chgData name="Ryan Miller" userId="d6d2408c-26cd-4404-945c-40e0b79fe498" providerId="ADAL" clId="{1CF986CE-2C8B-40DB-83C6-5CF00A3C284B}" dt="2024-05-30T16:11:39.791" v="6536" actId="1036"/>
        <pc:sldMkLst>
          <pc:docMk/>
          <pc:sldMk cId="530375391" sldId="273"/>
        </pc:sldMkLst>
      </pc:sldChg>
      <pc:sldChg chg="addSp delSp modSp add mod">
        <pc:chgData name="Ryan Miller" userId="d6d2408c-26cd-4404-945c-40e0b79fe498" providerId="ADAL" clId="{1CF986CE-2C8B-40DB-83C6-5CF00A3C284B}" dt="2024-05-30T16:11:46.159" v="6537" actId="403"/>
        <pc:sldMkLst>
          <pc:docMk/>
          <pc:sldMk cId="1779782125" sldId="274"/>
        </pc:sldMkLst>
      </pc:sldChg>
      <pc:sldChg chg="addSp modSp add mod">
        <pc:chgData name="Ryan Miller" userId="d6d2408c-26cd-4404-945c-40e0b79fe498" providerId="ADAL" clId="{1CF986CE-2C8B-40DB-83C6-5CF00A3C284B}" dt="2024-05-30T18:36:51.958" v="6979" actId="20577"/>
        <pc:sldMkLst>
          <pc:docMk/>
          <pc:sldMk cId="2820126183" sldId="275"/>
        </pc:sldMkLst>
      </pc:sldChg>
      <pc:sldChg chg="addSp delSp modSp add mod ord">
        <pc:chgData name="Ryan Miller" userId="d6d2408c-26cd-4404-945c-40e0b79fe498" providerId="ADAL" clId="{1CF986CE-2C8B-40DB-83C6-5CF00A3C284B}" dt="2024-05-30T18:36:49.595" v="6978" actId="20577"/>
        <pc:sldMkLst>
          <pc:docMk/>
          <pc:sldMk cId="2760579167" sldId="276"/>
        </pc:sldMkLst>
      </pc:sldChg>
      <pc:sldChg chg="addSp delSp modSp add mod">
        <pc:chgData name="Ryan Miller" userId="d6d2408c-26cd-4404-945c-40e0b79fe498" providerId="ADAL" clId="{1CF986CE-2C8B-40DB-83C6-5CF00A3C284B}" dt="2024-05-30T21:44:29.633" v="7128" actId="1076"/>
        <pc:sldMkLst>
          <pc:docMk/>
          <pc:sldMk cId="577763532" sldId="277"/>
        </pc:sldMkLst>
      </pc:sldChg>
      <pc:sldChg chg="new del">
        <pc:chgData name="Ryan Miller" userId="d6d2408c-26cd-4404-945c-40e0b79fe498" providerId="ADAL" clId="{1CF986CE-2C8B-40DB-83C6-5CF00A3C284B}" dt="2024-05-29T15:40:40.929" v="3420" actId="47"/>
        <pc:sldMkLst>
          <pc:docMk/>
          <pc:sldMk cId="1030402319" sldId="278"/>
        </pc:sldMkLst>
      </pc:sldChg>
      <pc:sldChg chg="addSp modSp add mod modAnim modNotesTx">
        <pc:chgData name="Ryan Miller" userId="d6d2408c-26cd-4404-945c-40e0b79fe498" providerId="ADAL" clId="{1CF986CE-2C8B-40DB-83C6-5CF00A3C284B}" dt="2024-05-30T16:11:48.773" v="6538" actId="403"/>
        <pc:sldMkLst>
          <pc:docMk/>
          <pc:sldMk cId="1909288322" sldId="278"/>
        </pc:sldMkLst>
      </pc:sldChg>
      <pc:sldChg chg="modSp add mod modNotesTx">
        <pc:chgData name="Ryan Miller" userId="d6d2408c-26cd-4404-945c-40e0b79fe498" providerId="ADAL" clId="{1CF986CE-2C8B-40DB-83C6-5CF00A3C284B}" dt="2024-05-30T16:12:14.976" v="6546" actId="403"/>
        <pc:sldMkLst>
          <pc:docMk/>
          <pc:sldMk cId="620557965" sldId="279"/>
        </pc:sldMkLst>
      </pc:sldChg>
      <pc:sldChg chg="addSp modSp add mod">
        <pc:chgData name="Ryan Miller" userId="d6d2408c-26cd-4404-945c-40e0b79fe498" providerId="ADAL" clId="{1CF986CE-2C8B-40DB-83C6-5CF00A3C284B}" dt="2024-05-30T19:59:30.971" v="6985" actId="1076"/>
        <pc:sldMkLst>
          <pc:docMk/>
          <pc:sldMk cId="41329882" sldId="280"/>
        </pc:sldMkLst>
      </pc:sldChg>
      <pc:sldChg chg="addSp delSp modSp add mod">
        <pc:chgData name="Ryan Miller" userId="d6d2408c-26cd-4404-945c-40e0b79fe498" providerId="ADAL" clId="{1CF986CE-2C8B-40DB-83C6-5CF00A3C284B}" dt="2024-05-30T21:54:49.371" v="7178" actId="1076"/>
        <pc:sldMkLst>
          <pc:docMk/>
          <pc:sldMk cId="1149116688" sldId="281"/>
        </pc:sldMkLst>
      </pc:sldChg>
      <pc:sldChg chg="add del">
        <pc:chgData name="Ryan Miller" userId="d6d2408c-26cd-4404-945c-40e0b79fe498" providerId="ADAL" clId="{1CF986CE-2C8B-40DB-83C6-5CF00A3C284B}" dt="2024-05-30T18:30:20.321" v="6663" actId="47"/>
        <pc:sldMkLst>
          <pc:docMk/>
          <pc:sldMk cId="3523493049" sldId="282"/>
        </pc:sldMkLst>
      </pc:sldChg>
      <pc:sldChg chg="addSp delSp modSp new del mod">
        <pc:chgData name="Ryan Miller" userId="d6d2408c-26cd-4404-945c-40e0b79fe498" providerId="ADAL" clId="{1CF986CE-2C8B-40DB-83C6-5CF00A3C284B}" dt="2024-05-30T14:52:17.231" v="5872" actId="47"/>
        <pc:sldMkLst>
          <pc:docMk/>
          <pc:sldMk cId="225222073" sldId="283"/>
        </pc:sldMkLst>
      </pc:sldChg>
    </pc:docChg>
  </pc:docChgLst>
  <pc:docChgLst>
    <pc:chgData name="Mark Ositashvili" userId="f8c8a1cf-3302-49bd-b9fb-7fb2c333ebea" providerId="ADAL" clId="{CE3A5610-1F92-AD47-892B-E272F965CE56}"/>
    <pc:docChg chg="undo custSel addSld delSld modSld modSection">
      <pc:chgData name="Mark Ositashvili" userId="f8c8a1cf-3302-49bd-b9fb-7fb2c333ebea" providerId="ADAL" clId="{CE3A5610-1F92-AD47-892B-E272F965CE56}" dt="2024-12-03T00:04:05.003" v="1239" actId="170"/>
      <pc:docMkLst>
        <pc:docMk/>
      </pc:docMkLst>
      <pc:sldChg chg="del">
        <pc:chgData name="Mark Ositashvili" userId="f8c8a1cf-3302-49bd-b9fb-7fb2c333ebea" providerId="ADAL" clId="{CE3A5610-1F92-AD47-892B-E272F965CE56}" dt="2024-12-02T20:58:20.612" v="0" actId="2696"/>
        <pc:sldMkLst>
          <pc:docMk/>
          <pc:sldMk cId="158535393" sldId="257"/>
        </pc:sldMkLst>
      </pc:sldChg>
      <pc:sldChg chg="del">
        <pc:chgData name="Mark Ositashvili" userId="f8c8a1cf-3302-49bd-b9fb-7fb2c333ebea" providerId="ADAL" clId="{CE3A5610-1F92-AD47-892B-E272F965CE56}" dt="2024-12-02T20:58:21.271" v="1" actId="2696"/>
        <pc:sldMkLst>
          <pc:docMk/>
          <pc:sldMk cId="457768295" sldId="259"/>
        </pc:sldMkLst>
      </pc:sldChg>
      <pc:sldChg chg="del">
        <pc:chgData name="Mark Ositashvili" userId="f8c8a1cf-3302-49bd-b9fb-7fb2c333ebea" providerId="ADAL" clId="{CE3A5610-1F92-AD47-892B-E272F965CE56}" dt="2024-12-02T20:58:21.842" v="2" actId="2696"/>
        <pc:sldMkLst>
          <pc:docMk/>
          <pc:sldMk cId="2732822200" sldId="260"/>
        </pc:sldMkLst>
      </pc:sldChg>
      <pc:sldChg chg="del">
        <pc:chgData name="Mark Ositashvili" userId="f8c8a1cf-3302-49bd-b9fb-7fb2c333ebea" providerId="ADAL" clId="{CE3A5610-1F92-AD47-892B-E272F965CE56}" dt="2024-12-02T20:58:22.867" v="3" actId="2696"/>
        <pc:sldMkLst>
          <pc:docMk/>
          <pc:sldMk cId="1846623407" sldId="261"/>
        </pc:sldMkLst>
      </pc:sldChg>
      <pc:sldChg chg="del">
        <pc:chgData name="Mark Ositashvili" userId="f8c8a1cf-3302-49bd-b9fb-7fb2c333ebea" providerId="ADAL" clId="{CE3A5610-1F92-AD47-892B-E272F965CE56}" dt="2024-12-02T20:58:23.747" v="4" actId="2696"/>
        <pc:sldMkLst>
          <pc:docMk/>
          <pc:sldMk cId="3433332579" sldId="262"/>
        </pc:sldMkLst>
      </pc:sldChg>
      <pc:sldChg chg="del">
        <pc:chgData name="Mark Ositashvili" userId="f8c8a1cf-3302-49bd-b9fb-7fb2c333ebea" providerId="ADAL" clId="{CE3A5610-1F92-AD47-892B-E272F965CE56}" dt="2024-12-02T20:58:24.703" v="5" actId="2696"/>
        <pc:sldMkLst>
          <pc:docMk/>
          <pc:sldMk cId="2444781546" sldId="263"/>
        </pc:sldMkLst>
      </pc:sldChg>
      <pc:sldChg chg="del">
        <pc:chgData name="Mark Ositashvili" userId="f8c8a1cf-3302-49bd-b9fb-7fb2c333ebea" providerId="ADAL" clId="{CE3A5610-1F92-AD47-892B-E272F965CE56}" dt="2024-12-02T20:58:25.296" v="6" actId="2696"/>
        <pc:sldMkLst>
          <pc:docMk/>
          <pc:sldMk cId="3940508051" sldId="264"/>
        </pc:sldMkLst>
      </pc:sldChg>
      <pc:sldChg chg="del">
        <pc:chgData name="Mark Ositashvili" userId="f8c8a1cf-3302-49bd-b9fb-7fb2c333ebea" providerId="ADAL" clId="{CE3A5610-1F92-AD47-892B-E272F965CE56}" dt="2024-12-02T20:58:25.926" v="7" actId="2696"/>
        <pc:sldMkLst>
          <pc:docMk/>
          <pc:sldMk cId="546388777" sldId="265"/>
        </pc:sldMkLst>
      </pc:sldChg>
      <pc:sldChg chg="del">
        <pc:chgData name="Mark Ositashvili" userId="f8c8a1cf-3302-49bd-b9fb-7fb2c333ebea" providerId="ADAL" clId="{CE3A5610-1F92-AD47-892B-E272F965CE56}" dt="2024-12-02T20:58:26.510" v="8" actId="2696"/>
        <pc:sldMkLst>
          <pc:docMk/>
          <pc:sldMk cId="2830038542" sldId="267"/>
        </pc:sldMkLst>
      </pc:sldChg>
      <pc:sldChg chg="del">
        <pc:chgData name="Mark Ositashvili" userId="f8c8a1cf-3302-49bd-b9fb-7fb2c333ebea" providerId="ADAL" clId="{CE3A5610-1F92-AD47-892B-E272F965CE56}" dt="2024-12-02T20:58:27.999" v="9" actId="2696"/>
        <pc:sldMkLst>
          <pc:docMk/>
          <pc:sldMk cId="3107045781" sldId="307"/>
        </pc:sldMkLst>
      </pc:sldChg>
      <pc:sldChg chg="addSp delSp modSp new mod modAnim">
        <pc:chgData name="Mark Ositashvili" userId="f8c8a1cf-3302-49bd-b9fb-7fb2c333ebea" providerId="ADAL" clId="{CE3A5610-1F92-AD47-892B-E272F965CE56}" dt="2024-12-03T00:04:05.003" v="1239" actId="170"/>
        <pc:sldMkLst>
          <pc:docMk/>
          <pc:sldMk cId="3743824154" sldId="313"/>
        </pc:sldMkLst>
      </pc:sldChg>
      <pc:sldChg chg="addSp delSp modSp new mod">
        <pc:chgData name="Mark Ositashvili" userId="f8c8a1cf-3302-49bd-b9fb-7fb2c333ebea" providerId="ADAL" clId="{CE3A5610-1F92-AD47-892B-E272F965CE56}" dt="2024-12-03T00:04:04.191" v="1235" actId="27636"/>
        <pc:sldMkLst>
          <pc:docMk/>
          <pc:sldMk cId="751090984" sldId="316"/>
        </pc:sldMkLst>
      </pc:sldChg>
    </pc:docChg>
  </pc:docChgLst>
  <pc:docChgLst>
    <pc:chgData name="Lauren Kauth" userId="S::lakauth@uwaterloo.ca::08ca3ac4-9f58-4c99-b63a-c43b54931b33" providerId="AD" clId="Web-{67A1B119-6749-0AD8-A740-33F9D4844DAD}"/>
    <pc:docChg chg="modSld">
      <pc:chgData name="Lauren Kauth" userId="S::lakauth@uwaterloo.ca::08ca3ac4-9f58-4c99-b63a-c43b54931b33" providerId="AD" clId="Web-{67A1B119-6749-0AD8-A740-33F9D4844DAD}" dt="2024-11-14T15:00:50.082" v="1" actId="1076"/>
      <pc:docMkLst>
        <pc:docMk/>
      </pc:docMkLst>
      <pc:sldChg chg="modSp">
        <pc:chgData name="Lauren Kauth" userId="S::lakauth@uwaterloo.ca::08ca3ac4-9f58-4c99-b63a-c43b54931b33" providerId="AD" clId="Web-{67A1B119-6749-0AD8-A740-33F9D4844DAD}" dt="2024-11-14T15:00:50.082" v="1" actId="1076"/>
        <pc:sldMkLst>
          <pc:docMk/>
          <pc:sldMk cId="1048238583" sldId="299"/>
        </pc:sldMkLst>
      </pc:sldChg>
    </pc:docChg>
  </pc:docChgLst>
  <pc:docChgLst>
    <pc:chgData name="Ryan Miller" userId="d6d2408c-26cd-4404-945c-40e0b79fe498" providerId="ADAL" clId="{4B5F74A6-71C0-456F-B410-ACD6941E6D79}"/>
    <pc:docChg chg="custSel modSld">
      <pc:chgData name="Ryan Miller" userId="d6d2408c-26cd-4404-945c-40e0b79fe498" providerId="ADAL" clId="{4B5F74A6-71C0-456F-B410-ACD6941E6D79}" dt="2025-01-15T23:38:17.667" v="138" actId="20577"/>
      <pc:docMkLst>
        <pc:docMk/>
      </pc:docMkLst>
      <pc:sldChg chg="modSp mod">
        <pc:chgData name="Ryan Miller" userId="d6d2408c-26cd-4404-945c-40e0b79fe498" providerId="ADAL" clId="{4B5F74A6-71C0-456F-B410-ACD6941E6D79}" dt="2025-01-15T23:38:17.667" v="138" actId="20577"/>
        <pc:sldMkLst>
          <pc:docMk/>
          <pc:sldMk cId="2760579167" sldId="276"/>
        </pc:sldMkLst>
      </pc:sldChg>
      <pc:sldChg chg="modSp mod">
        <pc:chgData name="Ryan Miller" userId="d6d2408c-26cd-4404-945c-40e0b79fe498" providerId="ADAL" clId="{4B5F74A6-71C0-456F-B410-ACD6941E6D79}" dt="2025-01-14T00:01:13.939" v="119" actId="20577"/>
        <pc:sldMkLst>
          <pc:docMk/>
          <pc:sldMk cId="3334193763" sldId="281"/>
        </pc:sldMkLst>
      </pc:sldChg>
      <pc:sldChg chg="modSp mod">
        <pc:chgData name="Ryan Miller" userId="d6d2408c-26cd-4404-945c-40e0b79fe498" providerId="ADAL" clId="{4B5F74A6-71C0-456F-B410-ACD6941E6D79}" dt="2025-01-14T00:03:59.205" v="122"/>
        <pc:sldMkLst>
          <pc:docMk/>
          <pc:sldMk cId="3925383368" sldId="283"/>
        </pc:sldMkLst>
      </pc:sldChg>
    </pc:docChg>
  </pc:docChgLst>
  <pc:docChgLst>
    <pc:chgData name="Lauren Kauth" userId="S::lakauth@uwaterloo.ca::08ca3ac4-9f58-4c99-b63a-c43b54931b33" providerId="AD" clId="Web-{6E1B8112-54D5-7AB5-0703-243E778ECC9F}"/>
    <pc:docChg chg="modSld">
      <pc:chgData name="Lauren Kauth" userId="S::lakauth@uwaterloo.ca::08ca3ac4-9f58-4c99-b63a-c43b54931b33" providerId="AD" clId="Web-{6E1B8112-54D5-7AB5-0703-243E778ECC9F}" dt="2025-01-27T21:47:58.126" v="15"/>
      <pc:docMkLst>
        <pc:docMk/>
      </pc:docMkLst>
      <pc:sldChg chg="modSp">
        <pc:chgData name="Lauren Kauth" userId="S::lakauth@uwaterloo.ca::08ca3ac4-9f58-4c99-b63a-c43b54931b33" providerId="AD" clId="Web-{6E1B8112-54D5-7AB5-0703-243E778ECC9F}" dt="2025-01-27T21:46:04.030" v="7" actId="20577"/>
        <pc:sldMkLst>
          <pc:docMk/>
          <pc:sldMk cId="1501751884" sldId="282"/>
        </pc:sldMkLst>
      </pc:sldChg>
      <pc:sldChg chg="modSp">
        <pc:chgData name="Lauren Kauth" userId="S::lakauth@uwaterloo.ca::08ca3ac4-9f58-4c99-b63a-c43b54931b33" providerId="AD" clId="Web-{6E1B8112-54D5-7AB5-0703-243E778ECC9F}" dt="2025-01-27T21:47:17.282" v="11" actId="20577"/>
        <pc:sldMkLst>
          <pc:docMk/>
          <pc:sldMk cId="2994551817" sldId="319"/>
        </pc:sldMkLst>
      </pc:sldChg>
      <pc:sldChg chg="modSp">
        <pc:chgData name="Lauren Kauth" userId="S::lakauth@uwaterloo.ca::08ca3ac4-9f58-4c99-b63a-c43b54931b33" providerId="AD" clId="Web-{6E1B8112-54D5-7AB5-0703-243E778ECC9F}" dt="2025-01-27T21:47:58.126" v="15"/>
        <pc:sldMkLst>
          <pc:docMk/>
          <pc:sldMk cId="1555077622" sldId="320"/>
        </pc:sldMkLst>
      </pc:sldChg>
    </pc:docChg>
  </pc:docChgLst>
  <pc:docChgLst>
    <pc:chgData name="Alexandre Dufresne-Nappert" userId="93be7eb5-f6cc-4f67-bdd9-8da9dfd79a9b" providerId="ADAL" clId="{24021AF0-FA80-456D-8CE7-4C82050568D8}"/>
    <pc:docChg chg="undo custSel modSld">
      <pc:chgData name="Alexandre Dufresne-Nappert" userId="93be7eb5-f6cc-4f67-bdd9-8da9dfd79a9b" providerId="ADAL" clId="{24021AF0-FA80-456D-8CE7-4C82050568D8}" dt="2024-10-07T02:33:21.115" v="295" actId="20577"/>
      <pc:docMkLst>
        <pc:docMk/>
      </pc:docMkLst>
    </pc:docChg>
  </pc:docChgLst>
  <pc:docChgLst>
    <pc:chgData name="Mark Ositashvili" userId="f8c8a1cf-3302-49bd-b9fb-7fb2c333ebea" providerId="ADAL" clId="{E0DB1673-302F-8141-B362-B81354CB63A6}"/>
    <pc:docChg chg="undo custSel modSld">
      <pc:chgData name="Mark Ositashvili" userId="f8c8a1cf-3302-49bd-b9fb-7fb2c333ebea" providerId="ADAL" clId="{E0DB1673-302F-8141-B362-B81354CB63A6}" dt="2024-11-05T00:22:55.596" v="596" actId="14100"/>
      <pc:docMkLst>
        <pc:docMk/>
      </pc:docMkLst>
      <pc:sldChg chg="addSp delSp modSp mod">
        <pc:chgData name="Mark Ositashvili" userId="f8c8a1cf-3302-49bd-b9fb-7fb2c333ebea" providerId="ADAL" clId="{E0DB1673-302F-8141-B362-B81354CB63A6}" dt="2024-11-05T00:22:55.596" v="596" actId="14100"/>
        <pc:sldMkLst>
          <pc:docMk/>
          <pc:sldMk cId="2820126183" sldId="275"/>
        </pc:sldMkLst>
      </pc:sldChg>
    </pc:docChg>
  </pc:docChgLst>
  <pc:docChgLst>
    <pc:chgData name="Lauren Kauth" userId="S::lakauth@uwaterloo.ca::08ca3ac4-9f58-4c99-b63a-c43b54931b33" providerId="AD" clId="Web-{2966B0B0-9ECA-C493-5EB2-EE0250515052}"/>
    <pc:docChg chg="addSld delSld modSld modSection">
      <pc:chgData name="Lauren Kauth" userId="S::lakauth@uwaterloo.ca::08ca3ac4-9f58-4c99-b63a-c43b54931b33" providerId="AD" clId="Web-{2966B0B0-9ECA-C493-5EB2-EE0250515052}" dt="2025-05-12T22:51:52.090" v="293" actId="20577"/>
      <pc:docMkLst>
        <pc:docMk/>
      </pc:docMkLst>
      <pc:sldChg chg="del">
        <pc:chgData name="Lauren Kauth" userId="S::lakauth@uwaterloo.ca::08ca3ac4-9f58-4c99-b63a-c43b54931b33" providerId="AD" clId="Web-{2966B0B0-9ECA-C493-5EB2-EE0250515052}" dt="2025-05-12T16:25:03.406" v="210"/>
        <pc:sldMkLst>
          <pc:docMk/>
          <pc:sldMk cId="918013982" sldId="321"/>
        </pc:sldMkLst>
      </pc:sldChg>
      <pc:sldChg chg="modSp">
        <pc:chgData name="Lauren Kauth" userId="S::lakauth@uwaterloo.ca::08ca3ac4-9f58-4c99-b63a-c43b54931b33" providerId="AD" clId="Web-{2966B0B0-9ECA-C493-5EB2-EE0250515052}" dt="2025-05-12T16:00:33.039" v="23"/>
        <pc:sldMkLst>
          <pc:docMk/>
          <pc:sldMk cId="122496992" sldId="322"/>
        </pc:sldMkLst>
      </pc:sldChg>
      <pc:sldChg chg="addSp delSp modSp add replId">
        <pc:chgData name="Lauren Kauth" userId="S::lakauth@uwaterloo.ca::08ca3ac4-9f58-4c99-b63a-c43b54931b33" providerId="AD" clId="Web-{2966B0B0-9ECA-C493-5EB2-EE0250515052}" dt="2025-05-12T22:51:52.090" v="293" actId="20577"/>
        <pc:sldMkLst>
          <pc:docMk/>
          <pc:sldMk cId="2475267822" sldId="323"/>
        </pc:sldMkLst>
      </pc:sldChg>
    </pc:docChg>
  </pc:docChgLst>
  <pc:docChgLst>
    <pc:chgData name="Alexandre Dufresne-Nappert" userId="93be7eb5-f6cc-4f67-bdd9-8da9dfd79a9b" providerId="ADAL" clId="{B5B22259-04C5-4803-B494-EE82D355D755}"/>
    <pc:docChg chg="modSld">
      <pc:chgData name="Alexandre Dufresne-Nappert" userId="93be7eb5-f6cc-4f67-bdd9-8da9dfd79a9b" providerId="ADAL" clId="{B5B22259-04C5-4803-B494-EE82D355D755}" dt="2024-07-29T21:55:47.269" v="26" actId="20577"/>
      <pc:docMkLst>
        <pc:docMk/>
      </pc:docMkLst>
    </pc:docChg>
  </pc:docChgLst>
  <pc:docChgLst>
    <pc:chgData name="Mark Ositashvili" userId="f8c8a1cf-3302-49bd-b9fb-7fb2c333ebea" providerId="ADAL" clId="{E3C845BA-5A9C-5045-B91D-AA602715A5B2}"/>
    <pc:docChg chg="undo custSel modSld">
      <pc:chgData name="Mark Ositashvili" userId="f8c8a1cf-3302-49bd-b9fb-7fb2c333ebea" providerId="ADAL" clId="{E3C845BA-5A9C-5045-B91D-AA602715A5B2}" dt="2025-04-07T21:51:36.888" v="275" actId="1076"/>
      <pc:docMkLst>
        <pc:docMk/>
      </pc:docMkLst>
      <pc:sldChg chg="addSp delSp modSp">
        <pc:chgData name="Mark Ositashvili" userId="f8c8a1cf-3302-49bd-b9fb-7fb2c333ebea" providerId="ADAL" clId="{E3C845BA-5A9C-5045-B91D-AA602715A5B2}" dt="2025-04-07T21:51:36.888" v="275" actId="1076"/>
        <pc:sldMkLst>
          <pc:docMk/>
          <pc:sldMk cId="3743824154" sldId="313"/>
        </pc:sldMkLst>
      </pc:sldChg>
    </pc:docChg>
  </pc:docChgLst>
  <pc:docChgLst>
    <pc:chgData name="Alexandre Dufresne-Nappert" userId="93be7eb5-f6cc-4f67-bdd9-8da9dfd79a9b" providerId="ADAL" clId="{6BE70F86-FD38-48B2-8A9C-BC1C14437B52}"/>
    <pc:docChg chg="modSld">
      <pc:chgData name="Alexandre Dufresne-Nappert" userId="93be7eb5-f6cc-4f67-bdd9-8da9dfd79a9b" providerId="ADAL" clId="{6BE70F86-FD38-48B2-8A9C-BC1C14437B52}" dt="2024-09-08T20:36:36.726" v="65" actId="20577"/>
      <pc:docMkLst>
        <pc:docMk/>
      </pc:docMkLst>
    </pc:docChg>
  </pc:docChgLst>
  <pc:docChgLst>
    <pc:chgData name="Mark Ositashvili" userId="f8c8a1cf-3302-49bd-b9fb-7fb2c333ebea" providerId="ADAL" clId="{E98EB99A-20E4-4D4C-875C-FC8838AE21E6}"/>
    <pc:docChg chg="undo custSel addSld delSld modSld sldOrd modSection">
      <pc:chgData name="Mark Ositashvili" userId="f8c8a1cf-3302-49bd-b9fb-7fb2c333ebea" providerId="ADAL" clId="{E98EB99A-20E4-4D4C-875C-FC8838AE21E6}" dt="2024-09-10T22:01:24.292" v="1639" actId="20577"/>
      <pc:docMkLst>
        <pc:docMk/>
      </pc:docMkLst>
      <pc:sldChg chg="modSp new del mod">
        <pc:chgData name="Mark Ositashvili" userId="f8c8a1cf-3302-49bd-b9fb-7fb2c333ebea" providerId="ADAL" clId="{E98EB99A-20E4-4D4C-875C-FC8838AE21E6}" dt="2024-09-09T21:01:19.373" v="478" actId="2696"/>
        <pc:sldMkLst>
          <pc:docMk/>
          <pc:sldMk cId="1308244864" sldId="288"/>
        </pc:sldMkLst>
      </pc:sldChg>
      <pc:sldChg chg="addSp delSp modSp add mod">
        <pc:chgData name="Mark Ositashvili" userId="f8c8a1cf-3302-49bd-b9fb-7fb2c333ebea" providerId="ADAL" clId="{E98EB99A-20E4-4D4C-875C-FC8838AE21E6}" dt="2024-09-10T22:01:24.292" v="1639" actId="20577"/>
        <pc:sldMkLst>
          <pc:docMk/>
          <pc:sldMk cId="2925429890" sldId="289"/>
        </pc:sldMkLst>
      </pc:sldChg>
      <pc:sldChg chg="new del">
        <pc:chgData name="Mark Ositashvili" userId="f8c8a1cf-3302-49bd-b9fb-7fb2c333ebea" providerId="ADAL" clId="{E98EB99A-20E4-4D4C-875C-FC8838AE21E6}" dt="2024-09-09T21:51:23.348" v="1044" actId="680"/>
        <pc:sldMkLst>
          <pc:docMk/>
          <pc:sldMk cId="1754104282" sldId="292"/>
        </pc:sldMkLst>
      </pc:sldChg>
      <pc:sldChg chg="addSp delSp modSp add mod ord">
        <pc:chgData name="Mark Ositashvili" userId="f8c8a1cf-3302-49bd-b9fb-7fb2c333ebea" providerId="ADAL" clId="{E98EB99A-20E4-4D4C-875C-FC8838AE21E6}" dt="2024-09-09T22:01:16.644" v="1570" actId="20578"/>
        <pc:sldMkLst>
          <pc:docMk/>
          <pc:sldMk cId="3678199290" sldId="292"/>
        </pc:sldMkLst>
      </pc:sldChg>
    </pc:docChg>
  </pc:docChgLst>
  <pc:docChgLst>
    <pc:chgData clId="Web-{10FC20B4-690A-F8F8-E712-0C607D3D60F2}"/>
    <pc:docChg chg="modSld">
      <pc:chgData name="" userId="" providerId="" clId="Web-{10FC20B4-690A-F8F8-E712-0C607D3D60F2}" dt="2024-07-10T22:27:10" v="5" actId="20577"/>
      <pc:docMkLst>
        <pc:docMk/>
      </pc:docMkLst>
    </pc:docChg>
  </pc:docChgLst>
  <pc:docChgLst>
    <pc:chgData name="Mark Ositashvili" userId="S::maositas@uwaterloo.ca::f8c8a1cf-3302-49bd-b9fb-7fb2c333ebea" providerId="AD" clId="Web-{13FE124B-6CC8-B0FF-357C-E0869303E7F5}"/>
    <pc:docChg chg="modSld">
      <pc:chgData name="Mark Ositashvili" userId="S::maositas@uwaterloo.ca::f8c8a1cf-3302-49bd-b9fb-7fb2c333ebea" providerId="AD" clId="Web-{13FE124B-6CC8-B0FF-357C-E0869303E7F5}" dt="2024-09-09T17:13:57.644" v="224" actId="20577"/>
      <pc:docMkLst>
        <pc:docMk/>
      </pc:docMkLst>
    </pc:docChg>
  </pc:docChgLst>
  <pc:docChgLst>
    <pc:chgData name="Mark Ositashvili" userId="f8c8a1cf-3302-49bd-b9fb-7fb2c333ebea" providerId="ADAL" clId="{CCB5434A-A31A-BF43-A92D-F760E164C6BE}"/>
    <pc:docChg chg="undo custSel modSld">
      <pc:chgData name="Mark Ositashvili" userId="f8c8a1cf-3302-49bd-b9fb-7fb2c333ebea" providerId="ADAL" clId="{CCB5434A-A31A-BF43-A92D-F760E164C6BE}" dt="2025-06-09T22:55:30.705" v="537" actId="20577"/>
      <pc:docMkLst>
        <pc:docMk/>
      </pc:docMkLst>
      <pc:sldChg chg="addSp delSp modSp mod">
        <pc:chgData name="Mark Ositashvili" userId="f8c8a1cf-3302-49bd-b9fb-7fb2c333ebea" providerId="ADAL" clId="{CCB5434A-A31A-BF43-A92D-F760E164C6BE}" dt="2025-06-09T22:55:30.705" v="537" actId="20577"/>
        <pc:sldMkLst>
          <pc:docMk/>
          <pc:sldMk cId="3743824154" sldId="313"/>
        </pc:sldMkLst>
        <pc:spChg chg="add mod">
          <ac:chgData name="Mark Ositashvili" userId="f8c8a1cf-3302-49bd-b9fb-7fb2c333ebea" providerId="ADAL" clId="{CCB5434A-A31A-BF43-A92D-F760E164C6BE}" dt="2025-06-09T22:53:11.533" v="333" actId="1076"/>
          <ac:spMkLst>
            <pc:docMk/>
            <pc:sldMk cId="3743824154" sldId="313"/>
            <ac:spMk id="7" creationId="{F37A2704-B9AC-7BD9-34F2-8642F122C5D2}"/>
          </ac:spMkLst>
        </pc:spChg>
        <pc:spChg chg="mod">
          <ac:chgData name="Mark Ositashvili" userId="f8c8a1cf-3302-49bd-b9fb-7fb2c333ebea" providerId="ADAL" clId="{CCB5434A-A31A-BF43-A92D-F760E164C6BE}" dt="2025-06-09T22:53:11.533" v="333" actId="1076"/>
          <ac:spMkLst>
            <pc:docMk/>
            <pc:sldMk cId="3743824154" sldId="313"/>
            <ac:spMk id="14" creationId="{52AA84B4-7848-FA84-7D9A-7228EDE64F11}"/>
          </ac:spMkLst>
        </pc:spChg>
        <pc:spChg chg="mod">
          <ac:chgData name="Mark Ositashvili" userId="f8c8a1cf-3302-49bd-b9fb-7fb2c333ebea" providerId="ADAL" clId="{CCB5434A-A31A-BF43-A92D-F760E164C6BE}" dt="2025-06-09T22:55:30.705" v="537" actId="20577"/>
          <ac:spMkLst>
            <pc:docMk/>
            <pc:sldMk cId="3743824154" sldId="313"/>
            <ac:spMk id="17" creationId="{AD84B61D-5DEA-CDA3-88C7-686DD61E371B}"/>
          </ac:spMkLst>
        </pc:spChg>
        <pc:spChg chg="mod">
          <ac:chgData name="Mark Ositashvili" userId="f8c8a1cf-3302-49bd-b9fb-7fb2c333ebea" providerId="ADAL" clId="{CCB5434A-A31A-BF43-A92D-F760E164C6BE}" dt="2025-06-09T22:53:11.533" v="333" actId="1076"/>
          <ac:spMkLst>
            <pc:docMk/>
            <pc:sldMk cId="3743824154" sldId="313"/>
            <ac:spMk id="24" creationId="{55A81D89-ECB4-31E9-9D38-6F460FC54453}"/>
          </ac:spMkLst>
        </pc:spChg>
        <pc:spChg chg="mod">
          <ac:chgData name="Mark Ositashvili" userId="f8c8a1cf-3302-49bd-b9fb-7fb2c333ebea" providerId="ADAL" clId="{CCB5434A-A31A-BF43-A92D-F760E164C6BE}" dt="2025-06-09T22:53:11.533" v="333" actId="1076"/>
          <ac:spMkLst>
            <pc:docMk/>
            <pc:sldMk cId="3743824154" sldId="313"/>
            <ac:spMk id="25" creationId="{7B920374-67E4-E10A-DCD6-7CF5FEF5DB49}"/>
          </ac:spMkLst>
        </pc:spChg>
        <pc:spChg chg="mod">
          <ac:chgData name="Mark Ositashvili" userId="f8c8a1cf-3302-49bd-b9fb-7fb2c333ebea" providerId="ADAL" clId="{CCB5434A-A31A-BF43-A92D-F760E164C6BE}" dt="2025-06-09T22:53:11.533" v="333" actId="1076"/>
          <ac:spMkLst>
            <pc:docMk/>
            <pc:sldMk cId="3743824154" sldId="313"/>
            <ac:spMk id="26" creationId="{C11A6798-65E5-84A6-EB2C-54668B445BC4}"/>
          </ac:spMkLst>
        </pc:spChg>
        <pc:spChg chg="mod">
          <ac:chgData name="Mark Ositashvili" userId="f8c8a1cf-3302-49bd-b9fb-7fb2c333ebea" providerId="ADAL" clId="{CCB5434A-A31A-BF43-A92D-F760E164C6BE}" dt="2025-06-09T22:55:04.893" v="460" actId="20577"/>
          <ac:spMkLst>
            <pc:docMk/>
            <pc:sldMk cId="3743824154" sldId="313"/>
            <ac:spMk id="32" creationId="{C02CF294-0B76-A018-0B84-DFECBA47A661}"/>
          </ac:spMkLst>
        </pc:spChg>
        <pc:picChg chg="mod">
          <ac:chgData name="Mark Ositashvili" userId="f8c8a1cf-3302-49bd-b9fb-7fb2c333ebea" providerId="ADAL" clId="{CCB5434A-A31A-BF43-A92D-F760E164C6BE}" dt="2025-06-09T22:53:11.533" v="333" actId="1076"/>
          <ac:picMkLst>
            <pc:docMk/>
            <pc:sldMk cId="3743824154" sldId="313"/>
            <ac:picMk id="2" creationId="{0CA191AE-4DFD-03E8-516C-36D6A8FD8EA7}"/>
          </ac:picMkLst>
        </pc:picChg>
        <pc:cxnChg chg="mod">
          <ac:chgData name="Mark Ositashvili" userId="f8c8a1cf-3302-49bd-b9fb-7fb2c333ebea" providerId="ADAL" clId="{CCB5434A-A31A-BF43-A92D-F760E164C6BE}" dt="2025-06-09T22:53:11.533" v="333" actId="1076"/>
          <ac:cxnSpMkLst>
            <pc:docMk/>
            <pc:sldMk cId="3743824154" sldId="313"/>
            <ac:cxnSpMk id="5" creationId="{E514FDC5-D914-BB40-E0F1-2956C4EE13A1}"/>
          </ac:cxnSpMkLst>
        </pc:cxnChg>
        <pc:cxnChg chg="mod">
          <ac:chgData name="Mark Ositashvili" userId="f8c8a1cf-3302-49bd-b9fb-7fb2c333ebea" providerId="ADAL" clId="{CCB5434A-A31A-BF43-A92D-F760E164C6BE}" dt="2025-06-09T22:53:11.533" v="333" actId="1076"/>
          <ac:cxnSpMkLst>
            <pc:docMk/>
            <pc:sldMk cId="3743824154" sldId="313"/>
            <ac:cxnSpMk id="8" creationId="{936D22A2-943D-3D2B-AF35-9179065F08A1}"/>
          </ac:cxnSpMkLst>
        </pc:cxnChg>
        <pc:cxnChg chg="mod">
          <ac:chgData name="Mark Ositashvili" userId="f8c8a1cf-3302-49bd-b9fb-7fb2c333ebea" providerId="ADAL" clId="{CCB5434A-A31A-BF43-A92D-F760E164C6BE}" dt="2025-06-09T22:53:11.533" v="333" actId="1076"/>
          <ac:cxnSpMkLst>
            <pc:docMk/>
            <pc:sldMk cId="3743824154" sldId="313"/>
            <ac:cxnSpMk id="16" creationId="{21D6B1C4-5889-E272-309A-1A07ECE44B51}"/>
          </ac:cxnSpMkLst>
        </pc:cxnChg>
      </pc:sldChg>
    </pc:docChg>
  </pc:docChgLst>
  <pc:docChgLst>
    <pc:chgData name="Lauren Kauth" userId="S::lakauth@uwaterloo.ca::08ca3ac4-9f58-4c99-b63a-c43b54931b33" providerId="AD" clId="Web-{E309C392-ED7D-6D55-DCA8-2965D826050E}"/>
    <pc:docChg chg="addSld modSld sldOrd modSection">
      <pc:chgData name="Lauren Kauth" userId="S::lakauth@uwaterloo.ca::08ca3ac4-9f58-4c99-b63a-c43b54931b33" providerId="AD" clId="Web-{E309C392-ED7D-6D55-DCA8-2965D826050E}" dt="2024-09-23T18:06:05.117" v="679"/>
      <pc:docMkLst>
        <pc:docMk/>
      </pc:docMkLst>
      <pc:sldChg chg="ord">
        <pc:chgData name="Lauren Kauth" userId="S::lakauth@uwaterloo.ca::08ca3ac4-9f58-4c99-b63a-c43b54931b33" providerId="AD" clId="Web-{E309C392-ED7D-6D55-DCA8-2965D826050E}" dt="2024-09-23T18:06:05.117" v="679"/>
        <pc:sldMkLst>
          <pc:docMk/>
          <pc:sldMk cId="3678199290" sldId="292"/>
        </pc:sldMkLst>
      </pc:sldChg>
      <pc:sldChg chg="addSp delSp modSp add replId">
        <pc:chgData name="Lauren Kauth" userId="S::lakauth@uwaterloo.ca::08ca3ac4-9f58-4c99-b63a-c43b54931b33" providerId="AD" clId="Web-{E309C392-ED7D-6D55-DCA8-2965D826050E}" dt="2024-09-23T18:03:53.209" v="678" actId="20577"/>
        <pc:sldMkLst>
          <pc:docMk/>
          <pc:sldMk cId="1394070040" sldId="293"/>
        </pc:sldMkLst>
      </pc:sldChg>
    </pc:docChg>
  </pc:docChgLst>
  <pc:docChgLst>
    <pc:chgData name="Lauren Kauth" userId="S::lakauth@uwaterloo.ca::08ca3ac4-9f58-4c99-b63a-c43b54931b33" providerId="AD" clId="Web-{13810E6F-281D-995B-DE2B-393A3C142334}"/>
    <pc:docChg chg="modSld">
      <pc:chgData name="Lauren Kauth" userId="S::lakauth@uwaterloo.ca::08ca3ac4-9f58-4c99-b63a-c43b54931b33" providerId="AD" clId="Web-{13810E6F-281D-995B-DE2B-393A3C142334}" dt="2025-06-23T22:40:52.613" v="107" actId="20577"/>
      <pc:docMkLst>
        <pc:docMk/>
      </pc:docMkLst>
      <pc:sldChg chg="modSp">
        <pc:chgData name="Lauren Kauth" userId="S::lakauth@uwaterloo.ca::08ca3ac4-9f58-4c99-b63a-c43b54931b33" providerId="AD" clId="Web-{13810E6F-281D-995B-DE2B-393A3C142334}" dt="2025-06-23T21:49:47.673" v="1" actId="20577"/>
        <pc:sldMkLst>
          <pc:docMk/>
          <pc:sldMk cId="109857222" sldId="256"/>
        </pc:sldMkLst>
        <pc:spChg chg="mod">
          <ac:chgData name="Lauren Kauth" userId="S::lakauth@uwaterloo.ca::08ca3ac4-9f58-4c99-b63a-c43b54931b33" providerId="AD" clId="Web-{13810E6F-281D-995B-DE2B-393A3C142334}" dt="2025-06-23T21:49:47.673" v="1" actId="20577"/>
          <ac:spMkLst>
            <pc:docMk/>
            <pc:sldMk cId="109857222" sldId="256"/>
            <ac:spMk id="8" creationId="{34F68128-73D0-1E67-36A4-E862051443E4}"/>
          </ac:spMkLst>
        </pc:spChg>
      </pc:sldChg>
      <pc:sldChg chg="addSp delSp modSp">
        <pc:chgData name="Lauren Kauth" userId="S::lakauth@uwaterloo.ca::08ca3ac4-9f58-4c99-b63a-c43b54931b33" providerId="AD" clId="Web-{13810E6F-281D-995B-DE2B-393A3C142334}" dt="2025-06-23T22:40:52.613" v="107" actId="20577"/>
        <pc:sldMkLst>
          <pc:docMk/>
          <pc:sldMk cId="2475267822" sldId="323"/>
        </pc:sldMkLst>
        <pc:spChg chg="mod">
          <ac:chgData name="Lauren Kauth" userId="S::lakauth@uwaterloo.ca::08ca3ac4-9f58-4c99-b63a-c43b54931b33" providerId="AD" clId="Web-{13810E6F-281D-995B-DE2B-393A3C142334}" dt="2025-06-23T22:40:52.613" v="107" actId="20577"/>
          <ac:spMkLst>
            <pc:docMk/>
            <pc:sldMk cId="2475267822" sldId="323"/>
            <ac:spMk id="8" creationId="{E35AE7F1-91F2-69B1-0EDB-8ECF7AE75681}"/>
          </ac:spMkLst>
        </pc:spChg>
      </pc:sldChg>
    </pc:docChg>
  </pc:docChgLst>
  <pc:docChgLst>
    <pc:chgData name="Mark Ositashvili" userId="f8c8a1cf-3302-49bd-b9fb-7fb2c333ebea" providerId="ADAL" clId="{822CBC15-7D0B-B14D-8759-283DD26DB9A9}"/>
    <pc:docChg chg="undo custSel modSld">
      <pc:chgData name="Mark Ositashvili" userId="f8c8a1cf-3302-49bd-b9fb-7fb2c333ebea" providerId="ADAL" clId="{822CBC15-7D0B-B14D-8759-283DD26DB9A9}" dt="2025-07-07T23:06:23.471" v="333" actId="1076"/>
      <pc:docMkLst>
        <pc:docMk/>
      </pc:docMkLst>
      <pc:sldChg chg="addSp delSp modSp mod">
        <pc:chgData name="Mark Ositashvili" userId="f8c8a1cf-3302-49bd-b9fb-7fb2c333ebea" providerId="ADAL" clId="{822CBC15-7D0B-B14D-8759-283DD26DB9A9}" dt="2025-07-07T23:06:23.471" v="333" actId="1076"/>
        <pc:sldMkLst>
          <pc:docMk/>
          <pc:sldMk cId="3743824154" sldId="313"/>
        </pc:sldMkLst>
        <pc:spChg chg="add del">
          <ac:chgData name="Mark Ositashvili" userId="f8c8a1cf-3302-49bd-b9fb-7fb2c333ebea" providerId="ADAL" clId="{822CBC15-7D0B-B14D-8759-283DD26DB9A9}" dt="2025-07-07T22:57:30.445" v="283" actId="478"/>
          <ac:spMkLst>
            <pc:docMk/>
            <pc:sldMk cId="3743824154" sldId="313"/>
            <ac:spMk id="6" creationId="{DDC16E90-0371-2CD8-24F8-52CFC6AFC57E}"/>
          </ac:spMkLst>
        </pc:spChg>
        <pc:spChg chg="add mod">
          <ac:chgData name="Mark Ositashvili" userId="f8c8a1cf-3302-49bd-b9fb-7fb2c333ebea" providerId="ADAL" clId="{822CBC15-7D0B-B14D-8759-283DD26DB9A9}" dt="2025-07-07T22:59:04.299" v="317" actId="255"/>
          <ac:spMkLst>
            <pc:docMk/>
            <pc:sldMk cId="3743824154" sldId="313"/>
            <ac:spMk id="13" creationId="{CA7ED740-33CE-DFDD-3DA1-26A36775403B}"/>
          </ac:spMkLst>
        </pc:spChg>
        <pc:spChg chg="mod">
          <ac:chgData name="Mark Ositashvili" userId="f8c8a1cf-3302-49bd-b9fb-7fb2c333ebea" providerId="ADAL" clId="{822CBC15-7D0B-B14D-8759-283DD26DB9A9}" dt="2025-07-07T23:06:17.279" v="330" actId="1076"/>
          <ac:spMkLst>
            <pc:docMk/>
            <pc:sldMk cId="3743824154" sldId="313"/>
            <ac:spMk id="17" creationId="{AD84B61D-5DEA-CDA3-88C7-686DD61E371B}"/>
          </ac:spMkLst>
        </pc:spChg>
        <pc:spChg chg="add del">
          <ac:chgData name="Mark Ositashvili" userId="f8c8a1cf-3302-49bd-b9fb-7fb2c333ebea" providerId="ADAL" clId="{822CBC15-7D0B-B14D-8759-283DD26DB9A9}" dt="2025-07-07T23:05:45.283" v="319" actId="478"/>
          <ac:spMkLst>
            <pc:docMk/>
            <pc:sldMk cId="3743824154" sldId="313"/>
            <ac:spMk id="18" creationId="{7188F06E-A27F-C770-FFCE-05B653CC06C6}"/>
          </ac:spMkLst>
        </pc:spChg>
        <pc:spChg chg="add del">
          <ac:chgData name="Mark Ositashvili" userId="f8c8a1cf-3302-49bd-b9fb-7fb2c333ebea" providerId="ADAL" clId="{822CBC15-7D0B-B14D-8759-283DD26DB9A9}" dt="2025-07-07T22:52:04.698" v="2" actId="478"/>
          <ac:spMkLst>
            <pc:docMk/>
            <pc:sldMk cId="3743824154" sldId="313"/>
            <ac:spMk id="25" creationId="{7B920374-67E4-E10A-DCD6-7CF5FEF5DB49}"/>
          </ac:spMkLst>
        </pc:spChg>
        <pc:spChg chg="mod">
          <ac:chgData name="Mark Ositashvili" userId="f8c8a1cf-3302-49bd-b9fb-7fb2c333ebea" providerId="ADAL" clId="{822CBC15-7D0B-B14D-8759-283DD26DB9A9}" dt="2025-07-07T22:56:30.822" v="221" actId="14100"/>
          <ac:spMkLst>
            <pc:docMk/>
            <pc:sldMk cId="3743824154" sldId="313"/>
            <ac:spMk id="32" creationId="{C02CF294-0B76-A018-0B84-DFECBA47A661}"/>
          </ac:spMkLst>
        </pc:spChg>
        <pc:picChg chg="del">
          <ac:chgData name="Mark Ositashvili" userId="f8c8a1cf-3302-49bd-b9fb-7fb2c333ebea" providerId="ADAL" clId="{822CBC15-7D0B-B14D-8759-283DD26DB9A9}" dt="2025-07-07T22:51:55.149" v="0" actId="478"/>
          <ac:picMkLst>
            <pc:docMk/>
            <pc:sldMk cId="3743824154" sldId="313"/>
            <ac:picMk id="3" creationId="{AC85B6EC-2AB5-7BBA-24D9-1709E9897C51}"/>
          </ac:picMkLst>
        </pc:picChg>
        <pc:picChg chg="add mod modCrop">
          <ac:chgData name="Mark Ositashvili" userId="f8c8a1cf-3302-49bd-b9fb-7fb2c333ebea" providerId="ADAL" clId="{822CBC15-7D0B-B14D-8759-283DD26DB9A9}" dt="2025-07-07T22:58:47.192" v="310" actId="1076"/>
          <ac:picMkLst>
            <pc:docMk/>
            <pc:sldMk cId="3743824154" sldId="313"/>
            <ac:picMk id="10" creationId="{E66B25E8-2FD8-A211-D9FB-29A9234EFB80}"/>
          </ac:picMkLst>
        </pc:picChg>
        <pc:picChg chg="add del mod">
          <ac:chgData name="Mark Ositashvili" userId="f8c8a1cf-3302-49bd-b9fb-7fb2c333ebea" providerId="ADAL" clId="{822CBC15-7D0B-B14D-8759-283DD26DB9A9}" dt="2025-07-07T23:05:54.667" v="321" actId="478"/>
          <ac:picMkLst>
            <pc:docMk/>
            <pc:sldMk cId="3743824154" sldId="313"/>
            <ac:picMk id="20" creationId="{C0791E98-345D-E16F-04C5-FDD40254500E}"/>
          </ac:picMkLst>
        </pc:picChg>
        <pc:picChg chg="add mod modCrop">
          <ac:chgData name="Mark Ositashvili" userId="f8c8a1cf-3302-49bd-b9fb-7fb2c333ebea" providerId="ADAL" clId="{822CBC15-7D0B-B14D-8759-283DD26DB9A9}" dt="2025-07-07T23:06:23.471" v="333" actId="1076"/>
          <ac:picMkLst>
            <pc:docMk/>
            <pc:sldMk cId="3743824154" sldId="313"/>
            <ac:picMk id="22" creationId="{E6E12A07-E0D7-BB0B-530F-35E89F0BFCCD}"/>
          </ac:picMkLst>
        </pc:picChg>
        <pc:cxnChg chg="add del mod">
          <ac:chgData name="Mark Ositashvili" userId="f8c8a1cf-3302-49bd-b9fb-7fb2c333ebea" providerId="ADAL" clId="{822CBC15-7D0B-B14D-8759-283DD26DB9A9}" dt="2025-07-07T22:52:48.814" v="3" actId="208"/>
          <ac:cxnSpMkLst>
            <pc:docMk/>
            <pc:sldMk cId="3743824154" sldId="313"/>
            <ac:cxnSpMk id="5" creationId="{E514FDC5-D914-BB40-E0F1-2956C4EE13A1}"/>
          </ac:cxnSpMkLst>
        </pc:cxnChg>
        <pc:cxnChg chg="add del">
          <ac:chgData name="Mark Ositashvili" userId="f8c8a1cf-3302-49bd-b9fb-7fb2c333ebea" providerId="ADAL" clId="{822CBC15-7D0B-B14D-8759-283DD26DB9A9}" dt="2025-07-07T22:52:04.698" v="2" actId="478"/>
          <ac:cxnSpMkLst>
            <pc:docMk/>
            <pc:sldMk cId="3743824154" sldId="313"/>
            <ac:cxnSpMk id="16" creationId="{21D6B1C4-5889-E272-309A-1A07ECE44B51}"/>
          </ac:cxnSpMkLst>
        </pc:cxnChg>
      </pc:sldChg>
    </pc:docChg>
  </pc:docChgLst>
  <pc:docChgLst>
    <pc:chgData name="Lauren Kauth" userId="S::lakauth@uwaterloo.ca::08ca3ac4-9f58-4c99-b63a-c43b54931b33" providerId="AD" clId="Web-{35F6E878-D667-ACE8-B63B-35FEDBE40E20}"/>
    <pc:docChg chg="addSld delSld modSld modSection">
      <pc:chgData name="Lauren Kauth" userId="S::lakauth@uwaterloo.ca::08ca3ac4-9f58-4c99-b63a-c43b54931b33" providerId="AD" clId="Web-{35F6E878-D667-ACE8-B63B-35FEDBE40E20}" dt="2025-01-27T05:55:58.005" v="361" actId="1076"/>
      <pc:docMkLst>
        <pc:docMk/>
      </pc:docMkLst>
      <pc:sldChg chg="modSp">
        <pc:chgData name="Lauren Kauth" userId="S::lakauth@uwaterloo.ca::08ca3ac4-9f58-4c99-b63a-c43b54931b33" providerId="AD" clId="Web-{35F6E878-D667-ACE8-B63B-35FEDBE40E20}" dt="2025-01-27T05:14:47.614" v="9" actId="20577"/>
        <pc:sldMkLst>
          <pc:docMk/>
          <pc:sldMk cId="1501751884" sldId="282"/>
        </pc:sldMkLst>
      </pc:sldChg>
      <pc:sldChg chg="del">
        <pc:chgData name="Lauren Kauth" userId="S::lakauth@uwaterloo.ca::08ca3ac4-9f58-4c99-b63a-c43b54931b33" providerId="AD" clId="Web-{35F6E878-D667-ACE8-B63B-35FEDBE40E20}" dt="2025-01-27T05:23:09.828" v="145"/>
        <pc:sldMkLst>
          <pc:docMk/>
          <pc:sldMk cId="328074979" sldId="314"/>
        </pc:sldMkLst>
      </pc:sldChg>
      <pc:sldChg chg="del">
        <pc:chgData name="Lauren Kauth" userId="S::lakauth@uwaterloo.ca::08ca3ac4-9f58-4c99-b63a-c43b54931b33" providerId="AD" clId="Web-{35F6E878-D667-ACE8-B63B-35FEDBE40E20}" dt="2025-01-27T05:53:46.925" v="356"/>
        <pc:sldMkLst>
          <pc:docMk/>
          <pc:sldMk cId="3692440645" sldId="318"/>
        </pc:sldMkLst>
      </pc:sldChg>
      <pc:sldChg chg="addSp delSp modSp add replId">
        <pc:chgData name="Lauren Kauth" userId="S::lakauth@uwaterloo.ca::08ca3ac4-9f58-4c99-b63a-c43b54931b33" providerId="AD" clId="Web-{35F6E878-D667-ACE8-B63B-35FEDBE40E20}" dt="2025-01-27T05:55:58.005" v="361" actId="1076"/>
        <pc:sldMkLst>
          <pc:docMk/>
          <pc:sldMk cId="2994551817" sldId="319"/>
        </pc:sldMkLst>
      </pc:sldChg>
      <pc:sldChg chg="addSp delSp modSp add replId">
        <pc:chgData name="Lauren Kauth" userId="S::lakauth@uwaterloo.ca::08ca3ac4-9f58-4c99-b63a-c43b54931b33" providerId="AD" clId="Web-{35F6E878-D667-ACE8-B63B-35FEDBE40E20}" dt="2025-01-27T05:53:37.206" v="355" actId="14100"/>
        <pc:sldMkLst>
          <pc:docMk/>
          <pc:sldMk cId="1555077622" sldId="320"/>
        </pc:sldMkLst>
      </pc:sldChg>
    </pc:docChg>
  </pc:docChgLst>
  <pc:docChgLst>
    <pc:chgData name="Lauren Kauth" userId="S::lakauth@uwaterloo.ca::08ca3ac4-9f58-4c99-b63a-c43b54931b33" providerId="AD" clId="Web-{5601B175-BC81-EFDD-9183-072766997B5C}"/>
    <pc:docChg chg="addSld modSld sldOrd modSection">
      <pc:chgData name="Lauren Kauth" userId="S::lakauth@uwaterloo.ca::08ca3ac4-9f58-4c99-b63a-c43b54931b33" providerId="AD" clId="Web-{5601B175-BC81-EFDD-9183-072766997B5C}" dt="2024-11-19T00:02:06.359" v="776"/>
      <pc:docMkLst>
        <pc:docMk/>
      </pc:docMkLst>
      <pc:sldChg chg="addSp delSp modSp ord">
        <pc:chgData name="Lauren Kauth" userId="S::lakauth@uwaterloo.ca::08ca3ac4-9f58-4c99-b63a-c43b54931b33" providerId="AD" clId="Web-{5601B175-BC81-EFDD-9183-072766997B5C}" dt="2024-11-19T00:02:06.359" v="776"/>
        <pc:sldMkLst>
          <pc:docMk/>
          <pc:sldMk cId="1048238583" sldId="299"/>
        </pc:sldMkLst>
      </pc:sldChg>
      <pc:sldChg chg="addSp delSp modSp add replId">
        <pc:chgData name="Lauren Kauth" userId="S::lakauth@uwaterloo.ca::08ca3ac4-9f58-4c99-b63a-c43b54931b33" providerId="AD" clId="Web-{5601B175-BC81-EFDD-9183-072766997B5C}" dt="2024-11-19T00:01:12.561" v="774" actId="20577"/>
        <pc:sldMkLst>
          <pc:docMk/>
          <pc:sldMk cId="643850073" sldId="306"/>
        </pc:sldMkLst>
      </pc:sldChg>
    </pc:docChg>
  </pc:docChgLst>
  <pc:docChgLst>
    <pc:chgData name="Ria Baijal" userId="S::r2baijal@uwaterloo.ca::c6c71719-6e94-4481-92eb-e313b98b12d9" providerId="AD" clId="Web-{C8FD252B-ED2F-EAE1-7E9C-7F6BF2A94E75}"/>
    <pc:docChg chg="addSld modSld modSection">
      <pc:chgData name="Ria Baijal" userId="S::r2baijal@uwaterloo.ca::c6c71719-6e94-4481-92eb-e313b98b12d9" providerId="AD" clId="Web-{C8FD252B-ED2F-EAE1-7E9C-7F6BF2A94E75}" dt="2024-07-15T21:54:16.387" v="201" actId="20577"/>
      <pc:docMkLst>
        <pc:docMk/>
      </pc:docMkLst>
      <pc:sldChg chg="addSp delSp modSp add replId">
        <pc:chgData name="Ria Baijal" userId="S::r2baijal@uwaterloo.ca::c6c71719-6e94-4481-92eb-e313b98b12d9" providerId="AD" clId="Web-{C8FD252B-ED2F-EAE1-7E9C-7F6BF2A94E75}" dt="2024-07-15T21:54:16.387" v="201" actId="20577"/>
        <pc:sldMkLst>
          <pc:docMk/>
          <pc:sldMk cId="1506037843" sldId="284"/>
        </pc:sldMkLst>
      </pc:sldChg>
    </pc:docChg>
  </pc:docChgLst>
  <pc:docChgLst>
    <pc:chgData name="Lauren Kauth" userId="S::lakauth@uwaterloo.ca::08ca3ac4-9f58-4c99-b63a-c43b54931b33" providerId="AD" clId="Web-{BB231EA2-B28F-A290-BAF9-B041D8ACF924}"/>
    <pc:docChg chg="modSld">
      <pc:chgData name="Lauren Kauth" userId="S::lakauth@uwaterloo.ca::08ca3ac4-9f58-4c99-b63a-c43b54931b33" providerId="AD" clId="Web-{BB231EA2-B28F-A290-BAF9-B041D8ACF924}" dt="2025-03-24T16:01:42.373" v="126" actId="1076"/>
      <pc:docMkLst>
        <pc:docMk/>
      </pc:docMkLst>
      <pc:sldChg chg="addSp delSp modSp">
        <pc:chgData name="Lauren Kauth" userId="S::lakauth@uwaterloo.ca::08ca3ac4-9f58-4c99-b63a-c43b54931b33" providerId="AD" clId="Web-{BB231EA2-B28F-A290-BAF9-B041D8ACF924}" dt="2025-03-24T16:01:42.373" v="126" actId="1076"/>
        <pc:sldMkLst>
          <pc:docMk/>
          <pc:sldMk cId="918013982" sldId="321"/>
        </pc:sldMkLst>
      </pc:sldChg>
    </pc:docChg>
  </pc:docChgLst>
  <pc:docChgLst>
    <pc:chgData name="Lauren Kauth" userId="S::lakauth@uwaterloo.ca::08ca3ac4-9f58-4c99-b63a-c43b54931b33" providerId="AD" clId="Web-{917483C9-1EBE-EC17-B5AE-698486FB60A4}"/>
    <pc:docChg chg="modSld">
      <pc:chgData name="Lauren Kauth" userId="S::lakauth@uwaterloo.ca::08ca3ac4-9f58-4c99-b63a-c43b54931b33" providerId="AD" clId="Web-{917483C9-1EBE-EC17-B5AE-698486FB60A4}" dt="2025-03-24T22:18:21.789" v="38" actId="20577"/>
      <pc:docMkLst>
        <pc:docMk/>
      </pc:docMkLst>
      <pc:sldChg chg="addSp modSp">
        <pc:chgData name="Lauren Kauth" userId="S::lakauth@uwaterloo.ca::08ca3ac4-9f58-4c99-b63a-c43b54931b33" providerId="AD" clId="Web-{917483C9-1EBE-EC17-B5AE-698486FB60A4}" dt="2025-03-24T22:18:21.789" v="38" actId="20577"/>
        <pc:sldMkLst>
          <pc:docMk/>
          <pc:sldMk cId="918013982" sldId="321"/>
        </pc:sldMkLst>
      </pc:sldChg>
    </pc:docChg>
  </pc:docChgLst>
  <pc:docChgLst>
    <pc:chgData name="Ryan Miller" userId="S::r37mille@uwaterloo.ca::d6d2408c-26cd-4404-945c-40e0b79fe498" providerId="AD" clId="Web-{EDBEC6D5-EA0E-05D7-E95F-B89FC8975406}"/>
    <pc:docChg chg="modSld">
      <pc:chgData name="Ryan Miller" userId="S::r37mille@uwaterloo.ca::d6d2408c-26cd-4404-945c-40e0b79fe498" providerId="AD" clId="Web-{EDBEC6D5-EA0E-05D7-E95F-B89FC8975406}" dt="2024-10-21T21:27:52.234" v="57" actId="20577"/>
      <pc:docMkLst>
        <pc:docMk/>
      </pc:docMkLst>
      <pc:sldChg chg="modSp">
        <pc:chgData name="Ryan Miller" userId="S::r37mille@uwaterloo.ca::d6d2408c-26cd-4404-945c-40e0b79fe498" providerId="AD" clId="Web-{EDBEC6D5-EA0E-05D7-E95F-B89FC8975406}" dt="2024-10-21T21:24:23.183" v="2" actId="20577"/>
        <pc:sldMkLst>
          <pc:docMk/>
          <pc:sldMk cId="109857222" sldId="256"/>
        </pc:sldMkLst>
      </pc:sldChg>
      <pc:sldChg chg="modSp">
        <pc:chgData name="Ryan Miller" userId="S::r37mille@uwaterloo.ca::d6d2408c-26cd-4404-945c-40e0b79fe498" providerId="AD" clId="Web-{EDBEC6D5-EA0E-05D7-E95F-B89FC8975406}" dt="2024-10-21T21:24:32.246" v="13" actId="20577"/>
        <pc:sldMkLst>
          <pc:docMk/>
          <pc:sldMk cId="3925383368" sldId="283"/>
        </pc:sldMkLst>
      </pc:sldChg>
    </pc:docChg>
  </pc:docChgLst>
  <pc:docChgLst>
    <pc:chgData name="Mark Ositashvili" userId="f8c8a1cf-3302-49bd-b9fb-7fb2c333ebea" providerId="ADAL" clId="{32DA00E6-1470-D549-8B12-F7E19FA6D992}"/>
    <pc:docChg chg="undo custSel modSld">
      <pc:chgData name="Mark Ositashvili" userId="f8c8a1cf-3302-49bd-b9fb-7fb2c333ebea" providerId="ADAL" clId="{32DA00E6-1470-D549-8B12-F7E19FA6D992}" dt="2025-03-10T22:53:08.514" v="55" actId="1076"/>
      <pc:docMkLst>
        <pc:docMk/>
      </pc:docMkLst>
      <pc:sldChg chg="addSp delSp modSp mod">
        <pc:chgData name="Mark Ositashvili" userId="f8c8a1cf-3302-49bd-b9fb-7fb2c333ebea" providerId="ADAL" clId="{32DA00E6-1470-D549-8B12-F7E19FA6D992}" dt="2025-03-10T22:53:08.514" v="55" actId="1076"/>
        <pc:sldMkLst>
          <pc:docMk/>
          <pc:sldMk cId="3743824154" sldId="313"/>
        </pc:sldMkLst>
      </pc:sldChg>
    </pc:docChg>
  </pc:docChgLst>
  <pc:docChgLst>
    <pc:chgData name="Ryan Miller" userId="d6d2408c-26cd-4404-945c-40e0b79fe498" providerId="ADAL" clId="{2A662150-277A-4DD2-820F-1EDFA2EC90CA}"/>
    <pc:docChg chg="modSld">
      <pc:chgData name="Ryan Miller" userId="d6d2408c-26cd-4404-945c-40e0b79fe498" providerId="ADAL" clId="{2A662150-277A-4DD2-820F-1EDFA2EC90CA}" dt="2025-03-10T22:59:40.905" v="515" actId="20577"/>
      <pc:docMkLst>
        <pc:docMk/>
      </pc:docMkLst>
      <pc:sldChg chg="modSp mod">
        <pc:chgData name="Ryan Miller" userId="d6d2408c-26cd-4404-945c-40e0b79fe498" providerId="ADAL" clId="{2A662150-277A-4DD2-820F-1EDFA2EC90CA}" dt="2025-03-10T22:53:27.826" v="496" actId="20577"/>
        <pc:sldMkLst>
          <pc:docMk/>
          <pc:sldMk cId="41329882" sldId="280"/>
        </pc:sldMkLst>
      </pc:sldChg>
      <pc:sldChg chg="modSp mod">
        <pc:chgData name="Ryan Miller" userId="d6d2408c-26cd-4404-945c-40e0b79fe498" providerId="ADAL" clId="{2A662150-277A-4DD2-820F-1EDFA2EC90CA}" dt="2025-03-10T22:59:40.905" v="515" actId="20577"/>
        <pc:sldMkLst>
          <pc:docMk/>
          <pc:sldMk cId="3334193763" sldId="281"/>
        </pc:sldMkLst>
      </pc:sldChg>
    </pc:docChg>
  </pc:docChgLst>
  <pc:docChgLst>
    <pc:chgData name="Lauren Kauth" userId="S::lakauth@uwaterloo.ca::08ca3ac4-9f58-4c99-b63a-c43b54931b33" providerId="AD" clId="Web-{81531AEA-BCB6-27C7-36BC-A99833645EAE}"/>
    <pc:docChg chg="delSld modSld sldOrd modSection">
      <pc:chgData name="Lauren Kauth" userId="S::lakauth@uwaterloo.ca::08ca3ac4-9f58-4c99-b63a-c43b54931b33" providerId="AD" clId="Web-{81531AEA-BCB6-27C7-36BC-A99833645EAE}" dt="2025-01-13T23:54:59.639" v="240" actId="1076"/>
      <pc:docMkLst>
        <pc:docMk/>
      </pc:docMkLst>
      <pc:sldChg chg="del">
        <pc:chgData name="Lauren Kauth" userId="S::lakauth@uwaterloo.ca::08ca3ac4-9f58-4c99-b63a-c43b54931b33" providerId="AD" clId="Web-{81531AEA-BCB6-27C7-36BC-A99833645EAE}" dt="2025-01-13T23:51:52.587" v="147"/>
        <pc:sldMkLst>
          <pc:docMk/>
          <pc:sldMk cId="1522023402" sldId="311"/>
        </pc:sldMkLst>
      </pc:sldChg>
      <pc:sldChg chg="del">
        <pc:chgData name="Lauren Kauth" userId="S::lakauth@uwaterloo.ca::08ca3ac4-9f58-4c99-b63a-c43b54931b33" providerId="AD" clId="Web-{81531AEA-BCB6-27C7-36BC-A99833645EAE}" dt="2025-01-13T23:50:48.586" v="146"/>
        <pc:sldMkLst>
          <pc:docMk/>
          <pc:sldMk cId="3315941269" sldId="312"/>
        </pc:sldMkLst>
      </pc:sldChg>
      <pc:sldChg chg="modSp ord">
        <pc:chgData name="Lauren Kauth" userId="S::lakauth@uwaterloo.ca::08ca3ac4-9f58-4c99-b63a-c43b54931b33" providerId="AD" clId="Web-{81531AEA-BCB6-27C7-36BC-A99833645EAE}" dt="2025-01-13T23:53:15.152" v="165"/>
        <pc:sldMkLst>
          <pc:docMk/>
          <pc:sldMk cId="328074979" sldId="314"/>
        </pc:sldMkLst>
      </pc:sldChg>
      <pc:sldChg chg="del">
        <pc:chgData name="Lauren Kauth" userId="S::lakauth@uwaterloo.ca::08ca3ac4-9f58-4c99-b63a-c43b54931b33" providerId="AD" clId="Web-{81531AEA-BCB6-27C7-36BC-A99833645EAE}" dt="2025-01-13T23:26:21.185" v="145"/>
        <pc:sldMkLst>
          <pc:docMk/>
          <pc:sldMk cId="2604046431" sldId="315"/>
        </pc:sldMkLst>
      </pc:sldChg>
      <pc:sldChg chg="del">
        <pc:chgData name="Lauren Kauth" userId="S::lakauth@uwaterloo.ca::08ca3ac4-9f58-4c99-b63a-c43b54931b33" providerId="AD" clId="Web-{81531AEA-BCB6-27C7-36BC-A99833645EAE}" dt="2025-01-13T23:26:16.341" v="144"/>
        <pc:sldMkLst>
          <pc:docMk/>
          <pc:sldMk cId="489685924" sldId="317"/>
        </pc:sldMkLst>
      </pc:sldChg>
      <pc:sldChg chg="addSp delSp modSp">
        <pc:chgData name="Lauren Kauth" userId="S::lakauth@uwaterloo.ca::08ca3ac4-9f58-4c99-b63a-c43b54931b33" providerId="AD" clId="Web-{81531AEA-BCB6-27C7-36BC-A99833645EAE}" dt="2025-01-13T23:54:59.639" v="240" actId="1076"/>
        <pc:sldMkLst>
          <pc:docMk/>
          <pc:sldMk cId="3692440645" sldId="318"/>
        </pc:sldMkLst>
      </pc:sldChg>
    </pc:docChg>
  </pc:docChgLst>
  <pc:docChgLst>
    <pc:chgData name="Ryan Miller" userId="S::r37mille@uwaterloo.ca::d6d2408c-26cd-4404-945c-40e0b79fe498" providerId="AD" clId="Web-{021EA532-2BA6-1931-AAA8-469F2E301203}"/>
    <pc:docChg chg="modSld">
      <pc:chgData name="Ryan Miller" userId="S::r37mille@uwaterloo.ca::d6d2408c-26cd-4404-945c-40e0b79fe498" providerId="AD" clId="Web-{021EA532-2BA6-1931-AAA8-469F2E301203}" dt="2025-01-27T17:41:21.404" v="8" actId="20577"/>
      <pc:docMkLst>
        <pc:docMk/>
      </pc:docMkLst>
      <pc:sldChg chg="modSp">
        <pc:chgData name="Ryan Miller" userId="S::r37mille@uwaterloo.ca::d6d2408c-26cd-4404-945c-40e0b79fe498" providerId="AD" clId="Web-{021EA532-2BA6-1931-AAA8-469F2E301203}" dt="2025-01-27T17:41:00.889" v="4" actId="20577"/>
        <pc:sldMkLst>
          <pc:docMk/>
          <pc:sldMk cId="109857222" sldId="256"/>
        </pc:sldMkLst>
      </pc:sldChg>
      <pc:sldChg chg="modSp">
        <pc:chgData name="Ryan Miller" userId="S::r37mille@uwaterloo.ca::d6d2408c-26cd-4404-945c-40e0b79fe498" providerId="AD" clId="Web-{021EA532-2BA6-1931-AAA8-469F2E301203}" dt="2025-01-27T17:41:21.404" v="8" actId="20577"/>
        <pc:sldMkLst>
          <pc:docMk/>
          <pc:sldMk cId="1501751884" sldId="282"/>
        </pc:sldMkLst>
      </pc:sldChg>
    </pc:docChg>
  </pc:docChgLst>
  <pc:docChgLst>
    <pc:chgData name="Ryan Miller" userId="S::r37mille@uwaterloo.ca::d6d2408c-26cd-4404-945c-40e0b79fe498" providerId="AD" clId="Web-{57FC5DA7-68C0-F13F-C804-B8A8F6A6B670}"/>
    <pc:docChg chg="modSld">
      <pc:chgData name="Ryan Miller" userId="S::r37mille@uwaterloo.ca::d6d2408c-26cd-4404-945c-40e0b79fe498" providerId="AD" clId="Web-{57FC5DA7-68C0-F13F-C804-B8A8F6A6B670}" dt="2025-03-10T18:24:14.237" v="218" actId="20577"/>
      <pc:docMkLst>
        <pc:docMk/>
      </pc:docMkLst>
    </pc:docChg>
  </pc:docChgLst>
  <pc:docChgLst>
    <pc:chgData name="Lauren Kauth" userId="S::lakauth@uwaterloo.ca::08ca3ac4-9f58-4c99-b63a-c43b54931b33" providerId="AD" clId="Web-{4338A32A-06DD-6DFB-06CA-EC3F8E5C0715}"/>
    <pc:docChg chg="addSld delSld modSld modSection">
      <pc:chgData name="Lauren Kauth" userId="S::lakauth@uwaterloo.ca::08ca3ac4-9f58-4c99-b63a-c43b54931b33" providerId="AD" clId="Web-{4338A32A-06DD-6DFB-06CA-EC3F8E5C0715}" dt="2024-07-29T18:20:50.416" v="238" actId="1076"/>
      <pc:docMkLst>
        <pc:docMk/>
      </pc:docMkLst>
      <pc:sldChg chg="del">
        <pc:chgData name="Lauren Kauth" userId="S::lakauth@uwaterloo.ca::08ca3ac4-9f58-4c99-b63a-c43b54931b33" providerId="AD" clId="Web-{4338A32A-06DD-6DFB-06CA-EC3F8E5C0715}" dt="2024-07-29T18:14:46.144" v="229"/>
        <pc:sldMkLst>
          <pc:docMk/>
          <pc:sldMk cId="577763532" sldId="277"/>
        </pc:sldMkLst>
      </pc:sldChg>
      <pc:sldChg chg="addSp delSp modSp add replId">
        <pc:chgData name="Lauren Kauth" userId="S::lakauth@uwaterloo.ca::08ca3ac4-9f58-4c99-b63a-c43b54931b33" providerId="AD" clId="Web-{4338A32A-06DD-6DFB-06CA-EC3F8E5C0715}" dt="2024-07-29T18:20:50.416" v="238" actId="1076"/>
        <pc:sldMkLst>
          <pc:docMk/>
          <pc:sldMk cId="1689002997" sldId="285"/>
        </pc:sldMkLst>
      </pc:sldChg>
    </pc:docChg>
  </pc:docChgLst>
  <pc:docChgLst>
    <pc:chgData name="Ryan Miller" userId="d6d2408c-26cd-4404-945c-40e0b79fe498" providerId="ADAL" clId="{87D891C6-22EB-43B9-8BEC-DAE95CFBABE4}"/>
    <pc:docChg chg="undo custSel addSld modSld sldOrd modSection">
      <pc:chgData name="Ryan Miller" userId="d6d2408c-26cd-4404-945c-40e0b79fe498" providerId="ADAL" clId="{87D891C6-22EB-43B9-8BEC-DAE95CFBABE4}" dt="2024-11-05T00:18:26.677" v="1813" actId="1076"/>
      <pc:docMkLst>
        <pc:docMk/>
      </pc:docMkLst>
      <pc:sldChg chg="delSp modSp mod ord">
        <pc:chgData name="Ryan Miller" userId="d6d2408c-26cd-4404-945c-40e0b79fe498" providerId="ADAL" clId="{87D891C6-22EB-43B9-8BEC-DAE95CFBABE4}" dt="2024-11-05T00:18:26.677" v="1813" actId="1076"/>
        <pc:sldMkLst>
          <pc:docMk/>
          <pc:sldMk cId="2820126183" sldId="275"/>
        </pc:sldMkLst>
      </pc:sldChg>
      <pc:sldChg chg="addSp delSp modSp add mod">
        <pc:chgData name="Ryan Miller" userId="d6d2408c-26cd-4404-945c-40e0b79fe498" providerId="ADAL" clId="{87D891C6-22EB-43B9-8BEC-DAE95CFBABE4}" dt="2024-11-04T23:39:21.831" v="701"/>
        <pc:sldMkLst>
          <pc:docMk/>
          <pc:sldMk cId="18236556" sldId="301"/>
        </pc:sldMkLst>
      </pc:sldChg>
      <pc:sldChg chg="addSp delSp modSp add mod">
        <pc:chgData name="Ryan Miller" userId="d6d2408c-26cd-4404-945c-40e0b79fe498" providerId="ADAL" clId="{87D891C6-22EB-43B9-8BEC-DAE95CFBABE4}" dt="2024-11-04T23:39:39.404" v="708" actId="1076"/>
        <pc:sldMkLst>
          <pc:docMk/>
          <pc:sldMk cId="1609735370" sldId="302"/>
        </pc:sldMkLst>
      </pc:sldChg>
      <pc:sldChg chg="addSp delSp modSp add mod">
        <pc:chgData name="Ryan Miller" userId="d6d2408c-26cd-4404-945c-40e0b79fe498" providerId="ADAL" clId="{87D891C6-22EB-43B9-8BEC-DAE95CFBABE4}" dt="2024-11-04T23:40:27.636" v="765" actId="1076"/>
        <pc:sldMkLst>
          <pc:docMk/>
          <pc:sldMk cId="1749553622" sldId="303"/>
        </pc:sldMkLst>
      </pc:sldChg>
      <pc:sldChg chg="addSp delSp modSp add mod">
        <pc:chgData name="Ryan Miller" userId="d6d2408c-26cd-4404-945c-40e0b79fe498" providerId="ADAL" clId="{87D891C6-22EB-43B9-8BEC-DAE95CFBABE4}" dt="2024-11-04T23:41:09.609" v="824" actId="20577"/>
        <pc:sldMkLst>
          <pc:docMk/>
          <pc:sldMk cId="465714775" sldId="304"/>
        </pc:sldMkLst>
      </pc:sldChg>
      <pc:sldChg chg="addSp delSp modSp add mod">
        <pc:chgData name="Ryan Miller" userId="d6d2408c-26cd-4404-945c-40e0b79fe498" providerId="ADAL" clId="{87D891C6-22EB-43B9-8BEC-DAE95CFBABE4}" dt="2024-11-05T00:01:50.223" v="1343" actId="20577"/>
        <pc:sldMkLst>
          <pc:docMk/>
          <pc:sldMk cId="512360639" sldId="305"/>
        </pc:sldMkLst>
      </pc:sldChg>
    </pc:docChg>
  </pc:docChgLst>
  <pc:docChgLst>
    <pc:chgData name="Ryan Miller" userId="d6d2408c-26cd-4404-945c-40e0b79fe498" providerId="ADAL" clId="{9224F5C2-8115-4006-8F4B-5D2261D2FBB1}"/>
    <pc:docChg chg="undo custSel addSld delSld modSld sldOrd modSection">
      <pc:chgData name="Ryan Miller" userId="d6d2408c-26cd-4404-945c-40e0b79fe498" providerId="ADAL" clId="{9224F5C2-8115-4006-8F4B-5D2261D2FBB1}" dt="2024-07-15T21:37:18.013" v="1725" actId="20577"/>
      <pc:docMkLst>
        <pc:docMk/>
      </pc:docMkLst>
      <pc:sldChg chg="delSp modSp mod">
        <pc:chgData name="Ryan Miller" userId="d6d2408c-26cd-4404-945c-40e0b79fe498" providerId="ADAL" clId="{9224F5C2-8115-4006-8F4B-5D2261D2FBB1}" dt="2024-07-15T21:31:35.167" v="1628" actId="20577"/>
        <pc:sldMkLst>
          <pc:docMk/>
          <pc:sldMk cId="577763532" sldId="277"/>
        </pc:sldMkLst>
      </pc:sldChg>
      <pc:sldChg chg="new del">
        <pc:chgData name="Ryan Miller" userId="d6d2408c-26cd-4404-945c-40e0b79fe498" providerId="ADAL" clId="{9224F5C2-8115-4006-8F4B-5D2261D2FBB1}" dt="2024-07-15T21:21:34.136" v="1336" actId="47"/>
        <pc:sldMkLst>
          <pc:docMk/>
          <pc:sldMk cId="1822190685" sldId="282"/>
        </pc:sldMkLst>
      </pc:sldChg>
      <pc:sldChg chg="modSp add mod">
        <pc:chgData name="Ryan Miller" userId="d6d2408c-26cd-4404-945c-40e0b79fe498" providerId="ADAL" clId="{9224F5C2-8115-4006-8F4B-5D2261D2FBB1}" dt="2024-07-15T21:33:31.949" v="1651" actId="20577"/>
        <pc:sldMkLst>
          <pc:docMk/>
          <pc:sldMk cId="3925383368" sldId="283"/>
        </pc:sldMkLst>
      </pc:sldChg>
    </pc:docChg>
  </pc:docChgLst>
  <pc:docChgLst>
    <pc:chgData name="Ryan Miller" userId="d6d2408c-26cd-4404-945c-40e0b79fe498" providerId="ADAL" clId="{75D0878E-62FF-4399-9661-978E24536795}"/>
    <pc:docChg chg="custSel modSld">
      <pc:chgData name="Ryan Miller" userId="d6d2408c-26cd-4404-945c-40e0b79fe498" providerId="ADAL" clId="{75D0878E-62FF-4399-9661-978E24536795}" dt="2025-05-26T23:00:59.414" v="962" actId="20577"/>
      <pc:docMkLst>
        <pc:docMk/>
      </pc:docMkLst>
      <pc:sldChg chg="modSp mod">
        <pc:chgData name="Ryan Miller" userId="d6d2408c-26cd-4404-945c-40e0b79fe498" providerId="ADAL" clId="{75D0878E-62FF-4399-9661-978E24536795}" dt="2025-05-26T22:59:10.140" v="899" actId="1076"/>
        <pc:sldMkLst>
          <pc:docMk/>
          <pc:sldMk cId="2760579167" sldId="276"/>
        </pc:sldMkLst>
      </pc:sldChg>
      <pc:sldChg chg="modSp mod">
        <pc:chgData name="Ryan Miller" userId="d6d2408c-26cd-4404-945c-40e0b79fe498" providerId="ADAL" clId="{75D0878E-62FF-4399-9661-978E24536795}" dt="2025-05-26T22:58:33.359" v="800" actId="20577"/>
        <pc:sldMkLst>
          <pc:docMk/>
          <pc:sldMk cId="41329882" sldId="280"/>
        </pc:sldMkLst>
      </pc:sldChg>
      <pc:sldChg chg="modSp mod">
        <pc:chgData name="Ryan Miller" userId="d6d2408c-26cd-4404-945c-40e0b79fe498" providerId="ADAL" clId="{75D0878E-62FF-4399-9661-978E24536795}" dt="2025-05-26T23:00:59.414" v="962" actId="20577"/>
        <pc:sldMkLst>
          <pc:docMk/>
          <pc:sldMk cId="3334193763" sldId="281"/>
        </pc:sldMkLst>
      </pc:sldChg>
    </pc:docChg>
  </pc:docChgLst>
  <pc:docChgLst>
    <pc:chgData name="Alexandre Dufresne-Nappert" userId="93be7eb5-f6cc-4f67-bdd9-8da9dfd79a9b" providerId="ADAL" clId="{21BBF07F-DAB9-4E8A-9FD2-B4D99D90CFE1}"/>
    <pc:docChg chg="undo custSel addSld delSld modSld sldOrd modSection">
      <pc:chgData name="Alexandre Dufresne-Nappert" userId="93be7eb5-f6cc-4f67-bdd9-8da9dfd79a9b" providerId="ADAL" clId="{21BBF07F-DAB9-4E8A-9FD2-B4D99D90CFE1}" dt="2024-12-02T23:58:01.074" v="387" actId="27309"/>
      <pc:docMkLst>
        <pc:docMk/>
      </pc:docMkLst>
      <pc:sldChg chg="addSp delSp modSp add mod">
        <pc:chgData name="Alexandre Dufresne-Nappert" userId="93be7eb5-f6cc-4f67-bdd9-8da9dfd79a9b" providerId="ADAL" clId="{21BBF07F-DAB9-4E8A-9FD2-B4D99D90CFE1}" dt="2024-12-02T21:06:21.976" v="383" actId="1076"/>
        <pc:sldMkLst>
          <pc:docMk/>
          <pc:sldMk cId="54859115" sldId="308"/>
        </pc:sldMkLst>
      </pc:sldChg>
      <pc:sldChg chg="new del">
        <pc:chgData name="Alexandre Dufresne-Nappert" userId="93be7eb5-f6cc-4f67-bdd9-8da9dfd79a9b" providerId="ADAL" clId="{21BBF07F-DAB9-4E8A-9FD2-B4D99D90CFE1}" dt="2024-12-02T17:34:27.716" v="237" actId="47"/>
        <pc:sldMkLst>
          <pc:docMk/>
          <pc:sldMk cId="4236221842" sldId="309"/>
        </pc:sldMkLst>
      </pc:sldChg>
      <pc:sldChg chg="addSp delSp modSp add mod ord">
        <pc:chgData name="Alexandre Dufresne-Nappert" userId="93be7eb5-f6cc-4f67-bdd9-8da9dfd79a9b" providerId="ADAL" clId="{21BBF07F-DAB9-4E8A-9FD2-B4D99D90CFE1}" dt="2024-12-02T17:51:55.869" v="375" actId="1076"/>
        <pc:sldMkLst>
          <pc:docMk/>
          <pc:sldMk cId="14003719" sldId="310"/>
        </pc:sldMkLst>
      </pc:sldChg>
      <pc:sldChg chg="addSp delSp modSp mod ord">
        <pc:chgData name="Alexandre Dufresne-Nappert" userId="93be7eb5-f6cc-4f67-bdd9-8da9dfd79a9b" providerId="ADAL" clId="{21BBF07F-DAB9-4E8A-9FD2-B4D99D90CFE1}" dt="2024-12-02T23:58:01.074" v="387" actId="27309"/>
        <pc:sldMkLst>
          <pc:docMk/>
          <pc:sldMk cId="3315941269" sldId="312"/>
        </pc:sldMkLst>
      </pc:sldChg>
    </pc:docChg>
  </pc:docChgLst>
  <pc:docChgLst>
    <pc:chgData name="Lauren Kauth" userId="S::lakauth@uwaterloo.ca::08ca3ac4-9f58-4c99-b63a-c43b54931b33" providerId="AD" clId="Web-{0790E512-C9F1-1897-8A22-4AFA7E6C038C}"/>
    <pc:docChg chg="addSld delSld modSld modSection">
      <pc:chgData name="Lauren Kauth" userId="S::lakauth@uwaterloo.ca::08ca3ac4-9f58-4c99-b63a-c43b54931b33" providerId="AD" clId="Web-{0790E512-C9F1-1897-8A22-4AFA7E6C038C}" dt="2024-10-21T22:59:50.598" v="840" actId="20577"/>
      <pc:docMkLst>
        <pc:docMk/>
      </pc:docMkLst>
      <pc:sldChg chg="del">
        <pc:chgData name="Lauren Kauth" userId="S::lakauth@uwaterloo.ca::08ca3ac4-9f58-4c99-b63a-c43b54931b33" providerId="AD" clId="Web-{0790E512-C9F1-1897-8A22-4AFA7E6C038C}" dt="2024-10-21T22:53:58.573" v="755"/>
        <pc:sldMkLst>
          <pc:docMk/>
          <pc:sldMk cId="1394070040" sldId="293"/>
        </pc:sldMkLst>
      </pc:sldChg>
      <pc:sldChg chg="del">
        <pc:chgData name="Lauren Kauth" userId="S::lakauth@uwaterloo.ca::08ca3ac4-9f58-4c99-b63a-c43b54931b33" providerId="AD" clId="Web-{0790E512-C9F1-1897-8A22-4AFA7E6C038C}" dt="2024-10-21T22:39:56.769" v="413"/>
        <pc:sldMkLst>
          <pc:docMk/>
          <pc:sldMk cId="2439415723" sldId="298"/>
        </pc:sldMkLst>
      </pc:sldChg>
      <pc:sldChg chg="addSp delSp modSp add replId">
        <pc:chgData name="Lauren Kauth" userId="S::lakauth@uwaterloo.ca::08ca3ac4-9f58-4c99-b63a-c43b54931b33" providerId="AD" clId="Web-{0790E512-C9F1-1897-8A22-4AFA7E6C038C}" dt="2024-10-21T22:59:50.598" v="840" actId="20577"/>
        <pc:sldMkLst>
          <pc:docMk/>
          <pc:sldMk cId="1048238583" sldId="299"/>
        </pc:sldMkLst>
      </pc:sldChg>
      <pc:sldChg chg="addSp delSp modSp add replId">
        <pc:chgData name="Lauren Kauth" userId="S::lakauth@uwaterloo.ca::08ca3ac4-9f58-4c99-b63a-c43b54931b33" providerId="AD" clId="Web-{0790E512-C9F1-1897-8A22-4AFA7E6C038C}" dt="2024-10-21T22:53:44.901" v="754" actId="1076"/>
        <pc:sldMkLst>
          <pc:docMk/>
          <pc:sldMk cId="4038482220" sldId="300"/>
        </pc:sldMkLst>
      </pc:sldChg>
    </pc:docChg>
  </pc:docChgLst>
  <pc:docChgLst>
    <pc:chgData name="Lauren Kauth" userId="S::lakauth@uwaterloo.ca::08ca3ac4-9f58-4c99-b63a-c43b54931b33" providerId="AD" clId="Web-{6BFEF997-C36A-D13E-E59D-9C8F6B7218B9}"/>
    <pc:docChg chg="addSld delSld modSld modSection">
      <pc:chgData name="Lauren Kauth" userId="S::lakauth@uwaterloo.ca::08ca3ac4-9f58-4c99-b63a-c43b54931b33" providerId="AD" clId="Web-{6BFEF997-C36A-D13E-E59D-9C8F6B7218B9}" dt="2024-09-09T01:47:30.830" v="388" actId="20577"/>
      <pc:docMkLst>
        <pc:docMk/>
      </pc:docMkLst>
      <pc:sldChg chg="addSp delSp modSp add replId">
        <pc:chgData name="Lauren Kauth" userId="S::lakauth@uwaterloo.ca::08ca3ac4-9f58-4c99-b63a-c43b54931b33" providerId="AD" clId="Web-{6BFEF997-C36A-D13E-E59D-9C8F6B7218B9}" dt="2024-09-09T01:47:30.830" v="388" actId="20577"/>
        <pc:sldMkLst>
          <pc:docMk/>
          <pc:sldMk cId="4272218249" sldId="287"/>
        </pc:sldMkLst>
      </pc:sldChg>
      <pc:sldChg chg="add del replId">
        <pc:chgData name="Lauren Kauth" userId="S::lakauth@uwaterloo.ca::08ca3ac4-9f58-4c99-b63a-c43b54931b33" providerId="AD" clId="Web-{6BFEF997-C36A-D13E-E59D-9C8F6B7218B9}" dt="2024-09-09T01:05:17.094" v="25"/>
        <pc:sldMkLst>
          <pc:docMk/>
          <pc:sldMk cId="1991871529" sldId="288"/>
        </pc:sldMkLst>
      </pc:sldChg>
    </pc:docChg>
  </pc:docChgLst>
  <pc:docChgLst>
    <pc:chgData name="Lauren Kauth" userId="S::lakauth@uwaterloo.ca::08ca3ac4-9f58-4c99-b63a-c43b54931b33" providerId="AD" clId="Web-{DB994A71-783A-870C-447C-C5C1889ECDC0}"/>
    <pc:docChg chg="modSld">
      <pc:chgData name="Lauren Kauth" userId="S::lakauth@uwaterloo.ca::08ca3ac4-9f58-4c99-b63a-c43b54931b33" providerId="AD" clId="Web-{DB994A71-783A-870C-447C-C5C1889ECDC0}" dt="2025-06-23T23:03:41.860" v="25" actId="20577"/>
      <pc:docMkLst>
        <pc:docMk/>
      </pc:docMkLst>
      <pc:sldChg chg="modSp">
        <pc:chgData name="Lauren Kauth" userId="S::lakauth@uwaterloo.ca::08ca3ac4-9f58-4c99-b63a-c43b54931b33" providerId="AD" clId="Web-{DB994A71-783A-870C-447C-C5C1889ECDC0}" dt="2025-06-23T23:03:41.860" v="25" actId="20577"/>
        <pc:sldMkLst>
          <pc:docMk/>
          <pc:sldMk cId="2475267822" sldId="323"/>
        </pc:sldMkLst>
        <pc:spChg chg="mod">
          <ac:chgData name="Lauren Kauth" userId="S::lakauth@uwaterloo.ca::08ca3ac4-9f58-4c99-b63a-c43b54931b33" providerId="AD" clId="Web-{DB994A71-783A-870C-447C-C5C1889ECDC0}" dt="2025-06-23T23:03:41.860" v="25" actId="20577"/>
          <ac:spMkLst>
            <pc:docMk/>
            <pc:sldMk cId="2475267822" sldId="323"/>
            <ac:spMk id="8" creationId="{E35AE7F1-91F2-69B1-0EDB-8ECF7AE75681}"/>
          </ac:spMkLst>
        </pc:spChg>
      </pc:sldChg>
    </pc:docChg>
  </pc:docChgLst>
  <pc:docChgLst>
    <pc:chgData name="Ryan Miller" userId="S::r37mille@uwaterloo.ca::d6d2408c-26cd-4404-945c-40e0b79fe498" providerId="AD" clId="Web-{99E9A73D-7BA7-DB2A-A301-EF11623244AB}"/>
    <pc:docChg chg="delSld modSld sldOrd modSection">
      <pc:chgData name="Ryan Miller" userId="S::r37mille@uwaterloo.ca::d6d2408c-26cd-4404-945c-40e0b79fe498" providerId="AD" clId="Web-{99E9A73D-7BA7-DB2A-A301-EF11623244AB}" dt="2025-02-24T23:15:37.788" v="669" actId="20577"/>
      <pc:docMkLst>
        <pc:docMk/>
      </pc:docMkLst>
      <pc:sldChg chg="modSp ord">
        <pc:chgData name="Ryan Miller" userId="S::r37mille@uwaterloo.ca::d6d2408c-26cd-4404-945c-40e0b79fe498" providerId="AD" clId="Web-{99E9A73D-7BA7-DB2A-A301-EF11623244AB}" dt="2025-02-24T23:15:11.819" v="658" actId="1076"/>
        <pc:sldMkLst>
          <pc:docMk/>
          <pc:sldMk cId="2760579167" sldId="276"/>
        </pc:sldMkLst>
      </pc:sldChg>
      <pc:sldChg chg="modSp">
        <pc:chgData name="Ryan Miller" userId="S::r37mille@uwaterloo.ca::d6d2408c-26cd-4404-945c-40e0b79fe498" providerId="AD" clId="Web-{99E9A73D-7BA7-DB2A-A301-EF11623244AB}" dt="2025-02-24T23:14:13.584" v="600" actId="20577"/>
        <pc:sldMkLst>
          <pc:docMk/>
          <pc:sldMk cId="41329882" sldId="280"/>
        </pc:sldMkLst>
      </pc:sldChg>
      <pc:sldChg chg="modSp">
        <pc:chgData name="Ryan Miller" userId="S::r37mille@uwaterloo.ca::d6d2408c-26cd-4404-945c-40e0b79fe498" providerId="AD" clId="Web-{99E9A73D-7BA7-DB2A-A301-EF11623244AB}" dt="2025-02-24T23:15:37.788" v="669" actId="20577"/>
        <pc:sldMkLst>
          <pc:docMk/>
          <pc:sldMk cId="3334193763" sldId="281"/>
        </pc:sldMkLst>
      </pc:sldChg>
      <pc:sldChg chg="modSp ord">
        <pc:chgData name="Ryan Miller" userId="S::r37mille@uwaterloo.ca::d6d2408c-26cd-4404-945c-40e0b79fe498" providerId="AD" clId="Web-{99E9A73D-7BA7-DB2A-A301-EF11623244AB}" dt="2025-02-24T23:14:31.240" v="618" actId="20577"/>
        <pc:sldMkLst>
          <pc:docMk/>
          <pc:sldMk cId="3925383368" sldId="283"/>
        </pc:sldMkLst>
      </pc:sldChg>
      <pc:sldChg chg="del">
        <pc:chgData name="Ryan Miller" userId="S::r37mille@uwaterloo.ca::d6d2408c-26cd-4404-945c-40e0b79fe498" providerId="AD" clId="Web-{99E9A73D-7BA7-DB2A-A301-EF11623244AB}" dt="2025-02-24T23:10:16.894" v="301"/>
        <pc:sldMkLst>
          <pc:docMk/>
          <pc:sldMk cId="4170398006" sldId="284"/>
        </pc:sldMkLst>
      </pc:sldChg>
      <pc:sldChg chg="del">
        <pc:chgData name="Ryan Miller" userId="S::r37mille@uwaterloo.ca::d6d2408c-26cd-4404-945c-40e0b79fe498" providerId="AD" clId="Web-{99E9A73D-7BA7-DB2A-A301-EF11623244AB}" dt="2025-02-24T23:10:16.847" v="299"/>
        <pc:sldMkLst>
          <pc:docMk/>
          <pc:sldMk cId="1133428223" sldId="286"/>
        </pc:sldMkLst>
      </pc:sldChg>
      <pc:sldChg chg="del">
        <pc:chgData name="Ryan Miller" userId="S::r37mille@uwaterloo.ca::d6d2408c-26cd-4404-945c-40e0b79fe498" providerId="AD" clId="Web-{99E9A73D-7BA7-DB2A-A301-EF11623244AB}" dt="2025-02-24T23:10:16.847" v="298"/>
        <pc:sldMkLst>
          <pc:docMk/>
          <pc:sldMk cId="2851234336" sldId="287"/>
        </pc:sldMkLst>
      </pc:sldChg>
      <pc:sldChg chg="del">
        <pc:chgData name="Ryan Miller" userId="S::r37mille@uwaterloo.ca::d6d2408c-26cd-4404-945c-40e0b79fe498" providerId="AD" clId="Web-{99E9A73D-7BA7-DB2A-A301-EF11623244AB}" dt="2025-02-24T23:10:16.894" v="300"/>
        <pc:sldMkLst>
          <pc:docMk/>
          <pc:sldMk cId="630168198" sldId="290"/>
        </pc:sldMkLst>
      </pc:sldChg>
    </pc:docChg>
  </pc:docChgLst>
  <pc:docChgLst>
    <pc:chgData name="Syed Fuzail Farhan" userId="S::sffarhan@uwaterloo.ca::5a88ae7f-8f0d-4b40-8f4e-acb730e6d290" providerId="AD" clId="Web-{B2A65633-0344-18FB-1EAD-52C88896265E}"/>
    <pc:docChg chg="addSld delSld modSld modSection">
      <pc:chgData name="Syed Fuzail Farhan" userId="S::sffarhan@uwaterloo.ca::5a88ae7f-8f0d-4b40-8f4e-acb730e6d290" providerId="AD" clId="Web-{B2A65633-0344-18FB-1EAD-52C88896265E}" dt="2025-02-11T00:08:02.151" v="129" actId="20577"/>
      <pc:docMkLst>
        <pc:docMk/>
      </pc:docMkLst>
      <pc:sldChg chg="add">
        <pc:chgData name="Syed Fuzail Farhan" userId="S::sffarhan@uwaterloo.ca::5a88ae7f-8f0d-4b40-8f4e-acb730e6d290" providerId="AD" clId="Web-{B2A65633-0344-18FB-1EAD-52C88896265E}" dt="2025-02-11T00:03:36.991" v="1"/>
        <pc:sldMkLst>
          <pc:docMk/>
          <pc:sldMk cId="4170398006" sldId="284"/>
        </pc:sldMkLst>
      </pc:sldChg>
      <pc:sldChg chg="modSp add">
        <pc:chgData name="Syed Fuzail Farhan" userId="S::sffarhan@uwaterloo.ca::5a88ae7f-8f0d-4b40-8f4e-acb730e6d290" providerId="AD" clId="Web-{B2A65633-0344-18FB-1EAD-52C88896265E}" dt="2025-02-11T00:08:02.151" v="129" actId="20577"/>
        <pc:sldMkLst>
          <pc:docMk/>
          <pc:sldMk cId="1133428223" sldId="286"/>
        </pc:sldMkLst>
      </pc:sldChg>
      <pc:sldChg chg="add">
        <pc:chgData name="Syed Fuzail Farhan" userId="S::sffarhan@uwaterloo.ca::5a88ae7f-8f0d-4b40-8f4e-acb730e6d290" providerId="AD" clId="Web-{B2A65633-0344-18FB-1EAD-52C88896265E}" dt="2025-02-11T00:03:58.663" v="5"/>
        <pc:sldMkLst>
          <pc:docMk/>
          <pc:sldMk cId="2851234336" sldId="287"/>
        </pc:sldMkLst>
      </pc:sldChg>
      <pc:sldChg chg="add">
        <pc:chgData name="Syed Fuzail Farhan" userId="S::sffarhan@uwaterloo.ca::5a88ae7f-8f0d-4b40-8f4e-acb730e6d290" providerId="AD" clId="Web-{B2A65633-0344-18FB-1EAD-52C88896265E}" dt="2025-02-11T00:03:58.648" v="3"/>
        <pc:sldMkLst>
          <pc:docMk/>
          <pc:sldMk cId="630168198" sldId="290"/>
        </pc:sldMkLst>
      </pc:sldChg>
      <pc:sldChg chg="new del">
        <pc:chgData name="Syed Fuzail Farhan" userId="S::sffarhan@uwaterloo.ca::5a88ae7f-8f0d-4b40-8f4e-acb730e6d290" providerId="AD" clId="Web-{B2A65633-0344-18FB-1EAD-52C88896265E}" dt="2025-02-11T00:03:41.960" v="2"/>
        <pc:sldMkLst>
          <pc:docMk/>
          <pc:sldMk cId="3682684019" sldId="323"/>
        </pc:sldMkLst>
      </pc:sldChg>
    </pc:docChg>
  </pc:docChgLst>
  <pc:docChgLst>
    <pc:chgData name="Ryan Miller" userId="d6d2408c-26cd-4404-945c-40e0b79fe498" providerId="ADAL" clId="{BD21AF6D-B000-4820-BCC9-DD84A7836BED}"/>
    <pc:docChg chg="undo custSel modSld">
      <pc:chgData name="Ryan Miller" userId="d6d2408c-26cd-4404-945c-40e0b79fe498" providerId="ADAL" clId="{BD21AF6D-B000-4820-BCC9-DD84A7836BED}" dt="2024-07-29T22:04:32.326" v="1645" actId="1076"/>
      <pc:docMkLst>
        <pc:docMk/>
      </pc:docMkLst>
      <pc:sldChg chg="modSp mod">
        <pc:chgData name="Ryan Miller" userId="d6d2408c-26cd-4404-945c-40e0b79fe498" providerId="ADAL" clId="{BD21AF6D-B000-4820-BCC9-DD84A7836BED}" dt="2024-07-29T22:04:32.326" v="1645" actId="1076"/>
        <pc:sldMkLst>
          <pc:docMk/>
          <pc:sldMk cId="1689002997" sldId="285"/>
        </pc:sldMkLst>
      </pc:sldChg>
    </pc:docChg>
  </pc:docChgLst>
  <pc:docChgLst>
    <pc:chgData name="Lauren Kauth" userId="S::lakauth@uwaterloo.ca::08ca3ac4-9f58-4c99-b63a-c43b54931b33" providerId="AD" clId="Web-{5EA54C3C-966A-398D-01AA-5E1FDCDEF185}"/>
    <pc:docChg chg="delSld modSld modSection">
      <pc:chgData name="Lauren Kauth" userId="S::lakauth@uwaterloo.ca::08ca3ac4-9f58-4c99-b63a-c43b54931b33" providerId="AD" clId="Web-{5EA54C3C-966A-398D-01AA-5E1FDCDEF185}" dt="2025-02-25T00:02:17.241" v="366" actId="20577"/>
      <pc:docMkLst>
        <pc:docMk/>
      </pc:docMkLst>
      <pc:sldChg chg="addSp delSp modSp">
        <pc:chgData name="Lauren Kauth" userId="S::lakauth@uwaterloo.ca::08ca3ac4-9f58-4c99-b63a-c43b54931b33" providerId="AD" clId="Web-{5EA54C3C-966A-398D-01AA-5E1FDCDEF185}" dt="2025-02-25T00:02:17.241" v="366" actId="20577"/>
        <pc:sldMkLst>
          <pc:docMk/>
          <pc:sldMk cId="918013982" sldId="321"/>
        </pc:sldMkLst>
      </pc:sldChg>
      <pc:sldChg chg="del">
        <pc:chgData name="Lauren Kauth" userId="S::lakauth@uwaterloo.ca::08ca3ac4-9f58-4c99-b63a-c43b54931b33" providerId="AD" clId="Web-{5EA54C3C-966A-398D-01AA-5E1FDCDEF185}" dt="2025-02-24T22:21:55.366" v="0"/>
        <pc:sldMkLst>
          <pc:docMk/>
          <pc:sldMk cId="3597112638" sldId="322"/>
        </pc:sldMkLst>
      </pc:sldChg>
    </pc:docChg>
  </pc:docChgLst>
  <pc:docChgLst>
    <pc:chgData name="Ryan Miller" userId="S::r37mille@uwaterloo.ca::d6d2408c-26cd-4404-945c-40e0b79fe498" providerId="AD" clId="Web-{5072C755-293D-06DF-1541-5890E08ECADD}"/>
    <pc:docChg chg="modSld">
      <pc:chgData name="Ryan Miller" userId="S::r37mille@uwaterloo.ca::d6d2408c-26cd-4404-945c-40e0b79fe498" providerId="AD" clId="Web-{5072C755-293D-06DF-1541-5890E08ECADD}" dt="2025-05-26T21:25:36.110" v="36" actId="20577"/>
      <pc:docMkLst>
        <pc:docMk/>
      </pc:docMkLst>
      <pc:sldChg chg="modSp">
        <pc:chgData name="Ryan Miller" userId="S::r37mille@uwaterloo.ca::d6d2408c-26cd-4404-945c-40e0b79fe498" providerId="AD" clId="Web-{5072C755-293D-06DF-1541-5890E08ECADD}" dt="2025-05-26T21:25:36.110" v="36" actId="20577"/>
        <pc:sldMkLst>
          <pc:docMk/>
          <pc:sldMk cId="2760579167" sldId="276"/>
        </pc:sldMkLst>
      </pc:sldChg>
      <pc:sldChg chg="modSp">
        <pc:chgData name="Ryan Miller" userId="S::r37mille@uwaterloo.ca::d6d2408c-26cd-4404-945c-40e0b79fe498" providerId="AD" clId="Web-{5072C755-293D-06DF-1541-5890E08ECADD}" dt="2025-05-26T21:22:57.873" v="9" actId="20577"/>
        <pc:sldMkLst>
          <pc:docMk/>
          <pc:sldMk cId="3334193763" sldId="281"/>
        </pc:sldMkLst>
      </pc:sldChg>
    </pc:docChg>
  </pc:docChgLst>
  <pc:docChgLst>
    <pc:chgData name="Lauren Kauth" userId="S::lakauth@uwaterloo.ca::08ca3ac4-9f58-4c99-b63a-c43b54931b33" providerId="AD" clId="Web-{D26CE9CF-4562-5E3B-8F27-DB0A6C7BC8CC}"/>
    <pc:docChg chg="addSld delSld modSld modSection">
      <pc:chgData name="Lauren Kauth" userId="S::lakauth@uwaterloo.ca::08ca3ac4-9f58-4c99-b63a-c43b54931b33" providerId="AD" clId="Web-{D26CE9CF-4562-5E3B-8F27-DB0A6C7BC8CC}" dt="2025-07-07T20:43:11.680" v="254" actId="14100"/>
      <pc:docMkLst>
        <pc:docMk/>
      </pc:docMkLst>
      <pc:sldChg chg="modSp">
        <pc:chgData name="Lauren Kauth" userId="S::lakauth@uwaterloo.ca::08ca3ac4-9f58-4c99-b63a-c43b54931b33" providerId="AD" clId="Web-{D26CE9CF-4562-5E3B-8F27-DB0A6C7BC8CC}" dt="2025-07-07T20:22:05.302" v="5" actId="20577"/>
        <pc:sldMkLst>
          <pc:docMk/>
          <pc:sldMk cId="109857222" sldId="256"/>
        </pc:sldMkLst>
        <pc:spChg chg="mod">
          <ac:chgData name="Lauren Kauth" userId="S::lakauth@uwaterloo.ca::08ca3ac4-9f58-4c99-b63a-c43b54931b33" providerId="AD" clId="Web-{D26CE9CF-4562-5E3B-8F27-DB0A6C7BC8CC}" dt="2025-07-07T20:22:05.302" v="5" actId="20577"/>
          <ac:spMkLst>
            <pc:docMk/>
            <pc:sldMk cId="109857222" sldId="256"/>
            <ac:spMk id="8" creationId="{34F68128-73D0-1E67-36A4-E862051443E4}"/>
          </ac:spMkLst>
        </pc:spChg>
      </pc:sldChg>
      <pc:sldChg chg="addSp delSp modSp">
        <pc:chgData name="Lauren Kauth" userId="S::lakauth@uwaterloo.ca::08ca3ac4-9f58-4c99-b63a-c43b54931b33" providerId="AD" clId="Web-{D26CE9CF-4562-5E3B-8F27-DB0A6C7BC8CC}" dt="2025-07-07T20:43:11.680" v="254" actId="14100"/>
        <pc:sldMkLst>
          <pc:docMk/>
          <pc:sldMk cId="2475267822" sldId="323"/>
        </pc:sldMkLst>
        <pc:spChg chg="mod">
          <ac:chgData name="Lauren Kauth" userId="S::lakauth@uwaterloo.ca::08ca3ac4-9f58-4c99-b63a-c43b54931b33" providerId="AD" clId="Web-{D26CE9CF-4562-5E3B-8F27-DB0A6C7BC8CC}" dt="2025-07-07T20:33:23.749" v="142" actId="20577"/>
          <ac:spMkLst>
            <pc:docMk/>
            <pc:sldMk cId="2475267822" sldId="323"/>
            <ac:spMk id="8" creationId="{E35AE7F1-91F2-69B1-0EDB-8ECF7AE75681}"/>
          </ac:spMkLst>
        </pc:spChg>
        <pc:spChg chg="add mod">
          <ac:chgData name="Lauren Kauth" userId="S::lakauth@uwaterloo.ca::08ca3ac4-9f58-4c99-b63a-c43b54931b33" providerId="AD" clId="Web-{D26CE9CF-4562-5E3B-8F27-DB0A6C7BC8CC}" dt="2025-07-07T20:34:40.719" v="163" actId="1076"/>
          <ac:spMkLst>
            <pc:docMk/>
            <pc:sldMk cId="2475267822" sldId="323"/>
            <ac:spMk id="10" creationId="{CD492340-BD47-26A2-BBF4-988AB3C50AEA}"/>
          </ac:spMkLst>
        </pc:spChg>
        <pc:spChg chg="add mod">
          <ac:chgData name="Lauren Kauth" userId="S::lakauth@uwaterloo.ca::08ca3ac4-9f58-4c99-b63a-c43b54931b33" providerId="AD" clId="Web-{D26CE9CF-4562-5E3B-8F27-DB0A6C7BC8CC}" dt="2025-07-07T20:35:25.892" v="173" actId="1076"/>
          <ac:spMkLst>
            <pc:docMk/>
            <pc:sldMk cId="2475267822" sldId="323"/>
            <ac:spMk id="11" creationId="{9899A8EE-9891-2AE9-C649-2DA72C860442}"/>
          </ac:spMkLst>
        </pc:spChg>
        <pc:spChg chg="add mod">
          <ac:chgData name="Lauren Kauth" userId="S::lakauth@uwaterloo.ca::08ca3ac4-9f58-4c99-b63a-c43b54931b33" providerId="AD" clId="Web-{D26CE9CF-4562-5E3B-8F27-DB0A6C7BC8CC}" dt="2025-07-07T20:35:39.048" v="180" actId="1076"/>
          <ac:spMkLst>
            <pc:docMk/>
            <pc:sldMk cId="2475267822" sldId="323"/>
            <ac:spMk id="12" creationId="{64B983C3-BA54-14D8-61F1-B26FC8A4CD07}"/>
          </ac:spMkLst>
        </pc:spChg>
        <pc:spChg chg="add mod">
          <ac:chgData name="Lauren Kauth" userId="S::lakauth@uwaterloo.ca::08ca3ac4-9f58-4c99-b63a-c43b54931b33" providerId="AD" clId="Web-{D26CE9CF-4562-5E3B-8F27-DB0A6C7BC8CC}" dt="2025-07-07T20:35:54.502" v="187" actId="14100"/>
          <ac:spMkLst>
            <pc:docMk/>
            <pc:sldMk cId="2475267822" sldId="323"/>
            <ac:spMk id="13" creationId="{C094FD47-6E6E-A749-F723-01EC81CBB690}"/>
          </ac:spMkLst>
        </pc:spChg>
        <pc:spChg chg="add mod">
          <ac:chgData name="Lauren Kauth" userId="S::lakauth@uwaterloo.ca::08ca3ac4-9f58-4c99-b63a-c43b54931b33" providerId="AD" clId="Web-{D26CE9CF-4562-5E3B-8F27-DB0A6C7BC8CC}" dt="2025-07-07T20:43:11.680" v="254" actId="14100"/>
          <ac:spMkLst>
            <pc:docMk/>
            <pc:sldMk cId="2475267822" sldId="323"/>
            <ac:spMk id="14" creationId="{64B983C3-BA54-14D8-61F1-B26FC8A4CD07}"/>
          </ac:spMkLst>
        </pc:spChg>
        <pc:spChg chg="add mod">
          <ac:chgData name="Lauren Kauth" userId="S::lakauth@uwaterloo.ca::08ca3ac4-9f58-4c99-b63a-c43b54931b33" providerId="AD" clId="Web-{D26CE9CF-4562-5E3B-8F27-DB0A6C7BC8CC}" dt="2025-07-07T20:40:40.709" v="224" actId="1076"/>
          <ac:spMkLst>
            <pc:docMk/>
            <pc:sldMk cId="2475267822" sldId="323"/>
            <ac:spMk id="15" creationId="{AE8D4944-B3F4-9FDC-8818-4CB197800CD4}"/>
          </ac:spMkLst>
        </pc:spChg>
        <pc:spChg chg="add mod">
          <ac:chgData name="Lauren Kauth" userId="S::lakauth@uwaterloo.ca::08ca3ac4-9f58-4c99-b63a-c43b54931b33" providerId="AD" clId="Web-{D26CE9CF-4562-5E3B-8F27-DB0A6C7BC8CC}" dt="2025-07-07T20:38:10.988" v="212" actId="14100"/>
          <ac:spMkLst>
            <pc:docMk/>
            <pc:sldMk cId="2475267822" sldId="323"/>
            <ac:spMk id="16" creationId="{481F2049-9097-77E9-0496-D2457C56E49D}"/>
          </ac:spMkLst>
        </pc:spChg>
        <pc:spChg chg="add mod">
          <ac:chgData name="Lauren Kauth" userId="S::lakauth@uwaterloo.ca::08ca3ac4-9f58-4c99-b63a-c43b54931b33" providerId="AD" clId="Web-{D26CE9CF-4562-5E3B-8F27-DB0A6C7BC8CC}" dt="2025-07-07T20:38:02.176" v="207" actId="14100"/>
          <ac:spMkLst>
            <pc:docMk/>
            <pc:sldMk cId="2475267822" sldId="323"/>
            <ac:spMk id="17" creationId="{A409BD08-7FF5-829B-44BA-A20DA59C1623}"/>
          </ac:spMkLst>
        </pc:spChg>
        <pc:spChg chg="add mod">
          <ac:chgData name="Lauren Kauth" userId="S::lakauth@uwaterloo.ca::08ca3ac4-9f58-4c99-b63a-c43b54931b33" providerId="AD" clId="Web-{D26CE9CF-4562-5E3B-8F27-DB0A6C7BC8CC}" dt="2025-07-07T20:40:19.803" v="220" actId="1076"/>
          <ac:spMkLst>
            <pc:docMk/>
            <pc:sldMk cId="2475267822" sldId="323"/>
            <ac:spMk id="18" creationId="{939D82CC-F0EE-62CF-B97D-F259B23D4841}"/>
          </ac:spMkLst>
        </pc:spChg>
        <pc:spChg chg="add mod">
          <ac:chgData name="Lauren Kauth" userId="S::lakauth@uwaterloo.ca::08ca3ac4-9f58-4c99-b63a-c43b54931b33" providerId="AD" clId="Web-{D26CE9CF-4562-5E3B-8F27-DB0A6C7BC8CC}" dt="2025-07-07T20:40:24.943" v="222" actId="1076"/>
          <ac:spMkLst>
            <pc:docMk/>
            <pc:sldMk cId="2475267822" sldId="323"/>
            <ac:spMk id="19" creationId="{F7903407-7BDF-CCB5-7792-4F8A6210AF2D}"/>
          </ac:spMkLst>
        </pc:spChg>
        <pc:picChg chg="del">
          <ac:chgData name="Lauren Kauth" userId="S::lakauth@uwaterloo.ca::08ca3ac4-9f58-4c99-b63a-c43b54931b33" providerId="AD" clId="Web-{D26CE9CF-4562-5E3B-8F27-DB0A6C7BC8CC}" dt="2025-07-07T20:27:43.401" v="31"/>
          <ac:picMkLst>
            <pc:docMk/>
            <pc:sldMk cId="2475267822" sldId="323"/>
            <ac:picMk id="6" creationId="{1B55DBF6-560F-C120-2FCF-EF4F2B994345}"/>
          </ac:picMkLst>
        </pc:picChg>
        <pc:picChg chg="add mod">
          <ac:chgData name="Lauren Kauth" userId="S::lakauth@uwaterloo.ca::08ca3ac4-9f58-4c99-b63a-c43b54931b33" providerId="AD" clId="Web-{D26CE9CF-4562-5E3B-8F27-DB0A6C7BC8CC}" dt="2025-07-07T20:34:07.360" v="155" actId="14100"/>
          <ac:picMkLst>
            <pc:docMk/>
            <pc:sldMk cId="2475267822" sldId="323"/>
            <ac:picMk id="7" creationId="{0240EEEE-0992-F6D5-8D41-7146F8617CD1}"/>
          </ac:picMkLst>
        </pc:picChg>
        <pc:picChg chg="add mod">
          <ac:chgData name="Lauren Kauth" userId="S::lakauth@uwaterloo.ca::08ca3ac4-9f58-4c99-b63a-c43b54931b33" providerId="AD" clId="Web-{D26CE9CF-4562-5E3B-8F27-DB0A6C7BC8CC}" dt="2025-07-07T20:41:31.085" v="239" actId="1076"/>
          <ac:picMkLst>
            <pc:docMk/>
            <pc:sldMk cId="2475267822" sldId="323"/>
            <ac:picMk id="9" creationId="{1F1C21F1-59DC-B7DF-ED94-69384286302F}"/>
          </ac:picMkLst>
        </pc:picChg>
        <pc:cxnChg chg="add mod">
          <ac:chgData name="Lauren Kauth" userId="S::lakauth@uwaterloo.ca::08ca3ac4-9f58-4c99-b63a-c43b54931b33" providerId="AD" clId="Web-{D26CE9CF-4562-5E3B-8F27-DB0A6C7BC8CC}" dt="2025-07-07T20:41:00.272" v="228" actId="14100"/>
          <ac:cxnSpMkLst>
            <pc:docMk/>
            <pc:sldMk cId="2475267822" sldId="323"/>
            <ac:cxnSpMk id="20" creationId="{B760F34A-0625-97E5-2EAF-01A40493D8E8}"/>
          </ac:cxnSpMkLst>
        </pc:cxnChg>
        <pc:cxnChg chg="add del mod">
          <ac:chgData name="Lauren Kauth" userId="S::lakauth@uwaterloo.ca::08ca3ac4-9f58-4c99-b63a-c43b54931b33" providerId="AD" clId="Web-{D26CE9CF-4562-5E3B-8F27-DB0A6C7BC8CC}" dt="2025-07-07T20:42:33.961" v="246"/>
          <ac:cxnSpMkLst>
            <pc:docMk/>
            <pc:sldMk cId="2475267822" sldId="323"/>
            <ac:cxnSpMk id="21" creationId="{858694A0-E1D8-DCBA-8677-4A5021D051FE}"/>
          </ac:cxnSpMkLst>
        </pc:cxnChg>
        <pc:cxnChg chg="add mod">
          <ac:chgData name="Lauren Kauth" userId="S::lakauth@uwaterloo.ca::08ca3ac4-9f58-4c99-b63a-c43b54931b33" providerId="AD" clId="Web-{D26CE9CF-4562-5E3B-8F27-DB0A6C7BC8CC}" dt="2025-07-07T20:42:47.492" v="250" actId="14100"/>
          <ac:cxnSpMkLst>
            <pc:docMk/>
            <pc:sldMk cId="2475267822" sldId="323"/>
            <ac:cxnSpMk id="22" creationId="{EA440349-4E80-CDC6-1C41-34331DE1C9CB}"/>
          </ac:cxnSpMkLst>
        </pc:cxnChg>
        <pc:cxnChg chg="add mod">
          <ac:chgData name="Lauren Kauth" userId="S::lakauth@uwaterloo.ca::08ca3ac4-9f58-4c99-b63a-c43b54931b33" providerId="AD" clId="Web-{D26CE9CF-4562-5E3B-8F27-DB0A6C7BC8CC}" dt="2025-07-07T20:43:01.383" v="253" actId="14100"/>
          <ac:cxnSpMkLst>
            <pc:docMk/>
            <pc:sldMk cId="2475267822" sldId="323"/>
            <ac:cxnSpMk id="23" creationId="{45452042-0C97-35C1-59F8-36EB62F81718}"/>
          </ac:cxnSpMkLst>
        </pc:cxnChg>
      </pc:sldChg>
      <pc:sldChg chg="add del replId">
        <pc:chgData name="Lauren Kauth" userId="S::lakauth@uwaterloo.ca::08ca3ac4-9f58-4c99-b63a-c43b54931b33" providerId="AD" clId="Web-{D26CE9CF-4562-5E3B-8F27-DB0A6C7BC8CC}" dt="2025-07-07T20:26:54.462" v="7"/>
        <pc:sldMkLst>
          <pc:docMk/>
          <pc:sldMk cId="858580362" sldId="324"/>
        </pc:sldMkLst>
      </pc:sldChg>
    </pc:docChg>
  </pc:docChgLst>
  <pc:docChgLst>
    <pc:chgData name="Lauren Kauth" userId="S::lakauth@uwaterloo.ca::08ca3ac4-9f58-4c99-b63a-c43b54931b33" providerId="AD" clId="Web-{D7879AE0-91A1-9354-31A8-1047CBBFDAB8}"/>
    <pc:docChg chg="addSld modSld sldOrd modSection">
      <pc:chgData name="Lauren Kauth" userId="S::lakauth@uwaterloo.ca::08ca3ac4-9f58-4c99-b63a-c43b54931b33" providerId="AD" clId="Web-{D7879AE0-91A1-9354-31A8-1047CBBFDAB8}" dt="2025-01-13T05:23:59.383" v="157" actId="20577"/>
      <pc:docMkLst>
        <pc:docMk/>
      </pc:docMkLst>
      <pc:sldChg chg="addSp delSp modSp add ord replId">
        <pc:chgData name="Lauren Kauth" userId="S::lakauth@uwaterloo.ca::08ca3ac4-9f58-4c99-b63a-c43b54931b33" providerId="AD" clId="Web-{D7879AE0-91A1-9354-31A8-1047CBBFDAB8}" dt="2025-01-13T05:23:59.383" v="157" actId="20577"/>
        <pc:sldMkLst>
          <pc:docMk/>
          <pc:sldMk cId="3692440645" sldId="318"/>
        </pc:sldMkLst>
      </pc:sldChg>
    </pc:docChg>
  </pc:docChgLst>
  <pc:docChgLst>
    <pc:chgData name="Ryan Miller" userId="S::r37mille@uwaterloo.ca::d6d2408c-26cd-4404-945c-40e0b79fe498" providerId="AD" clId="Web-{04E83A1C-0343-F1FB-9302-390258BD8A53}"/>
    <pc:docChg chg="modSld">
      <pc:chgData name="Ryan Miller" userId="S::r37mille@uwaterloo.ca::d6d2408c-26cd-4404-945c-40e0b79fe498" providerId="AD" clId="Web-{04E83A1C-0343-F1FB-9302-390258BD8A53}" dt="2025-02-10T21:10:06.342" v="17" actId="20577"/>
      <pc:docMkLst>
        <pc:docMk/>
      </pc:docMkLst>
      <pc:sldChg chg="modSp">
        <pc:chgData name="Ryan Miller" userId="S::r37mille@uwaterloo.ca::d6d2408c-26cd-4404-945c-40e0b79fe498" providerId="AD" clId="Web-{04E83A1C-0343-F1FB-9302-390258BD8A53}" dt="2025-02-10T21:10:06.342" v="17" actId="20577"/>
        <pc:sldMkLst>
          <pc:docMk/>
          <pc:sldMk cId="3925383368" sldId="283"/>
        </pc:sldMkLst>
      </pc:sldChg>
    </pc:docChg>
  </pc:docChgLst>
  <pc:docChgLst>
    <pc:chgData clId="Web-{64C77E4D-4FCD-F40E-4BD1-36B4BAF18679}"/>
    <pc:docChg chg="modSld">
      <pc:chgData name="" userId="" providerId="" clId="Web-{64C77E4D-4FCD-F40E-4BD1-36B4BAF18679}" dt="2025-04-07T14:04:33.876" v="2" actId="20577"/>
      <pc:docMkLst>
        <pc:docMk/>
      </pc:docMkLst>
    </pc:docChg>
  </pc:docChgLst>
  <pc:docChgLst>
    <pc:chgData name="Ryan Miller" userId="S::r37mille@uwaterloo.ca::d6d2408c-26cd-4404-945c-40e0b79fe498" providerId="AD" clId="Web-{BD2A99AE-9297-8429-7CE2-156B03B7392B}"/>
    <pc:docChg chg="modSld">
      <pc:chgData name="Ryan Miller" userId="S::r37mille@uwaterloo.ca::d6d2408c-26cd-4404-945c-40e0b79fe498" providerId="AD" clId="Web-{BD2A99AE-9297-8429-7CE2-156B03B7392B}" dt="2025-03-24T19:08:33.880" v="4" actId="20577"/>
      <pc:docMkLst>
        <pc:docMk/>
      </pc:docMkLst>
    </pc:docChg>
  </pc:docChgLst>
  <pc:docChgLst>
    <pc:chgData name="Mark Ositashvili" userId="f8c8a1cf-3302-49bd-b9fb-7fb2c333ebea" providerId="ADAL" clId="{B6F67535-EBAA-9444-8D68-8A50A15A62DC}"/>
    <pc:docChg chg="undo custSel modSld">
      <pc:chgData name="Mark Ositashvili" userId="f8c8a1cf-3302-49bd-b9fb-7fb2c333ebea" providerId="ADAL" clId="{B6F67535-EBAA-9444-8D68-8A50A15A62DC}" dt="2025-03-24T23:01:53.222" v="712" actId="1076"/>
      <pc:docMkLst>
        <pc:docMk/>
      </pc:docMkLst>
      <pc:sldChg chg="addSp delSp modSp mod delAnim modAnim modNotesTx">
        <pc:chgData name="Mark Ositashvili" userId="f8c8a1cf-3302-49bd-b9fb-7fb2c333ebea" providerId="ADAL" clId="{B6F67535-EBAA-9444-8D68-8A50A15A62DC}" dt="2025-03-24T23:01:53.222" v="712" actId="1076"/>
        <pc:sldMkLst>
          <pc:docMk/>
          <pc:sldMk cId="3743824154" sldId="313"/>
        </pc:sldMkLst>
      </pc:sldChg>
    </pc:docChg>
  </pc:docChgLst>
  <pc:docChgLst>
    <pc:chgData name="Jacob Simm" userId="S::jmsimm@uwaterloo.ca::ed88e879-4097-4a23-9252-517b250283e0" providerId="AD" clId="Web-{818D2E1A-B467-2A72-F0E7-364615EE9A3E}"/>
    <pc:docChg chg="modSld">
      <pc:chgData name="Jacob Simm" userId="S::jmsimm@uwaterloo.ca::ed88e879-4097-4a23-9252-517b250283e0" providerId="AD" clId="Web-{818D2E1A-B467-2A72-F0E7-364615EE9A3E}" dt="2024-07-06T21:26:59.950" v="1" actId="1076"/>
      <pc:docMkLst>
        <pc:docMk/>
      </pc:docMkLst>
      <pc:sldChg chg="modSp">
        <pc:chgData name="Jacob Simm" userId="S::jmsimm@uwaterloo.ca::ed88e879-4097-4a23-9252-517b250283e0" providerId="AD" clId="Web-{818D2E1A-B467-2A72-F0E7-364615EE9A3E}" dt="2024-07-06T21:26:59.950" v="1" actId="1076"/>
        <pc:sldMkLst>
          <pc:docMk/>
          <pc:sldMk cId="530375391" sldId="273"/>
        </pc:sldMkLst>
      </pc:sldChg>
    </pc:docChg>
  </pc:docChgLst>
  <pc:docChgLst>
    <pc:chgData name="Ryan Miller" userId="d6d2408c-26cd-4404-945c-40e0b79fe498" providerId="ADAL" clId="{59BD9ED8-E90F-47A7-AF5D-8AC238AB4914}"/>
    <pc:docChg chg="undo custSel addSld delSld modSld modSection">
      <pc:chgData name="Ryan Miller" userId="d6d2408c-26cd-4404-945c-40e0b79fe498" providerId="ADAL" clId="{59BD9ED8-E90F-47A7-AF5D-8AC238AB4914}" dt="2024-09-09T21:57:38.585" v="3161" actId="20578"/>
      <pc:docMkLst>
        <pc:docMk/>
      </pc:docMkLst>
      <pc:sldChg chg="modSp">
        <pc:chgData name="Ryan Miller" userId="d6d2408c-26cd-4404-945c-40e0b79fe498" providerId="ADAL" clId="{59BD9ED8-E90F-47A7-AF5D-8AC238AB4914}" dt="2024-09-09T21:57:38.585" v="3161" actId="20578"/>
        <pc:sldMkLst>
          <pc:docMk/>
          <pc:sldMk cId="2820126183" sldId="275"/>
        </pc:sldMkLst>
      </pc:sldChg>
      <pc:sldChg chg="delSp modSp mod">
        <pc:chgData name="Ryan Miller" userId="d6d2408c-26cd-4404-945c-40e0b79fe498" providerId="ADAL" clId="{59BD9ED8-E90F-47A7-AF5D-8AC238AB4914}" dt="2024-09-09T21:37:44.923" v="3139" actId="20577"/>
        <pc:sldMkLst>
          <pc:docMk/>
          <pc:sldMk cId="41329882" sldId="280"/>
        </pc:sldMkLst>
      </pc:sldChg>
      <pc:sldChg chg="modSp mod">
        <pc:chgData name="Ryan Miller" userId="d6d2408c-26cd-4404-945c-40e0b79fe498" providerId="ADAL" clId="{59BD9ED8-E90F-47A7-AF5D-8AC238AB4914}" dt="2024-09-09T21:35:11.603" v="2936" actId="20577"/>
        <pc:sldMkLst>
          <pc:docMk/>
          <pc:sldMk cId="3334193763" sldId="281"/>
        </pc:sldMkLst>
      </pc:sldChg>
      <pc:sldChg chg="modSp mod">
        <pc:chgData name="Ryan Miller" userId="d6d2408c-26cd-4404-945c-40e0b79fe498" providerId="ADAL" clId="{59BD9ED8-E90F-47A7-AF5D-8AC238AB4914}" dt="2024-09-09T21:35:32.163" v="2940" actId="20577"/>
        <pc:sldMkLst>
          <pc:docMk/>
          <pc:sldMk cId="1501751884" sldId="282"/>
        </pc:sldMkLst>
      </pc:sldChg>
      <pc:sldChg chg="modSp mod">
        <pc:chgData name="Ryan Miller" userId="d6d2408c-26cd-4404-945c-40e0b79fe498" providerId="ADAL" clId="{59BD9ED8-E90F-47A7-AF5D-8AC238AB4914}" dt="2024-09-07T20:25:27.940" v="5" actId="20577"/>
        <pc:sldMkLst>
          <pc:docMk/>
          <pc:sldMk cId="3925383368" sldId="283"/>
        </pc:sldMkLst>
      </pc:sldChg>
      <pc:sldChg chg="delSp modSp add mod">
        <pc:chgData name="Ryan Miller" userId="d6d2408c-26cd-4404-945c-40e0b79fe498" providerId="ADAL" clId="{59BD9ED8-E90F-47A7-AF5D-8AC238AB4914}" dt="2024-09-09T21:24:24.981" v="1721" actId="20577"/>
        <pc:sldMkLst>
          <pc:docMk/>
          <pc:sldMk cId="469394644" sldId="290"/>
        </pc:sldMkLst>
      </pc:sldChg>
      <pc:sldChg chg="new del">
        <pc:chgData name="Ryan Miller" userId="d6d2408c-26cd-4404-945c-40e0b79fe498" providerId="ADAL" clId="{59BD9ED8-E90F-47A7-AF5D-8AC238AB4914}" dt="2024-09-09T21:12:42.566" v="620" actId="47"/>
        <pc:sldMkLst>
          <pc:docMk/>
          <pc:sldMk cId="3926680420" sldId="290"/>
        </pc:sldMkLst>
      </pc:sldChg>
      <pc:sldChg chg="modSp add mod">
        <pc:chgData name="Ryan Miller" userId="d6d2408c-26cd-4404-945c-40e0b79fe498" providerId="ADAL" clId="{59BD9ED8-E90F-47A7-AF5D-8AC238AB4914}" dt="2024-09-09T21:33:54.919" v="2868" actId="20577"/>
        <pc:sldMkLst>
          <pc:docMk/>
          <pc:sldMk cId="792240552" sldId="291"/>
        </pc:sldMkLst>
      </pc:sldChg>
    </pc:docChg>
  </pc:docChgLst>
  <pc:docChgLst>
    <pc:chgData name="Mark Ositashvili" userId="f8c8a1cf-3302-49bd-b9fb-7fb2c333ebea" providerId="ADAL" clId="{27485381-9468-5446-B893-DE9E4A556260}"/>
    <pc:docChg chg="custSel modSld">
      <pc:chgData name="Mark Ositashvili" userId="f8c8a1cf-3302-49bd-b9fb-7fb2c333ebea" providerId="ADAL" clId="{27485381-9468-5446-B893-DE9E4A556260}" dt="2025-06-09T22:37:19.806" v="4" actId="20577"/>
      <pc:docMkLst>
        <pc:docMk/>
      </pc:docMkLst>
      <pc:sldChg chg="delSp modSp">
        <pc:chgData name="Mark Ositashvili" userId="f8c8a1cf-3302-49bd-b9fb-7fb2c333ebea" providerId="ADAL" clId="{27485381-9468-5446-B893-DE9E4A556260}" dt="2025-06-09T22:37:19.806" v="4" actId="20577"/>
        <pc:sldMkLst>
          <pc:docMk/>
          <pc:sldMk cId="3743824154" sldId="313"/>
        </pc:sldMkLst>
        <pc:spChg chg="mod">
          <ac:chgData name="Mark Ositashvili" userId="f8c8a1cf-3302-49bd-b9fb-7fb2c333ebea" providerId="ADAL" clId="{27485381-9468-5446-B893-DE9E4A556260}" dt="2025-06-09T22:37:19.806" v="4" actId="20577"/>
          <ac:spMkLst>
            <pc:docMk/>
            <pc:sldMk cId="3743824154" sldId="313"/>
            <ac:spMk id="32" creationId="{C02CF294-0B76-A018-0B84-DFECBA47A661}"/>
          </ac:spMkLst>
        </pc:spChg>
      </pc:sldChg>
    </pc:docChg>
  </pc:docChgLst>
  <pc:docChgLst>
    <pc:chgData name="Lauren Kauth" userId="S::lakauth@uwaterloo.ca::08ca3ac4-9f58-4c99-b63a-c43b54931b33" providerId="AD" clId="Web-{86B26333-B465-A57D-13B3-82B98875ACF6}"/>
    <pc:docChg chg="delSld modSld modSection">
      <pc:chgData name="Lauren Kauth" userId="S::lakauth@uwaterloo.ca::08ca3ac4-9f58-4c99-b63a-c43b54931b33" providerId="AD" clId="Web-{86B26333-B465-A57D-13B3-82B98875ACF6}" dt="2024-11-05T00:05:39.573" v="104" actId="20577"/>
      <pc:docMkLst>
        <pc:docMk/>
      </pc:docMkLst>
      <pc:sldChg chg="addSp delSp modSp">
        <pc:chgData name="Lauren Kauth" userId="S::lakauth@uwaterloo.ca::08ca3ac4-9f58-4c99-b63a-c43b54931b33" providerId="AD" clId="Web-{86B26333-B465-A57D-13B3-82B98875ACF6}" dt="2024-11-05T00:05:39.573" v="104" actId="20577"/>
        <pc:sldMkLst>
          <pc:docMk/>
          <pc:sldMk cId="1048238583" sldId="299"/>
        </pc:sldMkLst>
      </pc:sldChg>
      <pc:sldChg chg="del">
        <pc:chgData name="Lauren Kauth" userId="S::lakauth@uwaterloo.ca::08ca3ac4-9f58-4c99-b63a-c43b54931b33" providerId="AD" clId="Web-{86B26333-B465-A57D-13B3-82B98875ACF6}" dt="2024-11-05T00:00:25.459" v="0"/>
        <pc:sldMkLst>
          <pc:docMk/>
          <pc:sldMk cId="4038482220" sldId="300"/>
        </pc:sldMkLst>
      </pc:sldChg>
    </pc:docChg>
  </pc:docChgLst>
  <pc:docChgLst>
    <pc:chgData name="Lauren Kauth" userId="S::lakauth@uwaterloo.ca::08ca3ac4-9f58-4c99-b63a-c43b54931b33" providerId="AD" clId="Web-{88D38F7C-E78A-7CBA-623F-A5B1A2D0134D}"/>
    <pc:docChg chg="addSld delSld modSld sldOrd modSection">
      <pc:chgData name="Lauren Kauth" userId="S::lakauth@uwaterloo.ca::08ca3ac4-9f58-4c99-b63a-c43b54931b33" providerId="AD" clId="Web-{88D38F7C-E78A-7CBA-623F-A5B1A2D0134D}" dt="2025-02-10T23:54:55.530" v="339" actId="20577"/>
      <pc:docMkLst>
        <pc:docMk/>
      </pc:docMkLst>
      <pc:sldChg chg="del">
        <pc:chgData name="Lauren Kauth" userId="S::lakauth@uwaterloo.ca::08ca3ac4-9f58-4c99-b63a-c43b54931b33" providerId="AD" clId="Web-{88D38F7C-E78A-7CBA-623F-A5B1A2D0134D}" dt="2025-02-10T22:38:35.400" v="157"/>
        <pc:sldMkLst>
          <pc:docMk/>
          <pc:sldMk cId="2994551817" sldId="319"/>
        </pc:sldMkLst>
      </pc:sldChg>
      <pc:sldChg chg="del">
        <pc:chgData name="Lauren Kauth" userId="S::lakauth@uwaterloo.ca::08ca3ac4-9f58-4c99-b63a-c43b54931b33" providerId="AD" clId="Web-{88D38F7C-E78A-7CBA-623F-A5B1A2D0134D}" dt="2025-02-10T22:38:31.744" v="156"/>
        <pc:sldMkLst>
          <pc:docMk/>
          <pc:sldMk cId="1555077622" sldId="320"/>
        </pc:sldMkLst>
      </pc:sldChg>
      <pc:sldChg chg="addSp delSp modSp ord">
        <pc:chgData name="Lauren Kauth" userId="S::lakauth@uwaterloo.ca::08ca3ac4-9f58-4c99-b63a-c43b54931b33" providerId="AD" clId="Web-{88D38F7C-E78A-7CBA-623F-A5B1A2D0134D}" dt="2025-02-10T23:54:55.530" v="339" actId="20577"/>
        <pc:sldMkLst>
          <pc:docMk/>
          <pc:sldMk cId="918013982" sldId="321"/>
        </pc:sldMkLst>
      </pc:sldChg>
      <pc:sldChg chg="addSp delSp modSp add replId">
        <pc:chgData name="Lauren Kauth" userId="S::lakauth@uwaterloo.ca::08ca3ac4-9f58-4c99-b63a-c43b54931b33" providerId="AD" clId="Web-{88D38F7C-E78A-7CBA-623F-A5B1A2D0134D}" dt="2025-02-10T23:08:30.945" v="320" actId="1076"/>
        <pc:sldMkLst>
          <pc:docMk/>
          <pc:sldMk cId="3597112638" sldId="322"/>
        </pc:sldMkLst>
      </pc:sldChg>
    </pc:docChg>
  </pc:docChgLst>
  <pc:docChgLst>
    <pc:chgData name="Ryan Miller" userId="d6d2408c-26cd-4404-945c-40e0b79fe498" providerId="ADAL" clId="{BB1495CD-CEA8-4980-87C6-BE500EE3533C}"/>
    <pc:docChg chg="custSel delSld modSld modSection">
      <pc:chgData name="Ryan Miller" userId="d6d2408c-26cd-4404-945c-40e0b79fe498" providerId="ADAL" clId="{BB1495CD-CEA8-4980-87C6-BE500EE3533C}" dt="2024-11-18T23:21:26.707" v="1407" actId="20577"/>
      <pc:docMkLst>
        <pc:docMk/>
      </pc:docMkLst>
      <pc:sldChg chg="del">
        <pc:chgData name="Ryan Miller" userId="d6d2408c-26cd-4404-945c-40e0b79fe498" providerId="ADAL" clId="{BB1495CD-CEA8-4980-87C6-BE500EE3533C}" dt="2024-11-18T23:09:49.588" v="16" actId="47"/>
        <pc:sldMkLst>
          <pc:docMk/>
          <pc:sldMk cId="18236556" sldId="301"/>
        </pc:sldMkLst>
      </pc:sldChg>
      <pc:sldChg chg="del">
        <pc:chgData name="Ryan Miller" userId="d6d2408c-26cd-4404-945c-40e0b79fe498" providerId="ADAL" clId="{BB1495CD-CEA8-4980-87C6-BE500EE3533C}" dt="2024-11-18T23:09:50.713" v="17" actId="47"/>
        <pc:sldMkLst>
          <pc:docMk/>
          <pc:sldMk cId="1609735370" sldId="302"/>
        </pc:sldMkLst>
      </pc:sldChg>
      <pc:sldChg chg="del">
        <pc:chgData name="Ryan Miller" userId="d6d2408c-26cd-4404-945c-40e0b79fe498" providerId="ADAL" clId="{BB1495CD-CEA8-4980-87C6-BE500EE3533C}" dt="2024-11-18T23:09:51.595" v="18" actId="47"/>
        <pc:sldMkLst>
          <pc:docMk/>
          <pc:sldMk cId="1749553622" sldId="303"/>
        </pc:sldMkLst>
      </pc:sldChg>
      <pc:sldChg chg="del">
        <pc:chgData name="Ryan Miller" userId="d6d2408c-26cd-4404-945c-40e0b79fe498" providerId="ADAL" clId="{BB1495CD-CEA8-4980-87C6-BE500EE3533C}" dt="2024-11-18T23:09:52.908" v="19" actId="47"/>
        <pc:sldMkLst>
          <pc:docMk/>
          <pc:sldMk cId="465714775" sldId="304"/>
        </pc:sldMkLst>
      </pc:sldChg>
      <pc:sldChg chg="del">
        <pc:chgData name="Ryan Miller" userId="d6d2408c-26cd-4404-945c-40e0b79fe498" providerId="ADAL" clId="{BB1495CD-CEA8-4980-87C6-BE500EE3533C}" dt="2024-11-18T23:09:54.190" v="20" actId="47"/>
        <pc:sldMkLst>
          <pc:docMk/>
          <pc:sldMk cId="512360639" sldId="305"/>
        </pc:sldMkLst>
      </pc:sldChg>
    </pc:docChg>
  </pc:docChgLst>
  <pc:docChgLst>
    <pc:chgData name="Ryan Miller" userId="S::r37mille@uwaterloo.ca::d6d2408c-26cd-4404-945c-40e0b79fe498" providerId="AD" clId="Web-{04C33D4C-35B9-30D8-34A2-45164361D168}"/>
    <pc:docChg chg="modSld">
      <pc:chgData name="Ryan Miller" userId="S::r37mille@uwaterloo.ca::d6d2408c-26cd-4404-945c-40e0b79fe498" providerId="AD" clId="Web-{04C33D4C-35B9-30D8-34A2-45164361D168}" dt="2025-05-12T20:35:23.693" v="66" actId="14100"/>
      <pc:docMkLst>
        <pc:docMk/>
      </pc:docMkLst>
    </pc:docChg>
  </pc:docChgLst>
  <pc:docChgLst>
    <pc:chgData name="Ryan Miller" userId="S::r37mille@uwaterloo.ca::d6d2408c-26cd-4404-945c-40e0b79fe498" providerId="AD" clId="Web-{18FD083C-6A74-3487-8436-B7BCD17BF3BB}"/>
    <pc:docChg chg="delSld modSld modSection">
      <pc:chgData name="Ryan Miller" userId="S::r37mille@uwaterloo.ca::d6d2408c-26cd-4404-945c-40e0b79fe498" providerId="AD" clId="Web-{18FD083C-6A74-3487-8436-B7BCD17BF3BB}" dt="2025-01-13T23:58:19.040" v="884" actId="20577"/>
      <pc:docMkLst>
        <pc:docMk/>
      </pc:docMkLst>
      <pc:sldChg chg="del">
        <pc:chgData name="Ryan Miller" userId="S::r37mille@uwaterloo.ca::d6d2408c-26cd-4404-945c-40e0b79fe498" providerId="AD" clId="Web-{18FD083C-6A74-3487-8436-B7BCD17BF3BB}" dt="2025-01-13T23:22:11.731" v="60"/>
        <pc:sldMkLst>
          <pc:docMk/>
          <pc:sldMk cId="14003719" sldId="310"/>
        </pc:sldMkLst>
      </pc:sldChg>
    </pc:docChg>
  </pc:docChgLst>
  <pc:docChgLst>
    <pc:chgData name="Ryan Miller" userId="d6d2408c-26cd-4404-945c-40e0b79fe498" providerId="ADAL" clId="{BB439148-7837-438F-9A98-B04D6707D4AB}"/>
    <pc:docChg chg="undo custSel addSld delSld modSld sldOrd modSection">
      <pc:chgData name="Ryan Miller" userId="d6d2408c-26cd-4404-945c-40e0b79fe498" providerId="ADAL" clId="{BB439148-7837-438F-9A98-B04D6707D4AB}" dt="2024-10-07T22:19:06.246" v="1911" actId="20577"/>
      <pc:docMkLst>
        <pc:docMk/>
      </pc:docMkLst>
      <pc:sldChg chg="add del ord">
        <pc:chgData name="Ryan Miller" userId="d6d2408c-26cd-4404-945c-40e0b79fe498" providerId="ADAL" clId="{BB439148-7837-438F-9A98-B04D6707D4AB}" dt="2024-10-07T14:03:02.357" v="589" actId="47"/>
        <pc:sldMkLst>
          <pc:docMk/>
          <pc:sldMk cId="469394644" sldId="290"/>
        </pc:sldMkLst>
      </pc:sldChg>
      <pc:sldChg chg="modSp add mod">
        <pc:chgData name="Ryan Miller" userId="d6d2408c-26cd-4404-945c-40e0b79fe498" providerId="ADAL" clId="{BB439148-7837-438F-9A98-B04D6707D4AB}" dt="2024-10-07T22:19:06.246" v="1911" actId="20577"/>
        <pc:sldMkLst>
          <pc:docMk/>
          <pc:sldMk cId="902984490" sldId="294"/>
        </pc:sldMkLst>
      </pc:sldChg>
      <pc:sldChg chg="modSp mod">
        <pc:chgData name="Ryan Miller" userId="d6d2408c-26cd-4404-945c-40e0b79fe498" providerId="ADAL" clId="{BB439148-7837-438F-9A98-B04D6707D4AB}" dt="2024-10-07T21:08:50.683" v="1740" actId="1076"/>
        <pc:sldMkLst>
          <pc:docMk/>
          <pc:sldMk cId="422250115" sldId="295"/>
        </pc:sldMkLst>
      </pc:sldChg>
      <pc:sldChg chg="modSp add mod">
        <pc:chgData name="Ryan Miller" userId="d6d2408c-26cd-4404-945c-40e0b79fe498" providerId="ADAL" clId="{BB439148-7837-438F-9A98-B04D6707D4AB}" dt="2024-10-07T21:06:37.381" v="1738" actId="20577"/>
        <pc:sldMkLst>
          <pc:docMk/>
          <pc:sldMk cId="1265853119" sldId="297"/>
        </pc:sldMkLst>
      </pc:sldChg>
      <pc:sldChg chg="add del">
        <pc:chgData name="Ryan Miller" userId="d6d2408c-26cd-4404-945c-40e0b79fe498" providerId="ADAL" clId="{BB439148-7837-438F-9A98-B04D6707D4AB}" dt="2024-10-07T21:05:04.248" v="1539"/>
        <pc:sldMkLst>
          <pc:docMk/>
          <pc:sldMk cId="2842567949" sldId="298"/>
        </pc:sldMkLst>
      </pc:sldChg>
    </pc:docChg>
  </pc:docChgLst>
  <pc:docChgLst>
    <pc:chgData name="Ryan Miller" userId="d6d2408c-26cd-4404-945c-40e0b79fe498" providerId="ADAL" clId="{E0E4E37E-1E1F-42F5-958D-3454F125C3EF}"/>
    <pc:docChg chg="custSel modSld">
      <pc:chgData name="Ryan Miller" userId="d6d2408c-26cd-4404-945c-40e0b79fe498" providerId="ADAL" clId="{E0E4E37E-1E1F-42F5-958D-3454F125C3EF}" dt="2025-05-12T23:01:26.405" v="1200" actId="20577"/>
      <pc:docMkLst>
        <pc:docMk/>
      </pc:docMkLst>
      <pc:sldChg chg="modSp mod">
        <pc:chgData name="Ryan Miller" userId="d6d2408c-26cd-4404-945c-40e0b79fe498" providerId="ADAL" clId="{E0E4E37E-1E1F-42F5-958D-3454F125C3EF}" dt="2025-05-12T23:00:58.708" v="1134" actId="20577"/>
        <pc:sldMkLst>
          <pc:docMk/>
          <pc:sldMk cId="41329882" sldId="280"/>
        </pc:sldMkLst>
      </pc:sldChg>
      <pc:sldChg chg="modSp mod">
        <pc:chgData name="Ryan Miller" userId="d6d2408c-26cd-4404-945c-40e0b79fe498" providerId="ADAL" clId="{E0E4E37E-1E1F-42F5-958D-3454F125C3EF}" dt="2025-05-12T23:00:42.028" v="1057" actId="20577"/>
        <pc:sldMkLst>
          <pc:docMk/>
          <pc:sldMk cId="3334193763" sldId="281"/>
        </pc:sldMkLst>
      </pc:sldChg>
      <pc:sldChg chg="modSp mod">
        <pc:chgData name="Ryan Miller" userId="d6d2408c-26cd-4404-945c-40e0b79fe498" providerId="ADAL" clId="{E0E4E37E-1E1F-42F5-958D-3454F125C3EF}" dt="2025-05-12T23:01:13.780" v="1165" actId="20577"/>
        <pc:sldMkLst>
          <pc:docMk/>
          <pc:sldMk cId="1501751884" sldId="282"/>
        </pc:sldMkLst>
      </pc:sldChg>
    </pc:docChg>
  </pc:docChgLst>
  <pc:docChgLst>
    <pc:chgData name="Ryan Miller" userId="d6d2408c-26cd-4404-945c-40e0b79fe498" providerId="ADAL" clId="{0A45385D-5382-43E1-968F-54C32D7F75BE}"/>
    <pc:docChg chg="undo custSel addSld delSld modSld">
      <pc:chgData name="Ryan Miller" userId="d6d2408c-26cd-4404-945c-40e0b79fe498" providerId="ADAL" clId="{0A45385D-5382-43E1-968F-54C32D7F75BE}" dt="2024-04-19T13:28:46.133" v="4094" actId="20577"/>
      <pc:docMkLst>
        <pc:docMk/>
      </pc:docMkLst>
      <pc:sldChg chg="modSp mod modNotesTx">
        <pc:chgData name="Ryan Miller" userId="d6d2408c-26cd-4404-945c-40e0b79fe498" providerId="ADAL" clId="{0A45385D-5382-43E1-968F-54C32D7F75BE}" dt="2024-04-19T05:14:14.984" v="4036"/>
        <pc:sldMkLst>
          <pc:docMk/>
          <pc:sldMk cId="1344113807" sldId="259"/>
        </pc:sldMkLst>
      </pc:sldChg>
      <pc:sldChg chg="addSp delSp modSp mod modNotesTx">
        <pc:chgData name="Ryan Miller" userId="d6d2408c-26cd-4404-945c-40e0b79fe498" providerId="ADAL" clId="{0A45385D-5382-43E1-968F-54C32D7F75BE}" dt="2024-04-19T13:28:32.931" v="4064" actId="20577"/>
        <pc:sldMkLst>
          <pc:docMk/>
          <pc:sldMk cId="3224583403" sldId="260"/>
        </pc:sldMkLst>
      </pc:sldChg>
      <pc:sldChg chg="modSp del mod">
        <pc:chgData name="Ryan Miller" userId="d6d2408c-26cd-4404-945c-40e0b79fe498" providerId="ADAL" clId="{0A45385D-5382-43E1-968F-54C32D7F75BE}" dt="2024-04-19T04:59:59.732" v="3136" actId="47"/>
        <pc:sldMkLst>
          <pc:docMk/>
          <pc:sldMk cId="440750034" sldId="261"/>
        </pc:sldMkLst>
      </pc:sldChg>
      <pc:sldChg chg="del">
        <pc:chgData name="Ryan Miller" userId="d6d2408c-26cd-4404-945c-40e0b79fe498" providerId="ADAL" clId="{0A45385D-5382-43E1-968F-54C32D7F75BE}" dt="2024-04-19T04:00:44.772" v="2537" actId="47"/>
        <pc:sldMkLst>
          <pc:docMk/>
          <pc:sldMk cId="3448106428" sldId="262"/>
        </pc:sldMkLst>
      </pc:sldChg>
      <pc:sldChg chg="addSp delSp modSp mod modNotesTx">
        <pc:chgData name="Ryan Miller" userId="d6d2408c-26cd-4404-945c-40e0b79fe498" providerId="ADAL" clId="{0A45385D-5382-43E1-968F-54C32D7F75BE}" dt="2024-04-19T13:28:07.378" v="4053" actId="20577"/>
        <pc:sldMkLst>
          <pc:docMk/>
          <pc:sldMk cId="3559795126" sldId="263"/>
        </pc:sldMkLst>
      </pc:sldChg>
      <pc:sldChg chg="addSp delSp modSp mod modAnim modNotesTx">
        <pc:chgData name="Ryan Miller" userId="d6d2408c-26cd-4404-945c-40e0b79fe498" providerId="ADAL" clId="{0A45385D-5382-43E1-968F-54C32D7F75BE}" dt="2024-04-19T13:28:46.133" v="4094" actId="20577"/>
        <pc:sldMkLst>
          <pc:docMk/>
          <pc:sldMk cId="2700454960" sldId="264"/>
        </pc:sldMkLst>
      </pc:sldChg>
      <pc:sldChg chg="addSp delSp modSp mod modNotesTx">
        <pc:chgData name="Ryan Miller" userId="d6d2408c-26cd-4404-945c-40e0b79fe498" providerId="ADAL" clId="{0A45385D-5382-43E1-968F-54C32D7F75BE}" dt="2024-04-19T05:08:10.141" v="3813" actId="20577"/>
        <pc:sldMkLst>
          <pc:docMk/>
          <pc:sldMk cId="1158367413" sldId="265"/>
        </pc:sldMkLst>
      </pc:sldChg>
      <pc:sldChg chg="new del">
        <pc:chgData name="Ryan Miller" userId="d6d2408c-26cd-4404-945c-40e0b79fe498" providerId="ADAL" clId="{0A45385D-5382-43E1-968F-54C32D7F75BE}" dt="2024-04-19T02:42:19.574" v="403" actId="47"/>
        <pc:sldMkLst>
          <pc:docMk/>
          <pc:sldMk cId="1856728318" sldId="266"/>
        </pc:sldMkLst>
      </pc:sldChg>
      <pc:sldChg chg="add del">
        <pc:chgData name="Ryan Miller" userId="d6d2408c-26cd-4404-945c-40e0b79fe498" providerId="ADAL" clId="{0A45385D-5382-43E1-968F-54C32D7F75BE}" dt="2024-04-19T02:42:30.856" v="410" actId="47"/>
        <pc:sldMkLst>
          <pc:docMk/>
          <pc:sldMk cId="4107185363" sldId="266"/>
        </pc:sldMkLst>
      </pc:sldChg>
      <pc:sldChg chg="add del">
        <pc:chgData name="Ryan Miller" userId="d6d2408c-26cd-4404-945c-40e0b79fe498" providerId="ADAL" clId="{0A45385D-5382-43E1-968F-54C32D7F75BE}" dt="2024-04-19T02:42:30.856" v="410" actId="47"/>
        <pc:sldMkLst>
          <pc:docMk/>
          <pc:sldMk cId="4157058644" sldId="267"/>
        </pc:sldMkLst>
      </pc:sldChg>
      <pc:sldChg chg="add del">
        <pc:chgData name="Ryan Miller" userId="d6d2408c-26cd-4404-945c-40e0b79fe498" providerId="ADAL" clId="{0A45385D-5382-43E1-968F-54C32D7F75BE}" dt="2024-04-19T02:42:30.856" v="410" actId="47"/>
        <pc:sldMkLst>
          <pc:docMk/>
          <pc:sldMk cId="3225148057" sldId="268"/>
        </pc:sldMkLst>
      </pc:sldChg>
      <pc:sldChg chg="add del">
        <pc:chgData name="Ryan Miller" userId="d6d2408c-26cd-4404-945c-40e0b79fe498" providerId="ADAL" clId="{0A45385D-5382-43E1-968F-54C32D7F75BE}" dt="2024-04-19T02:42:30.856" v="410" actId="47"/>
        <pc:sldMkLst>
          <pc:docMk/>
          <pc:sldMk cId="2769560588" sldId="269"/>
        </pc:sldMkLst>
      </pc:sldChg>
      <pc:sldChg chg="modSp add del mod">
        <pc:chgData name="Ryan Miller" userId="d6d2408c-26cd-4404-945c-40e0b79fe498" providerId="ADAL" clId="{0A45385D-5382-43E1-968F-54C32D7F75BE}" dt="2024-04-19T02:42:30.856" v="410" actId="47"/>
        <pc:sldMkLst>
          <pc:docMk/>
          <pc:sldMk cId="2797946721" sldId="270"/>
        </pc:sldMkLst>
      </pc:sldChg>
    </pc:docChg>
  </pc:docChgLst>
  <pc:docChgLst>
    <pc:chgData name="Mark Ositashvili" userId="f8c8a1cf-3302-49bd-b9fb-7fb2c333ebea" providerId="ADAL" clId="{B8A20E43-8355-274F-B429-E94011248A4E}"/>
    <pc:docChg chg="undo custSel modSld sldOrd">
      <pc:chgData name="Mark Ositashvili" userId="f8c8a1cf-3302-49bd-b9fb-7fb2c333ebea" providerId="ADAL" clId="{B8A20E43-8355-274F-B429-E94011248A4E}" dt="2025-02-25T00:11:14.007" v="413" actId="1076"/>
      <pc:docMkLst>
        <pc:docMk/>
      </pc:docMkLst>
    </pc:docChg>
  </pc:docChgLst>
  <pc:docChgLst>
    <pc:chgData name="Mark Ositashvili" userId="S::maositas@uwaterloo.ca::f8c8a1cf-3302-49bd-b9fb-7fb2c333ebea" providerId="AD" clId="Web-{586D4F12-497E-E28D-7A10-F5B534C7A4CB}"/>
    <pc:docChg chg="modSld">
      <pc:chgData name="Mark Ositashvili" userId="S::maositas@uwaterloo.ca::f8c8a1cf-3302-49bd-b9fb-7fb2c333ebea" providerId="AD" clId="Web-{586D4F12-497E-E28D-7A10-F5B534C7A4CB}" dt="2025-06-23T23:08:00.570" v="324" actId="1076"/>
      <pc:docMkLst>
        <pc:docMk/>
      </pc:docMkLst>
    </pc:docChg>
  </pc:docChgLst>
  <pc:docChgLst>
    <pc:chgData name="Lauren Kauth" userId="S::lakauth@uwaterloo.ca::08ca3ac4-9f58-4c99-b63a-c43b54931b33" providerId="AD" clId="Web-{DB004A7D-1E38-801F-8553-9A5B66DBB89B}"/>
    <pc:docChg chg="addSld modSld modSection">
      <pc:chgData name="Lauren Kauth" userId="S::lakauth@uwaterloo.ca::08ca3ac4-9f58-4c99-b63a-c43b54931b33" providerId="AD" clId="Web-{DB004A7D-1E38-801F-8553-9A5B66DBB89B}" dt="2025-04-07T22:55:55.941" v="639"/>
      <pc:docMkLst>
        <pc:docMk/>
      </pc:docMkLst>
      <pc:sldChg chg="addSp delSp modSp">
        <pc:chgData name="Lauren Kauth" userId="S::lakauth@uwaterloo.ca::08ca3ac4-9f58-4c99-b63a-c43b54931b33" providerId="AD" clId="Web-{DB004A7D-1E38-801F-8553-9A5B66DBB89B}" dt="2025-04-07T22:55:33.175" v="637" actId="1076"/>
        <pc:sldMkLst>
          <pc:docMk/>
          <pc:sldMk cId="918013982" sldId="321"/>
        </pc:sldMkLst>
      </pc:sldChg>
      <pc:sldChg chg="addSp delSp modSp add replId">
        <pc:chgData name="Lauren Kauth" userId="S::lakauth@uwaterloo.ca::08ca3ac4-9f58-4c99-b63a-c43b54931b33" providerId="AD" clId="Web-{DB004A7D-1E38-801F-8553-9A5B66DBB89B}" dt="2025-04-07T22:55:55.941" v="639"/>
        <pc:sldMkLst>
          <pc:docMk/>
          <pc:sldMk cId="122496992" sldId="322"/>
        </pc:sldMkLst>
      </pc:sldChg>
    </pc:docChg>
  </pc:docChgLst>
  <pc:docChgLst>
    <pc:chgData name="Lauren Kauth" userId="S::lakauth@uwaterloo.ca::08ca3ac4-9f58-4c99-b63a-c43b54931b33" providerId="AD" clId="Web-{10081A8B-90A3-E10F-F56A-04CCD52E5EB8}"/>
    <pc:docChg chg="addSld modSld sldOrd modSection">
      <pc:chgData name="Lauren Kauth" userId="S::lakauth@uwaterloo.ca::08ca3ac4-9f58-4c99-b63a-c43b54931b33" providerId="AD" clId="Web-{10081A8B-90A3-E10F-F56A-04CCD52E5EB8}" dt="2024-10-07T22:47:53.134" v="943" actId="20577"/>
      <pc:docMkLst>
        <pc:docMk/>
      </pc:docMkLst>
      <pc:sldChg chg="modSp">
        <pc:chgData name="Lauren Kauth" userId="S::lakauth@uwaterloo.ca::08ca3ac4-9f58-4c99-b63a-c43b54931b33" providerId="AD" clId="Web-{10081A8B-90A3-E10F-F56A-04CCD52E5EB8}" dt="2024-10-07T21:52:05.085" v="360" actId="20577"/>
        <pc:sldMkLst>
          <pc:docMk/>
          <pc:sldMk cId="1501751884" sldId="282"/>
        </pc:sldMkLst>
      </pc:sldChg>
      <pc:sldChg chg="modSp ord">
        <pc:chgData name="Lauren Kauth" userId="S::lakauth@uwaterloo.ca::08ca3ac4-9f58-4c99-b63a-c43b54931b33" providerId="AD" clId="Web-{10081A8B-90A3-E10F-F56A-04CCD52E5EB8}" dt="2024-10-07T22:47:53.134" v="943" actId="20577"/>
        <pc:sldMkLst>
          <pc:docMk/>
          <pc:sldMk cId="1394070040" sldId="293"/>
        </pc:sldMkLst>
      </pc:sldChg>
      <pc:sldChg chg="addSp delSp modSp add replId">
        <pc:chgData name="Lauren Kauth" userId="S::lakauth@uwaterloo.ca::08ca3ac4-9f58-4c99-b63a-c43b54931b33" providerId="AD" clId="Web-{10081A8B-90A3-E10F-F56A-04CCD52E5EB8}" dt="2024-10-07T22:46:18.257" v="928" actId="20577"/>
        <pc:sldMkLst>
          <pc:docMk/>
          <pc:sldMk cId="2439415723" sldId="298"/>
        </pc:sldMkLst>
      </pc:sldChg>
    </pc:docChg>
  </pc:docChgLst>
  <pc:docChgLst>
    <pc:chgData name="Lauren Kauth" userId="S::lakauth@uwaterloo.ca::08ca3ac4-9f58-4c99-b63a-c43b54931b33" providerId="AD" clId="Web-{B4254018-96B2-C2A9-E4BA-D2367820DC80}"/>
    <pc:docChg chg="modSld">
      <pc:chgData name="Lauren Kauth" userId="S::lakauth@uwaterloo.ca::08ca3ac4-9f58-4c99-b63a-c43b54931b33" providerId="AD" clId="Web-{B4254018-96B2-C2A9-E4BA-D2367820DC80}" dt="2025-01-27T21:04:33.257" v="11" actId="1076"/>
      <pc:docMkLst>
        <pc:docMk/>
      </pc:docMkLst>
      <pc:sldChg chg="modSp">
        <pc:chgData name="Lauren Kauth" userId="S::lakauth@uwaterloo.ca::08ca3ac4-9f58-4c99-b63a-c43b54931b33" providerId="AD" clId="Web-{B4254018-96B2-C2A9-E4BA-D2367820DC80}" dt="2025-01-27T21:04:33.257" v="11" actId="1076"/>
        <pc:sldMkLst>
          <pc:docMk/>
          <pc:sldMk cId="2994551817" sldId="319"/>
        </pc:sldMkLst>
      </pc:sldChg>
    </pc:docChg>
  </pc:docChgLst>
  <pc:docChgLst>
    <pc:chgData name="Ryan Miller" userId="d6d2408c-26cd-4404-945c-40e0b79fe498" providerId="ADAL" clId="{7623D3A1-4888-43B9-BE47-4F131581DB23}"/>
    <pc:docChg chg="custSel modSld sldOrd">
      <pc:chgData name="Ryan Miller" userId="d6d2408c-26cd-4404-945c-40e0b79fe498" providerId="ADAL" clId="{7623D3A1-4888-43B9-BE47-4F131581DB23}" dt="2025-03-24T22:55:43.174" v="959" actId="1076"/>
      <pc:docMkLst>
        <pc:docMk/>
      </pc:docMkLst>
      <pc:sldChg chg="modSp mod">
        <pc:chgData name="Ryan Miller" userId="d6d2408c-26cd-4404-945c-40e0b79fe498" providerId="ADAL" clId="{7623D3A1-4888-43B9-BE47-4F131581DB23}" dt="2025-03-24T22:49:49.723" v="584" actId="5793"/>
        <pc:sldMkLst>
          <pc:docMk/>
          <pc:sldMk cId="3925383368" sldId="283"/>
        </pc:sldMkLst>
      </pc:sldChg>
    </pc:docChg>
  </pc:docChgLst>
  <pc:docChgLst>
    <pc:chgData name="Lauren Kauth" userId="S::lakauth@uwaterloo.ca::08ca3ac4-9f58-4c99-b63a-c43b54931b33" providerId="AD" clId="Web-{99D6A9A1-D584-9D50-52DE-63AFDDA43D91}"/>
    <pc:docChg chg="addSld modSld modSection">
      <pc:chgData name="Lauren Kauth" userId="S::lakauth@uwaterloo.ca::08ca3ac4-9f58-4c99-b63a-c43b54931b33" providerId="AD" clId="Web-{99D6A9A1-D584-9D50-52DE-63AFDDA43D91}" dt="2025-02-10T22:25:37.631" v="310" actId="20577"/>
      <pc:docMkLst>
        <pc:docMk/>
      </pc:docMkLst>
      <pc:sldChg chg="addSp delSp modSp add replId">
        <pc:chgData name="Lauren Kauth" userId="S::lakauth@uwaterloo.ca::08ca3ac4-9f58-4c99-b63a-c43b54931b33" providerId="AD" clId="Web-{99D6A9A1-D584-9D50-52DE-63AFDDA43D91}" dt="2025-02-10T22:25:37.631" v="310" actId="20577"/>
        <pc:sldMkLst>
          <pc:docMk/>
          <pc:sldMk cId="918013982" sldId="321"/>
        </pc:sldMkLst>
      </pc:sldChg>
    </pc:docChg>
  </pc:docChgLst>
  <pc:docChgLst>
    <pc:chgData name="Ryan Miller" userId="d6d2408c-26cd-4404-945c-40e0b79fe498" providerId="ADAL" clId="{51D60E8F-915C-488E-83F3-35C5CC98D407}"/>
    <pc:docChg chg="custSel modSld">
      <pc:chgData name="Ryan Miller" userId="d6d2408c-26cd-4404-945c-40e0b79fe498" providerId="ADAL" clId="{51D60E8F-915C-488E-83F3-35C5CC98D407}" dt="2025-06-23T23:02:07.047" v="504" actId="1076"/>
      <pc:docMkLst>
        <pc:docMk/>
      </pc:docMkLst>
    </pc:docChg>
  </pc:docChgLst>
  <pc:docChgLst>
    <pc:chgData name="Mark Ositashvili" userId="f8c8a1cf-3302-49bd-b9fb-7fb2c333ebea" providerId="ADAL" clId="{091CF19D-C49E-E841-B2E2-638F51AAB8F2}"/>
    <pc:docChg chg="undo custSel addSld modSld sldOrd modSection">
      <pc:chgData name="Mark Ositashvili" userId="f8c8a1cf-3302-49bd-b9fb-7fb2c333ebea" providerId="ADAL" clId="{091CF19D-C49E-E841-B2E2-638F51AAB8F2}" dt="2024-10-07T23:05:47.179" v="818" actId="1076"/>
      <pc:docMkLst>
        <pc:docMk/>
      </pc:docMkLst>
      <pc:sldChg chg="addSp delSp modSp new mod modAnim">
        <pc:chgData name="Mark Ositashvili" userId="f8c8a1cf-3302-49bd-b9fb-7fb2c333ebea" providerId="ADAL" clId="{091CF19D-C49E-E841-B2E2-638F51AAB8F2}" dt="2024-10-07T23:04:29.272" v="784" actId="167"/>
        <pc:sldMkLst>
          <pc:docMk/>
          <pc:sldMk cId="422250115" sldId="295"/>
        </pc:sldMkLst>
      </pc:sldChg>
      <pc:sldChg chg="addSp delSp modSp new mod ord modAnim">
        <pc:chgData name="Mark Ositashvili" userId="f8c8a1cf-3302-49bd-b9fb-7fb2c333ebea" providerId="ADAL" clId="{091CF19D-C49E-E841-B2E2-638F51AAB8F2}" dt="2024-10-07T23:04:15.280" v="783"/>
        <pc:sldMkLst>
          <pc:docMk/>
          <pc:sldMk cId="3677179648" sldId="296"/>
        </pc:sldMkLst>
      </pc:sldChg>
    </pc:docChg>
  </pc:docChgLst>
  <pc:docChgLst>
    <pc:chgData name="Alexandre Dufresne-Nappert" userId="93be7eb5-f6cc-4f67-bdd9-8da9dfd79a9b" providerId="ADAL" clId="{4210EB14-C34B-4270-B0EA-E6B5B7FF2C28}"/>
    <pc:docChg chg="custSel modSld">
      <pc:chgData name="Alexandre Dufresne-Nappert" userId="93be7eb5-f6cc-4f67-bdd9-8da9dfd79a9b" providerId="ADAL" clId="{4210EB14-C34B-4270-B0EA-E6B5B7FF2C28}" dt="2024-09-21T16:43:49.093" v="135" actId="20577"/>
      <pc:docMkLst>
        <pc:docMk/>
      </pc:docMkLst>
    </pc:docChg>
  </pc:docChgLst>
  <pc:docChgLst>
    <pc:chgData name="Lauren Kauth" userId="S::lakauth@uwaterloo.ca::08ca3ac4-9f58-4c99-b63a-c43b54931b33" providerId="AD" clId="Web-{7100F620-0447-875F-EC20-BB7851AF138D}"/>
    <pc:docChg chg="modSld">
      <pc:chgData name="Lauren Kauth" userId="S::lakauth@uwaterloo.ca::08ca3ac4-9f58-4c99-b63a-c43b54931b33" providerId="AD" clId="Web-{7100F620-0447-875F-EC20-BB7851AF138D}" dt="2025-03-10T22:48:15.275" v="11" actId="1076"/>
      <pc:docMkLst>
        <pc:docMk/>
      </pc:docMkLst>
      <pc:sldChg chg="modSp">
        <pc:chgData name="Lauren Kauth" userId="S::lakauth@uwaterloo.ca::08ca3ac4-9f58-4c99-b63a-c43b54931b33" providerId="AD" clId="Web-{7100F620-0447-875F-EC20-BB7851AF138D}" dt="2025-03-10T22:48:15.275" v="11" actId="1076"/>
        <pc:sldMkLst>
          <pc:docMk/>
          <pc:sldMk cId="918013982" sldId="321"/>
        </pc:sldMkLst>
      </pc:sldChg>
    </pc:docChg>
  </pc:docChgLst>
  <pc:docChgLst>
    <pc:chgData name="Lauren Kauth" userId="S::lakauth@uwaterloo.ca::08ca3ac4-9f58-4c99-b63a-c43b54931b33" providerId="AD" clId="Web-{27A4202A-2CB8-685D-C2B1-E6E7F5D31874}"/>
    <pc:docChg chg="modSld">
      <pc:chgData name="Lauren Kauth" userId="S::lakauth@uwaterloo.ca::08ca3ac4-9f58-4c99-b63a-c43b54931b33" providerId="AD" clId="Web-{27A4202A-2CB8-685D-C2B1-E6E7F5D31874}" dt="2025-03-10T18:14:31.178" v="155" actId="20577"/>
      <pc:docMkLst>
        <pc:docMk/>
      </pc:docMkLst>
      <pc:sldChg chg="addSp delSp modSp">
        <pc:chgData name="Lauren Kauth" userId="S::lakauth@uwaterloo.ca::08ca3ac4-9f58-4c99-b63a-c43b54931b33" providerId="AD" clId="Web-{27A4202A-2CB8-685D-C2B1-E6E7F5D31874}" dt="2025-03-10T18:14:31.178" v="155" actId="20577"/>
        <pc:sldMkLst>
          <pc:docMk/>
          <pc:sldMk cId="918013982" sldId="321"/>
        </pc:sldMkLst>
      </pc:sldChg>
    </pc:docChg>
  </pc:docChgLst>
  <pc:docChgLst>
    <pc:chgData name="Ryan Miller" userId="S::r37mille@uwaterloo.ca::d6d2408c-26cd-4404-945c-40e0b79fe498" providerId="AD" clId="Web-{CAA4D724-79DD-8C65-C2DC-B5442CB75DB0}"/>
    <pc:docChg chg="modSld">
      <pc:chgData name="Ryan Miller" userId="S::r37mille@uwaterloo.ca::d6d2408c-26cd-4404-945c-40e0b79fe498" providerId="AD" clId="Web-{CAA4D724-79DD-8C65-C2DC-B5442CB75DB0}" dt="2025-07-07T22:47:32.190" v="47" actId="14100"/>
      <pc:docMkLst>
        <pc:docMk/>
      </pc:docMkLst>
      <pc:sldChg chg="modSp">
        <pc:chgData name="Ryan Miller" userId="S::r37mille@uwaterloo.ca::d6d2408c-26cd-4404-945c-40e0b79fe498" providerId="AD" clId="Web-{CAA4D724-79DD-8C65-C2DC-B5442CB75DB0}" dt="2025-07-07T22:47:32.190" v="47" actId="14100"/>
        <pc:sldMkLst>
          <pc:docMk/>
          <pc:sldMk cId="1501751884" sldId="282"/>
        </pc:sldMkLst>
        <pc:spChg chg="mod">
          <ac:chgData name="Ryan Miller" userId="S::r37mille@uwaterloo.ca::d6d2408c-26cd-4404-945c-40e0b79fe498" providerId="AD" clId="Web-{CAA4D724-79DD-8C65-C2DC-B5442CB75DB0}" dt="2025-07-07T22:47:32.190" v="47" actId="14100"/>
          <ac:spMkLst>
            <pc:docMk/>
            <pc:sldMk cId="1501751884" sldId="282"/>
            <ac:spMk id="6" creationId="{BCCEB848-BC0F-DD4E-7951-B28D0F262AFA}"/>
          </ac:spMkLst>
        </pc:spChg>
      </pc:sldChg>
    </pc:docChg>
  </pc:docChgLst>
  <pc:docChgLst>
    <pc:chgData name="Ryan Miller" userId="S::r37mille@uwaterloo.ca::d6d2408c-26cd-4404-945c-40e0b79fe498" providerId="AD" clId="Web-{4DAFFEA8-B995-0984-D181-4EE82701A889}"/>
    <pc:docChg chg="modSld">
      <pc:chgData name="Ryan Miller" userId="S::r37mille@uwaterloo.ca::d6d2408c-26cd-4404-945c-40e0b79fe498" providerId="AD" clId="Web-{4DAFFEA8-B995-0984-D181-4EE82701A889}" dt="2025-04-07T22:45:28.722" v="5"/>
      <pc:docMkLst>
        <pc:docMk/>
      </pc:docMkLst>
    </pc:docChg>
  </pc:docChgLst>
  <pc:docChgLst>
    <pc:chgData name="Ryan Becze" userId="S::rbecze@uwaterloo.ca::befb81dd-5792-49d2-8aea-a3d2e0a6795c" providerId="AD" clId="Web-{117CE469-5D88-075E-4B48-75BD2A0E2E15}"/>
    <pc:docChg chg="modSld">
      <pc:chgData name="Ryan Becze" userId="S::rbecze@uwaterloo.ca::befb81dd-5792-49d2-8aea-a3d2e0a6795c" providerId="AD" clId="Web-{117CE469-5D88-075E-4B48-75BD2A0E2E15}" dt="2024-07-29T22:02:06.017" v="90" actId="1076"/>
      <pc:docMkLst>
        <pc:docMk/>
      </pc:docMkLst>
      <pc:sldChg chg="addSp modSp">
        <pc:chgData name="Ryan Becze" userId="S::rbecze@uwaterloo.ca::befb81dd-5792-49d2-8aea-a3d2e0a6795c" providerId="AD" clId="Web-{117CE469-5D88-075E-4B48-75BD2A0E2E15}" dt="2024-07-29T22:02:06.017" v="90" actId="1076"/>
        <pc:sldMkLst>
          <pc:docMk/>
          <pc:sldMk cId="1689002997" sldId="285"/>
        </pc:sldMkLst>
      </pc:sldChg>
    </pc:docChg>
  </pc:docChgLst>
  <pc:docChgLst>
    <pc:chgData name="Mark Ositashvili" userId="f8c8a1cf-3302-49bd-b9fb-7fb2c333ebea" providerId="ADAL" clId="{35BF3BD0-5E79-574B-82B9-FA223EF56F68}"/>
    <pc:docChg chg="undo custSel modSld">
      <pc:chgData name="Mark Ositashvili" userId="f8c8a1cf-3302-49bd-b9fb-7fb2c333ebea" providerId="ADAL" clId="{35BF3BD0-5E79-574B-82B9-FA223EF56F68}" dt="2025-05-12T23:04:52.358" v="760" actId="20577"/>
      <pc:docMkLst>
        <pc:docMk/>
      </pc:docMkLst>
    </pc:docChg>
  </pc:docChgLst>
  <pc:docChgLst>
    <pc:chgData name="Lauren Kauth" userId="S::lakauth@uwaterloo.ca::08ca3ac4-9f58-4c99-b63a-c43b54931b33" providerId="AD" clId="Web-{B0602CA6-3525-EF8C-69B1-792310936604}"/>
    <pc:docChg chg="delSld modSld sldOrd modSection">
      <pc:chgData name="Lauren Kauth" userId="S::lakauth@uwaterloo.ca::08ca3ac4-9f58-4c99-b63a-c43b54931b33" providerId="AD" clId="Web-{B0602CA6-3525-EF8C-69B1-792310936604}" dt="2024-09-09T21:58:27.005" v="340" actId="20577"/>
      <pc:docMkLst>
        <pc:docMk/>
      </pc:docMkLst>
      <pc:sldChg chg="del">
        <pc:chgData name="Lauren Kauth" userId="S::lakauth@uwaterloo.ca::08ca3ac4-9f58-4c99-b63a-c43b54931b33" providerId="AD" clId="Web-{B0602CA6-3525-EF8C-69B1-792310936604}" dt="2024-09-09T19:50:20.139" v="0"/>
        <pc:sldMkLst>
          <pc:docMk/>
          <pc:sldMk cId="1689002997" sldId="285"/>
        </pc:sldMkLst>
      </pc:sldChg>
      <pc:sldChg chg="del">
        <pc:chgData name="Lauren Kauth" userId="S::lakauth@uwaterloo.ca::08ca3ac4-9f58-4c99-b63a-c43b54931b33" providerId="AD" clId="Web-{B0602CA6-3525-EF8C-69B1-792310936604}" dt="2024-09-09T19:50:21.952" v="1"/>
        <pc:sldMkLst>
          <pc:docMk/>
          <pc:sldMk cId="1530326332" sldId="286"/>
        </pc:sldMkLst>
      </pc:sldChg>
      <pc:sldChg chg="modSp">
        <pc:chgData name="Lauren Kauth" userId="S::lakauth@uwaterloo.ca::08ca3ac4-9f58-4c99-b63a-c43b54931b33" providerId="AD" clId="Web-{B0602CA6-3525-EF8C-69B1-792310936604}" dt="2024-09-09T21:58:27.005" v="340" actId="20577"/>
        <pc:sldMkLst>
          <pc:docMk/>
          <pc:sldMk cId="4272218249" sldId="287"/>
        </pc:sldMkLst>
      </pc:sldChg>
      <pc:sldChg chg="ord">
        <pc:chgData name="Lauren Kauth" userId="S::lakauth@uwaterloo.ca::08ca3ac4-9f58-4c99-b63a-c43b54931b33" providerId="AD" clId="Web-{B0602CA6-3525-EF8C-69B1-792310936604}" dt="2024-09-09T21:50:06.973" v="112"/>
        <pc:sldMkLst>
          <pc:docMk/>
          <pc:sldMk cId="792240552" sldId="291"/>
        </pc:sldMkLst>
      </pc:sldChg>
    </pc:docChg>
  </pc:docChgLst>
  <pc:docChgLst>
    <pc:chgData name="Ryan Miller" userId="S::r37mille@uwaterloo.ca::d6d2408c-26cd-4404-945c-40e0b79fe498" providerId="AD" clId="Web-{FA447C7A-4F7F-E4B4-8F83-11ADE2B961CF}"/>
    <pc:docChg chg="modSld">
      <pc:chgData name="Ryan Miller" userId="S::r37mille@uwaterloo.ca::d6d2408c-26cd-4404-945c-40e0b79fe498" providerId="AD" clId="Web-{FA447C7A-4F7F-E4B4-8F83-11ADE2B961CF}" dt="2024-07-25T21:54:49.218" v="26" actId="20577"/>
      <pc:docMkLst>
        <pc:docMk/>
      </pc:docMkLst>
      <pc:sldChg chg="modSp">
        <pc:chgData name="Ryan Miller" userId="S::r37mille@uwaterloo.ca::d6d2408c-26cd-4404-945c-40e0b79fe498" providerId="AD" clId="Web-{FA447C7A-4F7F-E4B4-8F83-11ADE2B961CF}" dt="2024-07-25T21:54:30.077" v="4" actId="20577"/>
        <pc:sldMkLst>
          <pc:docMk/>
          <pc:sldMk cId="3925383368" sldId="283"/>
        </pc:sldMkLst>
      </pc:sldChg>
    </pc:docChg>
  </pc:docChgLst>
  <pc:docChgLst>
    <pc:chgData name="Ryan Miller" userId="d6d2408c-26cd-4404-945c-40e0b79fe498" providerId="ADAL" clId="{D5A30D60-6D90-4F8F-9C44-EAA9B94334DD}"/>
    <pc:docChg chg="undo custSel modSld">
      <pc:chgData name="Ryan Miller" userId="d6d2408c-26cd-4404-945c-40e0b79fe498" providerId="ADAL" clId="{D5A30D60-6D90-4F8F-9C44-EAA9B94334DD}" dt="2025-06-09T23:34:09.242" v="728" actId="1076"/>
      <pc:docMkLst>
        <pc:docMk/>
      </pc:docMkLst>
    </pc:docChg>
  </pc:docChgLst>
  <pc:docChgLst>
    <pc:chgData name="Ryan Miller" userId="d6d2408c-26cd-4404-945c-40e0b79fe498" providerId="ADAL" clId="{CA8A70D0-EE52-4711-BC69-D9629ADD5D3A}"/>
    <pc:docChg chg="custSel delSld modSld modSection">
      <pc:chgData name="Ryan Miller" userId="d6d2408c-26cd-4404-945c-40e0b79fe498" providerId="ADAL" clId="{CA8A70D0-EE52-4711-BC69-D9629ADD5D3A}" dt="2024-12-03T00:00:36.555" v="1423" actId="20577"/>
      <pc:docMkLst>
        <pc:docMk/>
      </pc:docMkLst>
      <pc:sldChg chg="addSp modSp del mod">
        <pc:chgData name="Ryan Miller" userId="d6d2408c-26cd-4404-945c-40e0b79fe498" providerId="ADAL" clId="{CA8A70D0-EE52-4711-BC69-D9629ADD5D3A}" dt="2024-12-02T23:56:56.667" v="1332" actId="47"/>
        <pc:sldMkLst>
          <pc:docMk/>
          <pc:sldMk cId="54859115" sldId="308"/>
        </pc:sldMkLst>
      </pc:sldChg>
    </pc:docChg>
  </pc:docChgLst>
  <pc:docChgLst>
    <pc:chgData name="Ryan Miller" userId="d6d2408c-26cd-4404-945c-40e0b79fe498" providerId="ADAL" clId="{EBCA1FBC-DB72-4D32-BD2F-72F533886FB0}"/>
    <pc:docChg chg="undo custSel modSld">
      <pc:chgData name="Ryan Miller" userId="d6d2408c-26cd-4404-945c-40e0b79fe498" providerId="ADAL" clId="{EBCA1FBC-DB72-4D32-BD2F-72F533886FB0}" dt="2025-01-28T00:02:11.087" v="1022" actId="6549"/>
      <pc:docMkLst>
        <pc:docMk/>
      </pc:docMkLst>
    </pc:docChg>
  </pc:docChgLst>
  <pc:docChgLst>
    <pc:chgData name="Mark Ositashvili" userId="f8c8a1cf-3302-49bd-b9fb-7fb2c333ebea" providerId="ADAL" clId="{86457C9E-5F95-DE42-8701-7394A08777B6}"/>
    <pc:docChg chg="custSel delSld modSld sldOrd modSection">
      <pc:chgData name="Mark Ositashvili" userId="f8c8a1cf-3302-49bd-b9fb-7fb2c333ebea" providerId="ADAL" clId="{86457C9E-5F95-DE42-8701-7394A08777B6}" dt="2024-07-29T22:43:52.124" v="588" actId="1076"/>
      <pc:docMkLst>
        <pc:docMk/>
      </pc:docMkLst>
      <pc:sldChg chg="addSp delSp modSp mod ord">
        <pc:chgData name="Mark Ositashvili" userId="f8c8a1cf-3302-49bd-b9fb-7fb2c333ebea" providerId="ADAL" clId="{86457C9E-5F95-DE42-8701-7394A08777B6}" dt="2024-07-29T22:43:52.124" v="588" actId="1076"/>
        <pc:sldMkLst>
          <pc:docMk/>
          <pc:sldMk cId="2820126183" sldId="275"/>
        </pc:sldMkLst>
      </pc:sldChg>
      <pc:sldChg chg="del">
        <pc:chgData name="Mark Ositashvili" userId="f8c8a1cf-3302-49bd-b9fb-7fb2c333ebea" providerId="ADAL" clId="{86457C9E-5F95-DE42-8701-7394A08777B6}" dt="2024-07-29T21:57:46.482" v="160" actId="2696"/>
        <pc:sldMkLst>
          <pc:docMk/>
          <pc:sldMk cId="1506037843" sldId="284"/>
        </pc:sldMkLst>
      </pc:sldChg>
    </pc:docChg>
  </pc:docChgLst>
  <pc:docChgLst>
    <pc:chgData name="Mark Ositashvili" userId="f8c8a1cf-3302-49bd-b9fb-7fb2c333ebea" providerId="ADAL" clId="{04FF2ACE-40A4-6748-9E7D-008FB02D4BB4}"/>
    <pc:docChg chg="undo custSel delSld modSld sldOrd modSection">
      <pc:chgData name="Mark Ositashvili" userId="f8c8a1cf-3302-49bd-b9fb-7fb2c333ebea" providerId="ADAL" clId="{04FF2ACE-40A4-6748-9E7D-008FB02D4BB4}" dt="2025-01-14T00:08:35.132" v="350" actId="14100"/>
      <pc:docMkLst>
        <pc:docMk/>
      </pc:docMkLst>
      <pc:sldChg chg="del">
        <pc:chgData name="Mark Ositashvili" userId="f8c8a1cf-3302-49bd-b9fb-7fb2c333ebea" providerId="ADAL" clId="{04FF2ACE-40A4-6748-9E7D-008FB02D4BB4}" dt="2025-01-13T23:46:18.979" v="0" actId="2696"/>
        <pc:sldMkLst>
          <pc:docMk/>
          <pc:sldMk cId="751090984" sldId="316"/>
        </pc:sldMkLst>
      </pc:sldChg>
    </pc:docChg>
  </pc:docChgLst>
  <pc:docChgLst>
    <pc:chgData name="Aaron Mateljan" userId="S::amatelja@uwaterloo.ca::6338e535-cb5a-43a6-8a4b-c7fea12db90d" providerId="AD" clId="Web-{551D5279-AD1E-BBE6-AE5A-A37B9EE4F486}"/>
    <pc:docChg chg="modSld">
      <pc:chgData name="Aaron Mateljan" userId="S::amatelja@uwaterloo.ca::6338e535-cb5a-43a6-8a4b-c7fea12db90d" providerId="AD" clId="Web-{551D5279-AD1E-BBE6-AE5A-A37B9EE4F486}" dt="2025-04-07T22:56:50.232" v="109" actId="20577"/>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0248E40-09A2-30D1-B646-4966691F74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E815B9-14C5-21E2-5414-49E3EA5F82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AA9B13-F738-474D-A6EF-19AA3663B363}" type="datetimeFigureOut">
              <a:rPr lang="en-US" smtClean="0"/>
              <a:t>7/15/2025</a:t>
            </a:fld>
            <a:endParaRPr lang="en-US"/>
          </a:p>
        </p:txBody>
      </p:sp>
      <p:sp>
        <p:nvSpPr>
          <p:cNvPr id="4" name="Footer Placeholder 3">
            <a:extLst>
              <a:ext uri="{FF2B5EF4-FFF2-40B4-BE49-F238E27FC236}">
                <a16:creationId xmlns:a16="http://schemas.microsoft.com/office/drawing/2014/main" id="{A0EA5B5A-0F6E-B6AC-8D73-6C15419ACE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1D44052-F5FD-282C-49D6-C55989E979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55F84E-B617-44D6-8EB0-99DD2EA5EF1D}" type="slidenum">
              <a:rPr lang="en-US" smtClean="0"/>
              <a:t>‹#›</a:t>
            </a:fld>
            <a:endParaRPr lang="en-US"/>
          </a:p>
        </p:txBody>
      </p:sp>
    </p:spTree>
    <p:extLst>
      <p:ext uri="{BB962C8B-B14F-4D97-AF65-F5344CB8AC3E}">
        <p14:creationId xmlns:p14="http://schemas.microsoft.com/office/powerpoint/2010/main" val="4251512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43BF6-9FE3-412B-B2F7-D51FB8AE9E43}"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C93F-DC43-4B05-AAFA-FF3A8114FFA1}" type="slidenum">
              <a:rPr lang="en-US" smtClean="0"/>
              <a:t>‹#›</a:t>
            </a:fld>
            <a:endParaRPr lang="en-US"/>
          </a:p>
        </p:txBody>
      </p:sp>
    </p:spTree>
    <p:extLst>
      <p:ext uri="{BB962C8B-B14F-4D97-AF65-F5344CB8AC3E}">
        <p14:creationId xmlns:p14="http://schemas.microsoft.com/office/powerpoint/2010/main" val="361271770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D898C93F-DC43-4B05-AAFA-FF3A8114FFA1}" type="slidenum">
              <a:rPr lang="en-US" smtClean="0"/>
              <a:t>2</a:t>
            </a:fld>
            <a:endParaRPr lang="en-US"/>
          </a:p>
        </p:txBody>
      </p:sp>
    </p:spTree>
    <p:extLst>
      <p:ext uri="{BB962C8B-B14F-4D97-AF65-F5344CB8AC3E}">
        <p14:creationId xmlns:p14="http://schemas.microsoft.com/office/powerpoint/2010/main" val="124603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5EFE-7A52-50BD-988B-D21EFC797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0A627-1C32-9C1C-8AA1-99285FDB0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B575E2-ED94-D917-AD14-BD5E38C999A2}"/>
              </a:ext>
            </a:extLst>
          </p:cNvPr>
          <p:cNvSpPr>
            <a:spLocks noGrp="1"/>
          </p:cNvSpPr>
          <p:nvPr>
            <p:ph type="body" idx="1"/>
          </p:nvPr>
        </p:nvSpPr>
        <p:spPr/>
        <p:txBody>
          <a:bodyPr/>
          <a:lstStyle/>
          <a:p>
            <a:endParaRPr lang="en-CA"/>
          </a:p>
        </p:txBody>
      </p:sp>
      <p:sp>
        <p:nvSpPr>
          <p:cNvPr id="4" name="Footer Placeholder 3">
            <a:extLst>
              <a:ext uri="{FF2B5EF4-FFF2-40B4-BE49-F238E27FC236}">
                <a16:creationId xmlns:a16="http://schemas.microsoft.com/office/drawing/2014/main" id="{789358EC-7F96-2A90-74D3-F1FEE73353C0}"/>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345D3A70-CBDF-17F7-3BAE-7C6ADE77A4B3}"/>
              </a:ext>
            </a:extLst>
          </p:cNvPr>
          <p:cNvSpPr>
            <a:spLocks noGrp="1"/>
          </p:cNvSpPr>
          <p:nvPr>
            <p:ph type="sldNum" sz="quarter" idx="5"/>
          </p:nvPr>
        </p:nvSpPr>
        <p:spPr/>
        <p:txBody>
          <a:bodyPr/>
          <a:lstStyle/>
          <a:p>
            <a:fld id="{D898C93F-DC43-4B05-AAFA-FF3A8114FFA1}" type="slidenum">
              <a:rPr lang="en-US" smtClean="0"/>
              <a:t>3</a:t>
            </a:fld>
            <a:endParaRPr lang="en-US"/>
          </a:p>
        </p:txBody>
      </p:sp>
    </p:spTree>
    <p:extLst>
      <p:ext uri="{BB962C8B-B14F-4D97-AF65-F5344CB8AC3E}">
        <p14:creationId xmlns:p14="http://schemas.microsoft.com/office/powerpoint/2010/main" val="341167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874BB-4F95-38D3-7E53-7EEB99D0A7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BE0FD4-D491-E247-7C76-680C820CC6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E352F-EAD9-131C-5BFB-D5F34B1C1B53}"/>
              </a:ext>
            </a:extLst>
          </p:cNvPr>
          <p:cNvSpPr>
            <a:spLocks noGrp="1"/>
          </p:cNvSpPr>
          <p:nvPr>
            <p:ph type="body" idx="1"/>
          </p:nvPr>
        </p:nvSpPr>
        <p:spPr/>
        <p:txBody>
          <a:bodyPr/>
          <a:lstStyle/>
          <a:p>
            <a:r>
              <a:rPr lang="en-CA" dirty="0"/>
              <a:t>The </a:t>
            </a:r>
            <a:r>
              <a:rPr lang="en-CA" dirty="0" err="1"/>
              <a:t>Qchem</a:t>
            </a:r>
            <a:r>
              <a:rPr lang="en-CA" dirty="0"/>
              <a:t> library makes use of Object Oriented Programming</a:t>
            </a:r>
          </a:p>
          <a:p>
            <a:endParaRPr lang="en-CA" dirty="0"/>
          </a:p>
          <a:p>
            <a:r>
              <a:rPr lang="en-CA" dirty="0"/>
              <a:t>Object Oriented Programing allows us to introduce abstraction into our code using Classes and Interfaces to populate the behaviour of Objects</a:t>
            </a:r>
          </a:p>
          <a:p>
            <a:endParaRPr lang="en-CA" dirty="0"/>
          </a:p>
          <a:p>
            <a:r>
              <a:rPr lang="en-CA" dirty="0"/>
              <a:t>By using this design pattern we can ensure the following :</a:t>
            </a:r>
          </a:p>
          <a:p>
            <a:endParaRPr lang="en-CA" dirty="0"/>
          </a:p>
          <a:p>
            <a:r>
              <a:rPr lang="en-CA" dirty="0"/>
              <a:t>there is a separation of concerns, meaning that 1 file, has 1 class and that takes care of a single behaviour or process, an example of this that will be shown later is the </a:t>
            </a:r>
            <a:r>
              <a:rPr lang="en-CA" dirty="0" err="1"/>
              <a:t>XYZFile</a:t>
            </a:r>
            <a:r>
              <a:rPr lang="en-CA" dirty="0"/>
              <a:t> Class</a:t>
            </a:r>
          </a:p>
          <a:p>
            <a:endParaRPr lang="en-CA" dirty="0"/>
          </a:p>
          <a:p>
            <a:r>
              <a:rPr lang="en-CA" dirty="0"/>
              <a:t>It also makes our code more extensible through Polymorphism and Inheritance, this means that Objects can share behaviours without code duplication, you can add new features quickly and you can make custom code without modifying the main library</a:t>
            </a:r>
          </a:p>
          <a:p>
            <a:endParaRPr lang="en-CA" dirty="0"/>
          </a:p>
          <a:p>
            <a:r>
              <a:rPr lang="en-CA" dirty="0"/>
              <a:t>In the long run, using the Object Oriented Programming pattern it will make it easy to add features to the library down the line</a:t>
            </a:r>
          </a:p>
          <a:p>
            <a:endParaRPr lang="en-CA" dirty="0"/>
          </a:p>
          <a:p>
            <a:endParaRPr lang="en-CA" dirty="0"/>
          </a:p>
        </p:txBody>
      </p:sp>
      <p:sp>
        <p:nvSpPr>
          <p:cNvPr id="4" name="Footer Placeholder 3">
            <a:extLst>
              <a:ext uri="{FF2B5EF4-FFF2-40B4-BE49-F238E27FC236}">
                <a16:creationId xmlns:a16="http://schemas.microsoft.com/office/drawing/2014/main" id="{185A66BB-7603-A337-50FB-F4E5F8C35AA9}"/>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F6B567A3-3AF4-5C24-5E1C-97807FC7FDD9}"/>
              </a:ext>
            </a:extLst>
          </p:cNvPr>
          <p:cNvSpPr>
            <a:spLocks noGrp="1"/>
          </p:cNvSpPr>
          <p:nvPr>
            <p:ph type="sldNum" sz="quarter" idx="5"/>
          </p:nvPr>
        </p:nvSpPr>
        <p:spPr/>
        <p:txBody>
          <a:bodyPr/>
          <a:lstStyle/>
          <a:p>
            <a:fld id="{D898C93F-DC43-4B05-AAFA-FF3A8114FFA1}" type="slidenum">
              <a:rPr lang="en-US" smtClean="0"/>
              <a:t>4</a:t>
            </a:fld>
            <a:endParaRPr lang="en-US"/>
          </a:p>
        </p:txBody>
      </p:sp>
    </p:spTree>
    <p:extLst>
      <p:ext uri="{BB962C8B-B14F-4D97-AF65-F5344CB8AC3E}">
        <p14:creationId xmlns:p14="http://schemas.microsoft.com/office/powerpoint/2010/main" val="2775614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CB274-F3D6-8C31-6B76-A3FCF0AD6B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A708F-0AEE-B659-9D4B-D7DFD926AC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C4D9B8-2568-AACB-1A9C-8B2B1F0A09EF}"/>
              </a:ext>
            </a:extLst>
          </p:cNvPr>
          <p:cNvSpPr>
            <a:spLocks noGrp="1"/>
          </p:cNvSpPr>
          <p:nvPr>
            <p:ph type="body" idx="1"/>
          </p:nvPr>
        </p:nvSpPr>
        <p:spPr/>
        <p:txBody>
          <a:bodyPr/>
          <a:lstStyle/>
          <a:p>
            <a:r>
              <a:rPr lang="en-CA" dirty="0"/>
              <a:t>Now, Object Oriented Programming is a programming style that uses Objects</a:t>
            </a:r>
          </a:p>
          <a:p>
            <a:endParaRPr lang="en-CA" dirty="0"/>
          </a:p>
          <a:p>
            <a:r>
              <a:rPr lang="en-CA" dirty="0"/>
              <a:t>An Object is created from a Class, which is like a blueprint defining a Objects structure with Properties and Methods</a:t>
            </a:r>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A942C871-DAE7-0B6C-4261-5B6A404FB355}"/>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1E05DB53-6047-D11A-EC91-FEA2B06ABF5C}"/>
              </a:ext>
            </a:extLst>
          </p:cNvPr>
          <p:cNvSpPr>
            <a:spLocks noGrp="1"/>
          </p:cNvSpPr>
          <p:nvPr>
            <p:ph type="sldNum" sz="quarter" idx="5"/>
          </p:nvPr>
        </p:nvSpPr>
        <p:spPr/>
        <p:txBody>
          <a:bodyPr/>
          <a:lstStyle/>
          <a:p>
            <a:fld id="{D898C93F-DC43-4B05-AAFA-FF3A8114FFA1}" type="slidenum">
              <a:rPr lang="en-US" smtClean="0"/>
              <a:t>5</a:t>
            </a:fld>
            <a:endParaRPr lang="en-US"/>
          </a:p>
        </p:txBody>
      </p:sp>
    </p:spTree>
    <p:extLst>
      <p:ext uri="{BB962C8B-B14F-4D97-AF65-F5344CB8AC3E}">
        <p14:creationId xmlns:p14="http://schemas.microsoft.com/office/powerpoint/2010/main" val="2727797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53D17-FB5A-4C94-8399-7E77AA2788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FC11F-CC1D-BBA6-6882-667E77F8ED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D13FE-A50C-0B7D-8427-AC2C06EE8E0C}"/>
              </a:ext>
            </a:extLst>
          </p:cNvPr>
          <p:cNvSpPr>
            <a:spLocks noGrp="1"/>
          </p:cNvSpPr>
          <p:nvPr>
            <p:ph type="body" idx="1"/>
          </p:nvPr>
        </p:nvSpPr>
        <p:spPr/>
        <p:txBody>
          <a:bodyPr/>
          <a:lstStyle/>
          <a:p>
            <a:r>
              <a:rPr lang="en-CA" dirty="0"/>
              <a:t>A common way to teach Object Oriented Programming is by using Animals as an Example</a:t>
            </a:r>
          </a:p>
          <a:p>
            <a:endParaRPr lang="en-CA" dirty="0"/>
          </a:p>
          <a:p>
            <a:r>
              <a:rPr lang="en-CA" dirty="0"/>
              <a:t>A basic Class we can make is a Dog, </a:t>
            </a:r>
          </a:p>
          <a:p>
            <a:endParaRPr lang="en-CA" dirty="0"/>
          </a:p>
          <a:p>
            <a:r>
              <a:rPr lang="en-CA" dirty="0"/>
              <a:t>A Dog will have a Name, Breed and a Colour,</a:t>
            </a:r>
          </a:p>
          <a:p>
            <a:endParaRPr lang="en-CA" dirty="0"/>
          </a:p>
          <a:p>
            <a:r>
              <a:rPr lang="en-CA" dirty="0"/>
              <a:t>And a Dog will typically Bark, Eat and can Fetch an Item</a:t>
            </a:r>
          </a:p>
          <a:p>
            <a:endParaRPr lang="en-CA" dirty="0"/>
          </a:p>
          <a:p>
            <a:r>
              <a:rPr lang="en-CA" dirty="0"/>
              <a:t>We can then easily create the object and then access it’s properties and </a:t>
            </a:r>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402FB92D-3C7C-B408-EDFF-570E6FDE03FE}"/>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E353AF7B-0A71-1C5B-36FF-61B957C11EA9}"/>
              </a:ext>
            </a:extLst>
          </p:cNvPr>
          <p:cNvSpPr>
            <a:spLocks noGrp="1"/>
          </p:cNvSpPr>
          <p:nvPr>
            <p:ph type="sldNum" sz="quarter" idx="5"/>
          </p:nvPr>
        </p:nvSpPr>
        <p:spPr/>
        <p:txBody>
          <a:bodyPr/>
          <a:lstStyle/>
          <a:p>
            <a:fld id="{D898C93F-DC43-4B05-AAFA-FF3A8114FFA1}" type="slidenum">
              <a:rPr lang="en-US" smtClean="0"/>
              <a:t>6</a:t>
            </a:fld>
            <a:endParaRPr lang="en-US"/>
          </a:p>
        </p:txBody>
      </p:sp>
    </p:spTree>
    <p:extLst>
      <p:ext uri="{BB962C8B-B14F-4D97-AF65-F5344CB8AC3E}">
        <p14:creationId xmlns:p14="http://schemas.microsoft.com/office/powerpoint/2010/main" val="90452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D1798-7156-1CA4-6FB4-A471AAE7D5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68594-2E45-E0C7-C3D7-8E48F44167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25098-25D7-13AA-7C5A-6ED1531C3F47}"/>
              </a:ext>
            </a:extLst>
          </p:cNvPr>
          <p:cNvSpPr>
            <a:spLocks noGrp="1"/>
          </p:cNvSpPr>
          <p:nvPr>
            <p:ph type="body" idx="1"/>
          </p:nvPr>
        </p:nvSpPr>
        <p:spPr/>
        <p:txBody>
          <a:bodyPr/>
          <a:lstStyle/>
          <a:p>
            <a:r>
              <a:rPr lang="en-CA" dirty="0"/>
              <a:t>Now, we need to learn some Polymorphism basics</a:t>
            </a:r>
          </a:p>
          <a:p>
            <a:endParaRPr lang="en-CA" dirty="0"/>
          </a:p>
          <a:p>
            <a:r>
              <a:rPr lang="en-CA" dirty="0"/>
              <a:t>Polymorphism is built off of Interfaces. Interfaces define a Contract with classes that inherit them. This means that a class that inherits from an interface must implement the properties and methods defined by the Interface.</a:t>
            </a:r>
          </a:p>
          <a:p>
            <a:endParaRPr lang="en-CA" dirty="0"/>
          </a:p>
          <a:p>
            <a:r>
              <a:rPr lang="en-CA" dirty="0"/>
              <a:t>Now Interfaces don’t really exist in Python, but we can simulate similar behavior</a:t>
            </a:r>
          </a:p>
          <a:p>
            <a:endParaRPr lang="en-CA" dirty="0"/>
          </a:p>
          <a:p>
            <a:r>
              <a:rPr lang="en-CA" dirty="0"/>
              <a:t>Just as the name suggests, Inheritance allows for classes to adopt the functionality of another class. This is how we can minimize code duplication and share common functionality between classes</a:t>
            </a:r>
          </a:p>
          <a:p>
            <a:endParaRPr lang="en-CA" dirty="0"/>
          </a:p>
          <a:p>
            <a:r>
              <a:rPr lang="en-CA" dirty="0"/>
              <a:t>And now Polymorphism, is a form of Inheritance that lets us override the functionality of a class.</a:t>
            </a:r>
          </a:p>
          <a:p>
            <a:endParaRPr lang="en-CA" dirty="0"/>
          </a:p>
          <a:p>
            <a:r>
              <a:rPr lang="en-CA" dirty="0"/>
              <a:t>Lets go through examples displaying this, common ways to show this is through Phones and Animals</a:t>
            </a:r>
          </a:p>
          <a:p>
            <a:endParaRPr lang="en-CA" dirty="0"/>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36A69C32-E25B-FFAE-3990-80462FE8CCC1}"/>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9826D9A8-A3BC-8718-A72D-6A0B0615C934}"/>
              </a:ext>
            </a:extLst>
          </p:cNvPr>
          <p:cNvSpPr>
            <a:spLocks noGrp="1"/>
          </p:cNvSpPr>
          <p:nvPr>
            <p:ph type="sldNum" sz="quarter" idx="5"/>
          </p:nvPr>
        </p:nvSpPr>
        <p:spPr/>
        <p:txBody>
          <a:bodyPr/>
          <a:lstStyle/>
          <a:p>
            <a:fld id="{D898C93F-DC43-4B05-AAFA-FF3A8114FFA1}" type="slidenum">
              <a:rPr lang="en-US" smtClean="0"/>
              <a:t>7</a:t>
            </a:fld>
            <a:endParaRPr lang="en-US"/>
          </a:p>
        </p:txBody>
      </p:sp>
    </p:spTree>
    <p:extLst>
      <p:ext uri="{BB962C8B-B14F-4D97-AF65-F5344CB8AC3E}">
        <p14:creationId xmlns:p14="http://schemas.microsoft.com/office/powerpoint/2010/main" val="149182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23F52-8F6D-F899-EB74-4D742C51C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A7528-B7E8-E4F1-012D-462989510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AEA9F-8434-30AA-8758-9B1BDED3134B}"/>
              </a:ext>
            </a:extLst>
          </p:cNvPr>
          <p:cNvSpPr>
            <a:spLocks noGrp="1"/>
          </p:cNvSpPr>
          <p:nvPr>
            <p:ph type="body" idx="1"/>
          </p:nvPr>
        </p:nvSpPr>
        <p:spPr/>
        <p:txBody>
          <a:bodyPr/>
          <a:lstStyle/>
          <a:p>
            <a:r>
              <a:rPr lang="en-CA" dirty="0"/>
              <a:t>So, now after going through these examples, the reasons that OOP is practical and what we should use are as follows</a:t>
            </a:r>
          </a:p>
          <a:p>
            <a:endParaRPr lang="en-CA" dirty="0"/>
          </a:p>
          <a:p>
            <a:r>
              <a:rPr lang="en-CA" dirty="0"/>
              <a:t>Most </a:t>
            </a:r>
            <a:r>
              <a:rPr lang="en-CA" dirty="0" err="1"/>
              <a:t>Softwares</a:t>
            </a:r>
            <a:r>
              <a:rPr lang="en-CA" dirty="0"/>
              <a:t>, Libraries and languages use OOP Patterns, for example </a:t>
            </a:r>
            <a:r>
              <a:rPr lang="en-CA" dirty="0" err="1"/>
              <a:t>Numpy</a:t>
            </a:r>
            <a:r>
              <a:rPr lang="en-CA" dirty="0"/>
              <a:t>, Pandas and </a:t>
            </a:r>
            <a:r>
              <a:rPr lang="en-CA" dirty="0" err="1"/>
              <a:t>Matpotlib</a:t>
            </a:r>
            <a:endParaRPr lang="en-CA" dirty="0"/>
          </a:p>
          <a:p>
            <a:endParaRPr lang="en-CA" dirty="0"/>
          </a:p>
          <a:p>
            <a:r>
              <a:rPr lang="en-CA" dirty="0"/>
              <a:t>There is less to keep track of, instead of tracking down all the variables in your script, there is just one, and you can access the ones that belong together through the parent object.</a:t>
            </a:r>
          </a:p>
          <a:p>
            <a:endParaRPr lang="en-CA" dirty="0"/>
          </a:p>
          <a:p>
            <a:r>
              <a:rPr lang="en-CA" dirty="0"/>
              <a:t>For example, with a Car, you can access </a:t>
            </a:r>
            <a:r>
              <a:rPr lang="en-CA" dirty="0" err="1"/>
              <a:t>car.color</a:t>
            </a:r>
            <a:r>
              <a:rPr lang="en-CA" dirty="0"/>
              <a:t>, </a:t>
            </a:r>
            <a:r>
              <a:rPr lang="en-CA" dirty="0" err="1"/>
              <a:t>car.brakes</a:t>
            </a:r>
            <a:r>
              <a:rPr lang="en-CA" dirty="0"/>
              <a:t>, </a:t>
            </a:r>
            <a:r>
              <a:rPr lang="en-CA" dirty="0" err="1"/>
              <a:t>car.brand</a:t>
            </a:r>
            <a:endParaRPr lang="en-CA" dirty="0"/>
          </a:p>
          <a:p>
            <a:endParaRPr lang="en-CA" dirty="0"/>
          </a:p>
          <a:p>
            <a:r>
              <a:rPr lang="en-CA" dirty="0"/>
              <a:t>OOP patterns also make your code much more reusable. This means you will need to write less code in the future, others can improve upon you work by extending the functionality or working upon it.</a:t>
            </a:r>
          </a:p>
          <a:p>
            <a:endParaRPr lang="en-CA" dirty="0"/>
          </a:p>
          <a:p>
            <a:r>
              <a:rPr lang="en-CA" dirty="0"/>
              <a:t>Last of all, it makes everything much easier to maintain, all feature changes are subject to one file and or class. And it makes it extremely easy to unit test to make sure it works.</a:t>
            </a:r>
          </a:p>
          <a:p>
            <a:endParaRPr lang="en-CA" dirty="0"/>
          </a:p>
        </p:txBody>
      </p:sp>
      <p:sp>
        <p:nvSpPr>
          <p:cNvPr id="4" name="Footer Placeholder 3">
            <a:extLst>
              <a:ext uri="{FF2B5EF4-FFF2-40B4-BE49-F238E27FC236}">
                <a16:creationId xmlns:a16="http://schemas.microsoft.com/office/drawing/2014/main" id="{D5FC45E0-98C1-A655-0F46-EA7F49F0A17A}"/>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C02B4CEB-49C7-3D66-3602-881237C93B8A}"/>
              </a:ext>
            </a:extLst>
          </p:cNvPr>
          <p:cNvSpPr>
            <a:spLocks noGrp="1"/>
          </p:cNvSpPr>
          <p:nvPr>
            <p:ph type="sldNum" sz="quarter" idx="5"/>
          </p:nvPr>
        </p:nvSpPr>
        <p:spPr/>
        <p:txBody>
          <a:bodyPr/>
          <a:lstStyle/>
          <a:p>
            <a:fld id="{D898C93F-DC43-4B05-AAFA-FF3A8114FFA1}" type="slidenum">
              <a:rPr lang="en-US" smtClean="0"/>
              <a:t>8</a:t>
            </a:fld>
            <a:endParaRPr lang="en-US"/>
          </a:p>
        </p:txBody>
      </p:sp>
    </p:spTree>
    <p:extLst>
      <p:ext uri="{BB962C8B-B14F-4D97-AF65-F5344CB8AC3E}">
        <p14:creationId xmlns:p14="http://schemas.microsoft.com/office/powerpoint/2010/main" val="285511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271A3-D6B1-54B9-CB1F-8526585DF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EFF07-7F24-2018-12CA-AE172893DF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743962-AED6-8F87-B306-569FFA2A9B81}"/>
              </a:ext>
            </a:extLst>
          </p:cNvPr>
          <p:cNvSpPr>
            <a:spLocks noGrp="1"/>
          </p:cNvSpPr>
          <p:nvPr>
            <p:ph type="body" idx="1"/>
          </p:nvPr>
        </p:nvSpPr>
        <p:spPr/>
        <p:txBody>
          <a:bodyPr/>
          <a:lstStyle/>
          <a:p>
            <a:r>
              <a:rPr lang="en-CA" dirty="0"/>
              <a:t>Now you may not be sold on OOP, and you have every right to be. But let me show you an example that may convince you</a:t>
            </a:r>
          </a:p>
          <a:p>
            <a:endParaRPr lang="en-CA" dirty="0"/>
          </a:p>
          <a:p>
            <a:r>
              <a:rPr lang="en-CA" dirty="0"/>
              <a:t>Some </a:t>
            </a:r>
            <a:r>
              <a:rPr lang="en-CA" dirty="0" err="1"/>
              <a:t>advn</a:t>
            </a:r>
            <a:endParaRPr lang="en-CA" dirty="0"/>
          </a:p>
          <a:p>
            <a:endParaRPr lang="en-CA" dirty="0"/>
          </a:p>
          <a:p>
            <a:endParaRPr lang="en-CA" dirty="0"/>
          </a:p>
          <a:p>
            <a:endParaRPr lang="en-CA" dirty="0"/>
          </a:p>
        </p:txBody>
      </p:sp>
      <p:sp>
        <p:nvSpPr>
          <p:cNvPr id="4" name="Footer Placeholder 3">
            <a:extLst>
              <a:ext uri="{FF2B5EF4-FFF2-40B4-BE49-F238E27FC236}">
                <a16:creationId xmlns:a16="http://schemas.microsoft.com/office/drawing/2014/main" id="{A020A635-1FDD-5855-A37A-DB733A42A267}"/>
              </a:ext>
            </a:extLst>
          </p:cNvPr>
          <p:cNvSpPr>
            <a:spLocks noGrp="1"/>
          </p:cNvSpPr>
          <p:nvPr>
            <p:ph type="ftr" sz="quarter" idx="4"/>
          </p:nvPr>
        </p:nvSpPr>
        <p:spPr/>
        <p:txBody>
          <a:bodyPr/>
          <a:lstStyle/>
          <a:p>
            <a:endParaRPr lang="en-US"/>
          </a:p>
        </p:txBody>
      </p:sp>
      <p:sp>
        <p:nvSpPr>
          <p:cNvPr id="5" name="Slide Number Placeholder 4">
            <a:extLst>
              <a:ext uri="{FF2B5EF4-FFF2-40B4-BE49-F238E27FC236}">
                <a16:creationId xmlns:a16="http://schemas.microsoft.com/office/drawing/2014/main" id="{5373D43E-4B80-6B52-D53A-75FC44F19275}"/>
              </a:ext>
            </a:extLst>
          </p:cNvPr>
          <p:cNvSpPr>
            <a:spLocks noGrp="1"/>
          </p:cNvSpPr>
          <p:nvPr>
            <p:ph type="sldNum" sz="quarter" idx="5"/>
          </p:nvPr>
        </p:nvSpPr>
        <p:spPr/>
        <p:txBody>
          <a:bodyPr/>
          <a:lstStyle/>
          <a:p>
            <a:fld id="{D898C93F-DC43-4B05-AAFA-FF3A8114FFA1}" type="slidenum">
              <a:rPr lang="en-US" smtClean="0"/>
              <a:t>9</a:t>
            </a:fld>
            <a:endParaRPr lang="en-US"/>
          </a:p>
        </p:txBody>
      </p:sp>
    </p:spTree>
    <p:extLst>
      <p:ext uri="{BB962C8B-B14F-4D97-AF65-F5344CB8AC3E}">
        <p14:creationId xmlns:p14="http://schemas.microsoft.com/office/powerpoint/2010/main" val="700847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r>
              <a:rPr lang="en-US"/>
              <a:t>Formula Nano | University of Waterloo</a:t>
            </a:r>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1246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a:solidFill>
                  <a:schemeClr val="tx1">
                    <a:lumMod val="75000"/>
                    <a:lumOff val="25000"/>
                  </a:schemeClr>
                </a:solidFill>
              </a:defRPr>
            </a:lvl1pPr>
          </a:lstStyle>
          <a:p>
            <a:r>
              <a:rPr lang="en-US"/>
              <a:t>Click to edit Master title style</a:t>
            </a:r>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27245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r>
              <a:rPr lang="en-US"/>
              <a:t>Formula Nano | University of Waterloo</a:t>
            </a:r>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2668529313"/>
      </p:ext>
    </p:extLst>
  </p:cSld>
  <p:clrMap bg1="lt1" tx1="dk1" bg2="lt2" tx2="dk2" accent1="accent1" accent2="accent2" accent3="accent3" accent4="accent4" accent5="accent5" accent6="accent6" hlink="hlink" folHlink="folHlink"/>
  <p:sldLayoutIdLst>
    <p:sldLayoutId id="2147483732" r:id="rId1"/>
    <p:sldLayoutId id="2147483733" r:id="rId2"/>
  </p:sldLayoutIdLst>
  <p:hf hdr="0" dt="0"/>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github.com/UWFormulaN/qche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97CB5C-22DF-497D-A55A-98F22D671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AD94931-28E3-F219-B63F-DE68C26A5B36}"/>
              </a:ext>
            </a:extLst>
          </p:cNvPr>
          <p:cNvGrpSpPr/>
          <p:nvPr/>
        </p:nvGrpSpPr>
        <p:grpSpPr>
          <a:xfrm>
            <a:off x="636814" y="1265870"/>
            <a:ext cx="9015357" cy="3925897"/>
            <a:chOff x="506185" y="609599"/>
            <a:chExt cx="12020476" cy="8937412"/>
          </a:xfrm>
        </p:grpSpPr>
        <p:sp>
          <p:nvSpPr>
            <p:cNvPr id="8" name="TextBox 16">
              <a:extLst>
                <a:ext uri="{FF2B5EF4-FFF2-40B4-BE49-F238E27FC236}">
                  <a16:creationId xmlns:a16="http://schemas.microsoft.com/office/drawing/2014/main" id="{34F68128-73D0-1E67-36A4-E862051443E4}"/>
                </a:ext>
              </a:extLst>
            </p:cNvPr>
            <p:cNvSpPr txBox="1"/>
            <p:nvPr/>
          </p:nvSpPr>
          <p:spPr>
            <a:xfrm>
              <a:off x="506186" y="7132501"/>
              <a:ext cx="12020475" cy="241451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479"/>
                </a:lnSpc>
              </a:pPr>
              <a:r>
                <a:rPr lang="en-US" sz="3150" dirty="0" err="1">
                  <a:solidFill>
                    <a:srgbClr val="212121"/>
                  </a:solidFill>
                  <a:latin typeface="Tenorite"/>
                </a:rPr>
                <a:t>Qchem</a:t>
              </a:r>
              <a:r>
                <a:rPr lang="en-US" sz="3150" dirty="0">
                  <a:solidFill>
                    <a:srgbClr val="212121"/>
                  </a:solidFill>
                  <a:latin typeface="Tenorite"/>
                </a:rPr>
                <a:t> Architecture</a:t>
              </a:r>
            </a:p>
            <a:p>
              <a:pPr>
                <a:lnSpc>
                  <a:spcPts val="4479"/>
                </a:lnSpc>
              </a:pPr>
              <a:r>
                <a:rPr lang="en-US" sz="1600" i="1" dirty="0">
                  <a:solidFill>
                    <a:srgbClr val="212121"/>
                  </a:solidFill>
                  <a:latin typeface="Tenorite"/>
                </a:rPr>
                <a:t>July 16, 2025</a:t>
              </a:r>
            </a:p>
          </p:txBody>
        </p:sp>
        <p:sp>
          <p:nvSpPr>
            <p:cNvPr id="10" name="TextBox 17">
              <a:extLst>
                <a:ext uri="{FF2B5EF4-FFF2-40B4-BE49-F238E27FC236}">
                  <a16:creationId xmlns:a16="http://schemas.microsoft.com/office/drawing/2014/main" id="{62044B78-194F-813D-9E0B-8DD07745625C}"/>
                </a:ext>
              </a:extLst>
            </p:cNvPr>
            <p:cNvSpPr txBox="1"/>
            <p:nvPr/>
          </p:nvSpPr>
          <p:spPr>
            <a:xfrm>
              <a:off x="506185" y="609599"/>
              <a:ext cx="11468935" cy="493382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2119"/>
                </a:lnSpc>
              </a:pPr>
              <a:r>
                <a:rPr lang="en-US" sz="8000" b="1" dirty="0">
                  <a:solidFill>
                    <a:srgbClr val="212121"/>
                  </a:solidFill>
                  <a:latin typeface="Tenorite"/>
                </a:rPr>
                <a:t>Formula </a:t>
              </a:r>
              <a:r>
                <a:rPr lang="en-US" sz="8000" b="1" dirty="0">
                  <a:solidFill>
                    <a:srgbClr val="C00000"/>
                  </a:solidFill>
                  <a:latin typeface="Tenorite"/>
                </a:rPr>
                <a:t>Nano</a:t>
              </a:r>
              <a:endParaRPr lang="en-US" dirty="0">
                <a:solidFill>
                  <a:srgbClr val="C00000"/>
                </a:solidFill>
              </a:endParaRPr>
            </a:p>
            <a:p>
              <a:r>
                <a:rPr lang="en-US" sz="4000" b="1" dirty="0">
                  <a:solidFill>
                    <a:srgbClr val="212121"/>
                  </a:solidFill>
                  <a:latin typeface="Tenorite"/>
                </a:rPr>
                <a:t>University of Waterloo</a:t>
              </a:r>
              <a:endParaRPr lang="en-US" dirty="0">
                <a:solidFill>
                  <a:srgbClr val="212121"/>
                </a:solidFill>
              </a:endParaRPr>
            </a:p>
          </p:txBody>
        </p:sp>
      </p:grpSp>
      <p:sp>
        <p:nvSpPr>
          <p:cNvPr id="2" name="Footer Placeholder 1">
            <a:extLst>
              <a:ext uri="{FF2B5EF4-FFF2-40B4-BE49-F238E27FC236}">
                <a16:creationId xmlns:a16="http://schemas.microsoft.com/office/drawing/2014/main" id="{A831BBDA-36BF-1A59-6478-F352798DFE1E}"/>
              </a:ext>
            </a:extLst>
          </p:cNvPr>
          <p:cNvSpPr>
            <a:spLocks noGrp="1"/>
          </p:cNvSpPr>
          <p:nvPr>
            <p:ph type="ftr" sz="quarter" idx="11"/>
          </p:nvPr>
        </p:nvSpPr>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0DC62CFD-66F1-7339-8B8B-70873016ACAE}"/>
              </a:ext>
            </a:extLst>
          </p:cNvPr>
          <p:cNvSpPr>
            <a:spLocks noGrp="1"/>
          </p:cNvSpPr>
          <p:nvPr>
            <p:ph type="sldNum" sz="quarter" idx="12"/>
          </p:nvPr>
        </p:nvSpPr>
        <p:spPr/>
        <p:txBody>
          <a:bodyPr/>
          <a:lstStyle/>
          <a:p>
            <a:fld id="{4BA915EE-10CB-4CF1-8569-6154455DA573}" type="slidenum">
              <a:rPr lang="en-US" sz="1050" smtClean="0">
                <a:latin typeface="Tenorite" panose="00000500000000000000" pitchFamily="2" charset="0"/>
              </a:rPr>
              <a:t>1</a:t>
            </a:fld>
            <a:endParaRPr lang="en-US" sz="1050">
              <a:latin typeface="Tenorite" panose="00000500000000000000" pitchFamily="2" charset="0"/>
            </a:endParaRPr>
          </a:p>
        </p:txBody>
      </p:sp>
      <p:cxnSp>
        <p:nvCxnSpPr>
          <p:cNvPr id="6" name="Straight Connector 5">
            <a:extLst>
              <a:ext uri="{FF2B5EF4-FFF2-40B4-BE49-F238E27FC236}">
                <a16:creationId xmlns:a16="http://schemas.microsoft.com/office/drawing/2014/main" id="{79BB855C-1B52-B146-626A-570DEAE48945}"/>
              </a:ext>
            </a:extLst>
          </p:cNvPr>
          <p:cNvCxnSpPr>
            <a:cxnSpLocks/>
          </p:cNvCxnSpPr>
          <p:nvPr/>
        </p:nvCxnSpPr>
        <p:spPr>
          <a:xfrm>
            <a:off x="636814" y="2591748"/>
            <a:ext cx="6181429" cy="0"/>
          </a:xfrm>
          <a:prstGeom prst="line">
            <a:avLst/>
          </a:prstGeom>
          <a:ln w="25400">
            <a:solidFill>
              <a:srgbClr val="CC9B00"/>
            </a:solidFill>
          </a:ln>
        </p:spPr>
        <p:style>
          <a:lnRef idx="1">
            <a:schemeClr val="accent1"/>
          </a:lnRef>
          <a:fillRef idx="0">
            <a:schemeClr val="accent1"/>
          </a:fillRef>
          <a:effectRef idx="0">
            <a:schemeClr val="accent1"/>
          </a:effectRef>
          <a:fontRef idx="minor">
            <a:schemeClr val="tx1"/>
          </a:fontRef>
        </p:style>
      </p:cxnSp>
      <p:pic>
        <p:nvPicPr>
          <p:cNvPr id="4" name="Picture 3" descr="A red and yellow text on a black background&#10;&#10;Description automatically generated">
            <a:extLst>
              <a:ext uri="{FF2B5EF4-FFF2-40B4-BE49-F238E27FC236}">
                <a16:creationId xmlns:a16="http://schemas.microsoft.com/office/drawing/2014/main" id="{FC2C4835-52FA-5B8B-6283-E5BC663D67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53420" y="2216094"/>
            <a:ext cx="4601765" cy="242359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18B05F19-58C4-D1E0-464F-60AACA8F65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A831BBDA-36BF-1A59-6478-F352798DFE1E}"/>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0DC62CFD-66F1-7339-8B8B-70873016ACAE}"/>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2</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6E1739E3-7C8A-E499-4C80-1B11B864DBF0}"/>
              </a:ext>
            </a:extLst>
          </p:cNvPr>
          <p:cNvSpPr txBox="1"/>
          <p:nvPr/>
        </p:nvSpPr>
        <p:spPr>
          <a:xfrm>
            <a:off x="527522" y="377505"/>
            <a:ext cx="11136956" cy="830997"/>
          </a:xfrm>
          <a:prstGeom prst="rect">
            <a:avLst/>
          </a:prstGeom>
          <a:noFill/>
        </p:spPr>
        <p:txBody>
          <a:bodyPr wrap="square" rtlCol="0">
            <a:spAutoFit/>
          </a:bodyPr>
          <a:lstStyle/>
          <a:p>
            <a:r>
              <a:rPr lang="en-US" sz="4800" b="1" dirty="0">
                <a:latin typeface="Tenorite" panose="00000500000000000000" pitchFamily="2" charset="0"/>
              </a:rPr>
              <a:t>What is </a:t>
            </a:r>
            <a:r>
              <a:rPr lang="en-US" sz="4800" b="1" dirty="0" err="1">
                <a:latin typeface="Tenorite" panose="00000500000000000000" pitchFamily="2" charset="0"/>
              </a:rPr>
              <a:t>Qchem</a:t>
            </a:r>
            <a:r>
              <a:rPr lang="en-US" sz="4800" b="1" dirty="0">
                <a:latin typeface="Tenorite" panose="00000500000000000000" pitchFamily="2" charset="0"/>
              </a:rPr>
              <a:t>?</a:t>
            </a:r>
          </a:p>
        </p:txBody>
      </p:sp>
      <p:sp>
        <p:nvSpPr>
          <p:cNvPr id="6" name="TextBox 5">
            <a:extLst>
              <a:ext uri="{FF2B5EF4-FFF2-40B4-BE49-F238E27FC236}">
                <a16:creationId xmlns:a16="http://schemas.microsoft.com/office/drawing/2014/main" id="{BCCEB848-BC0F-DD4E-7951-B28D0F262AFA}"/>
              </a:ext>
            </a:extLst>
          </p:cNvPr>
          <p:cNvSpPr txBox="1"/>
          <p:nvPr/>
        </p:nvSpPr>
        <p:spPr>
          <a:xfrm>
            <a:off x="527522" y="1208502"/>
            <a:ext cx="11011121" cy="3046988"/>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Python Library for Formula Nano</a:t>
            </a:r>
          </a:p>
          <a:p>
            <a:pPr marL="800100" lvl="1" indent="-342900">
              <a:buFontTx/>
              <a:buChar char="-"/>
            </a:pPr>
            <a:r>
              <a:rPr lang="en-CA" sz="2400" dirty="0">
                <a:latin typeface="Tenorite"/>
              </a:rPr>
              <a:t>Accessible through :</a:t>
            </a:r>
          </a:p>
          <a:p>
            <a:pPr marL="1257300" lvl="2" indent="-342900">
              <a:buFontTx/>
              <a:buChar char="-"/>
            </a:pPr>
            <a:r>
              <a:rPr lang="en-CA" sz="2400" dirty="0">
                <a:latin typeface="Tenorite"/>
              </a:rPr>
              <a:t>GitHub : </a:t>
            </a:r>
            <a:r>
              <a:rPr lang="en-CA" sz="2400" dirty="0">
                <a:latin typeface="Tenorite"/>
                <a:hlinkClick r:id="rId4"/>
              </a:rPr>
              <a:t>https://github.com/UWFormulaN/qchem</a:t>
            </a:r>
            <a:endParaRPr lang="en-CA" sz="2400" dirty="0">
              <a:latin typeface="Tenorite"/>
            </a:endParaRPr>
          </a:p>
          <a:p>
            <a:pPr marL="1257300" lvl="2" indent="-342900">
              <a:buFontTx/>
              <a:buChar char="-"/>
            </a:pPr>
            <a:r>
              <a:rPr lang="en-CA" sz="2400" dirty="0" err="1">
                <a:latin typeface="Tenorite"/>
              </a:rPr>
              <a:t>PyPi</a:t>
            </a:r>
            <a:r>
              <a:rPr lang="en-CA" sz="2400" dirty="0">
                <a:latin typeface="Tenorite"/>
              </a:rPr>
              <a:t> (pip install </a:t>
            </a:r>
            <a:r>
              <a:rPr lang="en-CA" sz="2400" dirty="0" err="1">
                <a:latin typeface="Tenorite"/>
              </a:rPr>
              <a:t>qchem</a:t>
            </a:r>
            <a:r>
              <a:rPr lang="en-CA" sz="2400" dirty="0">
                <a:latin typeface="Tenorite"/>
              </a:rPr>
              <a:t>)</a:t>
            </a:r>
          </a:p>
          <a:p>
            <a:pPr marL="342900" indent="-342900">
              <a:buFontTx/>
              <a:buChar char="-"/>
            </a:pPr>
            <a:r>
              <a:rPr lang="en-CA" sz="2400" dirty="0">
                <a:latin typeface="Tenorite"/>
              </a:rPr>
              <a:t>Used by Formula Nano for :</a:t>
            </a:r>
          </a:p>
          <a:p>
            <a:pPr marL="800100" lvl="1" indent="-342900">
              <a:buFontTx/>
              <a:buChar char="-"/>
            </a:pPr>
            <a:r>
              <a:rPr lang="en-CA" sz="2400" dirty="0">
                <a:latin typeface="Tenorite"/>
              </a:rPr>
              <a:t>Running Calculations</a:t>
            </a:r>
          </a:p>
          <a:p>
            <a:pPr marL="800100" lvl="1" indent="-342900">
              <a:buFontTx/>
              <a:buChar char="-"/>
            </a:pPr>
            <a:r>
              <a:rPr lang="en-CA" sz="2400" dirty="0">
                <a:latin typeface="Tenorite"/>
              </a:rPr>
              <a:t>Processing Results</a:t>
            </a:r>
          </a:p>
          <a:p>
            <a:pPr marL="800100" lvl="1" indent="-342900">
              <a:buFontTx/>
              <a:buChar char="-"/>
            </a:pPr>
            <a:r>
              <a:rPr lang="en-CA" sz="2400" dirty="0">
                <a:latin typeface="Tenorite"/>
              </a:rPr>
              <a:t>Graphing and Displaying</a:t>
            </a:r>
          </a:p>
        </p:txBody>
      </p:sp>
      <p:pic>
        <p:nvPicPr>
          <p:cNvPr id="7" name="Picture 4" descr="What is Python Coding? | Juni Learning">
            <a:extLst>
              <a:ext uri="{FF2B5EF4-FFF2-40B4-BE49-F238E27FC236}">
                <a16:creationId xmlns:a16="http://schemas.microsoft.com/office/drawing/2014/main" id="{AB1AD76F-06E0-49DF-90C8-C2EE8D80D6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r="2" b="2"/>
          <a:stretch>
            <a:fillRect/>
          </a:stretch>
        </p:blipFill>
        <p:spPr bwMode="auto">
          <a:xfrm>
            <a:off x="8797326" y="1961815"/>
            <a:ext cx="3394674" cy="3394674"/>
          </a:xfrm>
          <a:custGeom>
            <a:avLst/>
            <a:gdLst/>
            <a:ahLst/>
            <a:cxnLst/>
            <a:rect l="l" t="t" r="r" b="b"/>
            <a:pathLst>
              <a:path w="2361890" h="2361890">
                <a:moveTo>
                  <a:pt x="1180945" y="0"/>
                </a:moveTo>
                <a:cubicBezTo>
                  <a:pt x="1833163" y="0"/>
                  <a:pt x="2361890" y="528727"/>
                  <a:pt x="2361890" y="1180945"/>
                </a:cubicBezTo>
                <a:cubicBezTo>
                  <a:pt x="2361890" y="1833163"/>
                  <a:pt x="1833163" y="2361890"/>
                  <a:pt x="1180945" y="2361890"/>
                </a:cubicBezTo>
                <a:cubicBezTo>
                  <a:pt x="528727" y="2361890"/>
                  <a:pt x="0" y="1833163"/>
                  <a:pt x="0" y="1180945"/>
                </a:cubicBezTo>
                <a:cubicBezTo>
                  <a:pt x="0" y="528727"/>
                  <a:pt x="528727" y="0"/>
                  <a:pt x="1180945"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383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98A4A-68B3-FD35-F381-0371E8D0B941}"/>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953F0B6F-262E-6554-6339-ACD71AE6F6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9EC5968A-51DB-AB8C-261B-F6381AA3B59D}"/>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24FAF07E-2636-928F-CDA4-24A8B33A1020}"/>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3</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540B857B-E58E-F410-F95A-74A8D63C7D32}"/>
              </a:ext>
            </a:extLst>
          </p:cNvPr>
          <p:cNvSpPr txBox="1"/>
          <p:nvPr/>
        </p:nvSpPr>
        <p:spPr>
          <a:xfrm>
            <a:off x="527522" y="377505"/>
            <a:ext cx="11136956" cy="830997"/>
          </a:xfrm>
          <a:prstGeom prst="rect">
            <a:avLst/>
          </a:prstGeom>
          <a:noFill/>
        </p:spPr>
        <p:txBody>
          <a:bodyPr wrap="square" rtlCol="0">
            <a:spAutoFit/>
          </a:bodyPr>
          <a:lstStyle/>
          <a:p>
            <a:r>
              <a:rPr lang="en-US" sz="4800" b="1" dirty="0" err="1">
                <a:latin typeface="Tenorite" panose="00000500000000000000" pitchFamily="2" charset="0"/>
              </a:rPr>
              <a:t>QChem</a:t>
            </a:r>
            <a:r>
              <a:rPr lang="en-US" sz="4800" b="1" dirty="0">
                <a:latin typeface="Tenorite" panose="00000500000000000000" pitchFamily="2" charset="0"/>
              </a:rPr>
              <a:t> Design </a:t>
            </a:r>
            <a:r>
              <a:rPr lang="en-US" sz="4800" b="1" dirty="0" err="1">
                <a:latin typeface="Tenorite" panose="00000500000000000000" pitchFamily="2" charset="0"/>
              </a:rPr>
              <a:t>Philosphy</a:t>
            </a:r>
            <a:endParaRPr lang="en-US" sz="4800" b="1" dirty="0">
              <a:latin typeface="Tenorite" panose="00000500000000000000" pitchFamily="2" charset="0"/>
            </a:endParaRPr>
          </a:p>
        </p:txBody>
      </p:sp>
      <p:sp>
        <p:nvSpPr>
          <p:cNvPr id="6" name="TextBox 5">
            <a:extLst>
              <a:ext uri="{FF2B5EF4-FFF2-40B4-BE49-F238E27FC236}">
                <a16:creationId xmlns:a16="http://schemas.microsoft.com/office/drawing/2014/main" id="{5AE3DCAF-7806-5E12-1917-438E1C829192}"/>
              </a:ext>
            </a:extLst>
          </p:cNvPr>
          <p:cNvSpPr txBox="1"/>
          <p:nvPr/>
        </p:nvSpPr>
        <p:spPr>
          <a:xfrm>
            <a:off x="527522" y="1208502"/>
            <a:ext cx="11011121" cy="3785652"/>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Goals for </a:t>
            </a:r>
            <a:r>
              <a:rPr lang="en-CA" sz="2400" dirty="0" err="1">
                <a:latin typeface="Tenorite"/>
              </a:rPr>
              <a:t>QChem</a:t>
            </a:r>
            <a:endParaRPr lang="en-CA" sz="2400" dirty="0">
              <a:latin typeface="Tenorite"/>
            </a:endParaRPr>
          </a:p>
          <a:p>
            <a:pPr marL="800100" lvl="1" indent="-342900">
              <a:buFontTx/>
              <a:buChar char="-"/>
            </a:pPr>
            <a:r>
              <a:rPr lang="en-CA" sz="2400" dirty="0">
                <a:latin typeface="Tenorite"/>
              </a:rPr>
              <a:t>Easy to use</a:t>
            </a:r>
          </a:p>
          <a:p>
            <a:pPr marL="800100" lvl="1" indent="-342900">
              <a:buFontTx/>
              <a:buChar char="-"/>
            </a:pPr>
            <a:r>
              <a:rPr lang="en-CA" sz="2400" dirty="0">
                <a:latin typeface="Tenorite"/>
              </a:rPr>
              <a:t>Extensible - New functionality on your local copy</a:t>
            </a:r>
          </a:p>
          <a:p>
            <a:pPr marL="800100" lvl="1" indent="-342900">
              <a:buFontTx/>
              <a:buChar char="-"/>
            </a:pPr>
            <a:r>
              <a:rPr lang="en-CA" sz="2400" dirty="0">
                <a:latin typeface="Tenorite"/>
              </a:rPr>
              <a:t>Automate Processes</a:t>
            </a:r>
          </a:p>
          <a:p>
            <a:pPr marL="800100" lvl="1" indent="-342900">
              <a:buFontTx/>
              <a:buChar char="-"/>
            </a:pPr>
            <a:r>
              <a:rPr lang="en-CA" sz="2400" dirty="0">
                <a:latin typeface="Tenorite"/>
              </a:rPr>
              <a:t>Used on any device</a:t>
            </a:r>
          </a:p>
          <a:p>
            <a:pPr marL="800100" lvl="1" indent="-342900">
              <a:buFontTx/>
              <a:buChar char="-"/>
            </a:pPr>
            <a:endParaRPr lang="en-CA" sz="2400" dirty="0">
              <a:latin typeface="Tenorite"/>
            </a:endParaRPr>
          </a:p>
          <a:p>
            <a:pPr marL="342900" indent="-342900">
              <a:buFontTx/>
              <a:buChar char="-"/>
            </a:pPr>
            <a:r>
              <a:rPr lang="en-CA" sz="2400" dirty="0">
                <a:latin typeface="Tenorite"/>
              </a:rPr>
              <a:t>Current version needs a rewrite to improve upon these goals</a:t>
            </a:r>
          </a:p>
          <a:p>
            <a:pPr marL="800100" lvl="1" indent="-342900">
              <a:buFontTx/>
              <a:buChar char="-"/>
            </a:pPr>
            <a:r>
              <a:rPr lang="en-CA" sz="2400" dirty="0">
                <a:latin typeface="Tenorite"/>
              </a:rPr>
              <a:t>Core ideas will be kept</a:t>
            </a:r>
          </a:p>
          <a:p>
            <a:pPr marL="800100" lvl="1" indent="-342900">
              <a:buFontTx/>
              <a:buChar char="-"/>
            </a:pPr>
            <a:r>
              <a:rPr lang="en-CA" sz="2400" dirty="0">
                <a:latin typeface="Tenorite"/>
              </a:rPr>
              <a:t>Most of it needs to go in the trash</a:t>
            </a:r>
          </a:p>
          <a:p>
            <a:pPr marL="800100" lvl="1" indent="-342900">
              <a:buFontTx/>
              <a:buChar char="-"/>
            </a:pPr>
            <a:r>
              <a:rPr lang="en-CA" sz="2400" dirty="0">
                <a:latin typeface="Tenorite"/>
              </a:rPr>
              <a:t>Better design needed with the full </a:t>
            </a:r>
            <a:r>
              <a:rPr lang="en-CA" sz="2400">
                <a:latin typeface="Tenorite"/>
              </a:rPr>
              <a:t>context upfront</a:t>
            </a:r>
            <a:endParaRPr lang="en-CA" sz="2400" dirty="0">
              <a:latin typeface="Tenorite"/>
            </a:endParaRPr>
          </a:p>
        </p:txBody>
      </p:sp>
    </p:spTree>
    <p:extLst>
      <p:ext uri="{BB962C8B-B14F-4D97-AF65-F5344CB8AC3E}">
        <p14:creationId xmlns:p14="http://schemas.microsoft.com/office/powerpoint/2010/main" val="221179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203D0-BA9D-9BEA-C353-37DEA8E898C0}"/>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9399A7AC-C788-78A5-A328-F03ACA341A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D6D806CA-D4AA-51D8-03F5-AE6066ABD10C}"/>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1086246A-6479-6B9E-377B-2F4A93BD2307}"/>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4</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AB218824-257B-5857-B8C3-00F63C1F9C07}"/>
              </a:ext>
            </a:extLst>
          </p:cNvPr>
          <p:cNvSpPr txBox="1"/>
          <p:nvPr/>
        </p:nvSpPr>
        <p:spPr>
          <a:xfrm>
            <a:off x="527522" y="377505"/>
            <a:ext cx="11136956" cy="830997"/>
          </a:xfrm>
          <a:prstGeom prst="rect">
            <a:avLst/>
          </a:prstGeom>
          <a:noFill/>
        </p:spPr>
        <p:txBody>
          <a:bodyPr wrap="square" rtlCol="0">
            <a:spAutoFit/>
          </a:bodyPr>
          <a:lstStyle/>
          <a:p>
            <a:r>
              <a:rPr lang="en-US" sz="4800" b="1" dirty="0" err="1">
                <a:latin typeface="Tenorite" panose="00000500000000000000" pitchFamily="2" charset="0"/>
              </a:rPr>
              <a:t>QChem</a:t>
            </a:r>
            <a:r>
              <a:rPr lang="en-US" sz="4800" b="1" dirty="0">
                <a:latin typeface="Tenorite" panose="00000500000000000000" pitchFamily="2" charset="0"/>
              </a:rPr>
              <a:t> Design Patterns</a:t>
            </a:r>
          </a:p>
        </p:txBody>
      </p:sp>
      <p:sp>
        <p:nvSpPr>
          <p:cNvPr id="6" name="TextBox 5">
            <a:extLst>
              <a:ext uri="{FF2B5EF4-FFF2-40B4-BE49-F238E27FC236}">
                <a16:creationId xmlns:a16="http://schemas.microsoft.com/office/drawing/2014/main" id="{8C542BD6-D3AB-A8D5-C3DC-53C00594350A}"/>
              </a:ext>
            </a:extLst>
          </p:cNvPr>
          <p:cNvSpPr txBox="1"/>
          <p:nvPr/>
        </p:nvSpPr>
        <p:spPr>
          <a:xfrm>
            <a:off x="527522" y="1216156"/>
            <a:ext cx="11011121" cy="4893647"/>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OOP Pattern (Object Oriented Programming)</a:t>
            </a:r>
          </a:p>
          <a:p>
            <a:pPr marL="800100" lvl="1" indent="-342900">
              <a:buFontTx/>
              <a:buChar char="-"/>
            </a:pPr>
            <a:r>
              <a:rPr lang="en-CA" sz="2400" dirty="0">
                <a:latin typeface="Tenorite"/>
              </a:rPr>
              <a:t>Abstraction</a:t>
            </a:r>
          </a:p>
          <a:p>
            <a:pPr marL="1257300" lvl="2" indent="-342900">
              <a:buFontTx/>
              <a:buChar char="-"/>
            </a:pPr>
            <a:r>
              <a:rPr lang="en-CA" sz="2400" dirty="0">
                <a:latin typeface="Tenorite"/>
              </a:rPr>
              <a:t>Classes</a:t>
            </a:r>
          </a:p>
          <a:p>
            <a:pPr marL="1257300" lvl="2" indent="-342900">
              <a:buFontTx/>
              <a:buChar char="-"/>
            </a:pPr>
            <a:r>
              <a:rPr lang="en-CA" sz="2400" dirty="0">
                <a:latin typeface="Tenorite"/>
              </a:rPr>
              <a:t>Interfaces</a:t>
            </a:r>
          </a:p>
          <a:p>
            <a:pPr marL="1257300" lvl="2" indent="-342900">
              <a:buFontTx/>
              <a:buChar char="-"/>
            </a:pPr>
            <a:r>
              <a:rPr lang="en-CA" sz="2400" dirty="0">
                <a:latin typeface="Tenorite"/>
              </a:rPr>
              <a:t>Objects</a:t>
            </a:r>
          </a:p>
          <a:p>
            <a:pPr marL="342900" indent="-342900">
              <a:buFontTx/>
              <a:buChar char="-"/>
            </a:pPr>
            <a:r>
              <a:rPr lang="en-CA" sz="2400" dirty="0">
                <a:latin typeface="Tenorite"/>
              </a:rPr>
              <a:t>Allows for</a:t>
            </a:r>
          </a:p>
          <a:p>
            <a:pPr marL="800100" lvl="1" indent="-342900">
              <a:buFontTx/>
              <a:buChar char="-"/>
            </a:pPr>
            <a:r>
              <a:rPr lang="en-CA" sz="2400" dirty="0" err="1">
                <a:latin typeface="Tenorite"/>
              </a:rPr>
              <a:t>Seperation</a:t>
            </a:r>
            <a:r>
              <a:rPr lang="en-CA" sz="2400" dirty="0">
                <a:latin typeface="Tenorite"/>
              </a:rPr>
              <a:t> of Concerns</a:t>
            </a:r>
          </a:p>
          <a:p>
            <a:pPr marL="800100" lvl="1" indent="-342900">
              <a:buFontTx/>
              <a:buChar char="-"/>
            </a:pPr>
            <a:r>
              <a:rPr lang="en-CA" sz="2400" dirty="0">
                <a:latin typeface="Tenorite"/>
              </a:rPr>
              <a:t>Extensibility through :</a:t>
            </a:r>
          </a:p>
          <a:p>
            <a:pPr marL="1257300" lvl="2" indent="-342900">
              <a:buFontTx/>
              <a:buChar char="-"/>
            </a:pPr>
            <a:r>
              <a:rPr lang="en-CA" sz="2400" dirty="0">
                <a:latin typeface="Tenorite"/>
              </a:rPr>
              <a:t>Polymorphism</a:t>
            </a:r>
          </a:p>
          <a:p>
            <a:pPr marL="1257300" lvl="2" indent="-342900">
              <a:buFontTx/>
              <a:buChar char="-"/>
            </a:pPr>
            <a:r>
              <a:rPr lang="en-CA" sz="2400" dirty="0">
                <a:latin typeface="Tenorite"/>
              </a:rPr>
              <a:t>Inheritance</a:t>
            </a:r>
          </a:p>
          <a:p>
            <a:pPr marL="800100" lvl="1" indent="-342900">
              <a:buFontTx/>
              <a:buChar char="-"/>
            </a:pPr>
            <a:r>
              <a:rPr lang="en-CA" sz="2400" dirty="0">
                <a:latin typeface="Tenorite"/>
              </a:rPr>
              <a:t>Easy to Modify and Expand</a:t>
            </a:r>
          </a:p>
          <a:p>
            <a:pPr marL="800100" lvl="1" indent="-342900">
              <a:buFontTx/>
              <a:buChar char="-"/>
            </a:pPr>
            <a:endParaRPr lang="en-CA" sz="2400" dirty="0">
              <a:latin typeface="Tenorite"/>
            </a:endParaRPr>
          </a:p>
          <a:p>
            <a:pPr marL="800100" lvl="1" indent="-342900">
              <a:buFontTx/>
              <a:buChar char="-"/>
            </a:pPr>
            <a:endParaRPr lang="en-CA" sz="2400" dirty="0">
              <a:latin typeface="Tenorite"/>
            </a:endParaRPr>
          </a:p>
        </p:txBody>
      </p:sp>
    </p:spTree>
    <p:extLst>
      <p:ext uri="{BB962C8B-B14F-4D97-AF65-F5344CB8AC3E}">
        <p14:creationId xmlns:p14="http://schemas.microsoft.com/office/powerpoint/2010/main" val="254686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238B4-D6CD-2437-F647-B8B899908D66}"/>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848C670A-ABD0-DD9E-6486-A418F56195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46A63122-B99C-FF99-727E-BAC2E7085A0C}"/>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D0239EE0-EB5A-8D1E-4D70-B06B0A81C6EC}"/>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5</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A6A0C96A-DC01-75F2-2D84-7BC5A7819474}"/>
              </a:ext>
            </a:extLst>
          </p:cNvPr>
          <p:cNvSpPr txBox="1"/>
          <p:nvPr/>
        </p:nvSpPr>
        <p:spPr>
          <a:xfrm>
            <a:off x="527522" y="377505"/>
            <a:ext cx="11136956" cy="830997"/>
          </a:xfrm>
          <a:prstGeom prst="rect">
            <a:avLst/>
          </a:prstGeom>
          <a:noFill/>
        </p:spPr>
        <p:txBody>
          <a:bodyPr wrap="square" rtlCol="0">
            <a:spAutoFit/>
          </a:bodyPr>
          <a:lstStyle/>
          <a:p>
            <a:r>
              <a:rPr lang="en-US" sz="4800" b="1" dirty="0">
                <a:latin typeface="Tenorite" panose="00000500000000000000" pitchFamily="2" charset="0"/>
              </a:rPr>
              <a:t>What is OOP?</a:t>
            </a:r>
          </a:p>
        </p:txBody>
      </p:sp>
      <p:sp>
        <p:nvSpPr>
          <p:cNvPr id="6" name="TextBox 5">
            <a:extLst>
              <a:ext uri="{FF2B5EF4-FFF2-40B4-BE49-F238E27FC236}">
                <a16:creationId xmlns:a16="http://schemas.microsoft.com/office/drawing/2014/main" id="{A8EB61E6-4886-43E6-268B-BA78DF8481E8}"/>
              </a:ext>
            </a:extLst>
          </p:cNvPr>
          <p:cNvSpPr txBox="1"/>
          <p:nvPr/>
        </p:nvSpPr>
        <p:spPr>
          <a:xfrm>
            <a:off x="527522" y="1208502"/>
            <a:ext cx="11011121" cy="4893647"/>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Style of Programming using ``Objects``</a:t>
            </a:r>
          </a:p>
          <a:p>
            <a:pPr marL="800100" lvl="1" indent="-342900">
              <a:buFontTx/>
              <a:buChar char="-"/>
            </a:pPr>
            <a:r>
              <a:rPr lang="en-CA" sz="2400" dirty="0">
                <a:latin typeface="Tenorite"/>
              </a:rPr>
              <a:t>Created from a ``Class``</a:t>
            </a:r>
          </a:p>
          <a:p>
            <a:pPr marL="1257300" lvl="2" indent="-342900">
              <a:buFontTx/>
              <a:buChar char="-"/>
            </a:pPr>
            <a:r>
              <a:rPr lang="en-CA" sz="2400" dirty="0">
                <a:latin typeface="Tenorite"/>
              </a:rPr>
              <a:t>Blueprint</a:t>
            </a:r>
          </a:p>
          <a:p>
            <a:pPr marL="1257300" lvl="2" indent="-342900">
              <a:buFontTx/>
              <a:buChar char="-"/>
            </a:pPr>
            <a:r>
              <a:rPr lang="en-CA" sz="2400" dirty="0">
                <a:latin typeface="Tenorite"/>
              </a:rPr>
              <a:t>Properties (Variables)</a:t>
            </a:r>
          </a:p>
          <a:p>
            <a:pPr marL="1257300" lvl="2" indent="-342900">
              <a:buFontTx/>
              <a:buChar char="-"/>
            </a:pPr>
            <a:r>
              <a:rPr lang="en-CA" sz="2400" dirty="0">
                <a:latin typeface="Tenorite"/>
              </a:rPr>
              <a:t>Methods (Functions)</a:t>
            </a:r>
          </a:p>
          <a:p>
            <a:pPr lvl="2"/>
            <a:endParaRPr lang="en-CA" sz="2400" dirty="0">
              <a:latin typeface="Tenorite"/>
            </a:endParaRPr>
          </a:p>
          <a:p>
            <a:pPr marL="342900" indent="-342900">
              <a:buFontTx/>
              <a:buChar char="-"/>
            </a:pPr>
            <a:r>
              <a:rPr lang="en-CA" sz="2400" dirty="0">
                <a:latin typeface="Tenorite"/>
              </a:rPr>
              <a:t>Allows for :</a:t>
            </a:r>
          </a:p>
          <a:p>
            <a:pPr marL="800100" lvl="1" indent="-342900">
              <a:buFontTx/>
              <a:buChar char="-"/>
            </a:pPr>
            <a:r>
              <a:rPr lang="en-CA" sz="2400" dirty="0">
                <a:latin typeface="Tenorite"/>
              </a:rPr>
              <a:t>Self Contained Code (</a:t>
            </a:r>
            <a:r>
              <a:rPr lang="en-CA" sz="2400" dirty="0" err="1">
                <a:latin typeface="Tenorite"/>
              </a:rPr>
              <a:t>Seperation</a:t>
            </a:r>
            <a:r>
              <a:rPr lang="en-CA" sz="2400" dirty="0">
                <a:latin typeface="Tenorite"/>
              </a:rPr>
              <a:t> of Concerns)</a:t>
            </a:r>
          </a:p>
          <a:p>
            <a:pPr marL="800100" lvl="1" indent="-342900">
              <a:buFontTx/>
              <a:buChar char="-"/>
            </a:pPr>
            <a:r>
              <a:rPr lang="en-CA" sz="2400" dirty="0">
                <a:latin typeface="Tenorite"/>
              </a:rPr>
              <a:t>Abstraction and Polymorphism (Extensibility)</a:t>
            </a:r>
          </a:p>
          <a:p>
            <a:pPr marL="800100" lvl="1" indent="-342900">
              <a:buFontTx/>
              <a:buChar char="-"/>
            </a:pPr>
            <a:r>
              <a:rPr lang="en-CA" sz="2400" dirty="0">
                <a:latin typeface="Tenorite"/>
              </a:rPr>
              <a:t>Less Duplication (Inheritance)</a:t>
            </a:r>
          </a:p>
          <a:p>
            <a:pPr marL="800100" lvl="1" indent="-342900">
              <a:buFontTx/>
              <a:buChar char="-"/>
            </a:pPr>
            <a:endParaRPr lang="en-CA" sz="2400" dirty="0">
              <a:latin typeface="Tenorite"/>
            </a:endParaRPr>
          </a:p>
          <a:p>
            <a:pPr marL="342900" indent="-342900">
              <a:buFontTx/>
              <a:buChar char="-"/>
            </a:pPr>
            <a:endParaRPr lang="en-CA" sz="2400" dirty="0">
              <a:latin typeface="Tenorite"/>
            </a:endParaRPr>
          </a:p>
          <a:p>
            <a:pPr marL="342900" indent="-342900">
              <a:buFontTx/>
              <a:buChar char="-"/>
            </a:pPr>
            <a:endParaRPr lang="en-CA" sz="2400" dirty="0">
              <a:latin typeface="Tenorite"/>
            </a:endParaRPr>
          </a:p>
        </p:txBody>
      </p:sp>
    </p:spTree>
    <p:extLst>
      <p:ext uri="{BB962C8B-B14F-4D97-AF65-F5344CB8AC3E}">
        <p14:creationId xmlns:p14="http://schemas.microsoft.com/office/powerpoint/2010/main" val="94326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B5322-8654-01D4-0879-2AF70FB14D61}"/>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028EC178-7AEB-9493-71D6-E5BB1762A2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D1FE74AA-ECEF-B569-D60E-E69E4F9D98D8}"/>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D487BF12-D87F-4926-77C7-250F7D77D597}"/>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6</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2D15529F-6657-2EE3-CA7B-FE5D5151FF0B}"/>
              </a:ext>
            </a:extLst>
          </p:cNvPr>
          <p:cNvSpPr txBox="1"/>
          <p:nvPr/>
        </p:nvSpPr>
        <p:spPr>
          <a:xfrm>
            <a:off x="527522" y="377505"/>
            <a:ext cx="11136956" cy="830997"/>
          </a:xfrm>
          <a:prstGeom prst="rect">
            <a:avLst/>
          </a:prstGeom>
          <a:noFill/>
        </p:spPr>
        <p:txBody>
          <a:bodyPr wrap="square" rtlCol="0">
            <a:spAutoFit/>
          </a:bodyPr>
          <a:lstStyle/>
          <a:p>
            <a:r>
              <a:rPr lang="en-US" sz="4800" b="1" dirty="0">
                <a:latin typeface="Tenorite" panose="00000500000000000000" pitchFamily="2" charset="0"/>
              </a:rPr>
              <a:t>OOP Example</a:t>
            </a:r>
          </a:p>
        </p:txBody>
      </p:sp>
      <p:sp>
        <p:nvSpPr>
          <p:cNvPr id="6" name="TextBox 5">
            <a:extLst>
              <a:ext uri="{FF2B5EF4-FFF2-40B4-BE49-F238E27FC236}">
                <a16:creationId xmlns:a16="http://schemas.microsoft.com/office/drawing/2014/main" id="{9A4448C3-B782-6C18-A7A0-0D44438978B6}"/>
              </a:ext>
            </a:extLst>
          </p:cNvPr>
          <p:cNvSpPr txBox="1"/>
          <p:nvPr/>
        </p:nvSpPr>
        <p:spPr>
          <a:xfrm>
            <a:off x="527522" y="1208502"/>
            <a:ext cx="11011121" cy="4893647"/>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Example Class Definition : Dog</a:t>
            </a:r>
          </a:p>
          <a:p>
            <a:pPr marL="800100" lvl="1" indent="-342900">
              <a:buFontTx/>
              <a:buChar char="-"/>
            </a:pPr>
            <a:r>
              <a:rPr lang="en-CA" sz="2400" dirty="0">
                <a:latin typeface="Tenorite"/>
              </a:rPr>
              <a:t>Properties (Variables)</a:t>
            </a:r>
          </a:p>
          <a:p>
            <a:pPr marL="1257300" lvl="2" indent="-342900">
              <a:buFontTx/>
              <a:buChar char="-"/>
            </a:pPr>
            <a:r>
              <a:rPr lang="en-CA" sz="2400" dirty="0">
                <a:latin typeface="Tenorite"/>
              </a:rPr>
              <a:t>Name</a:t>
            </a:r>
          </a:p>
          <a:p>
            <a:pPr marL="1257300" lvl="2" indent="-342900">
              <a:buFontTx/>
              <a:buChar char="-"/>
            </a:pPr>
            <a:r>
              <a:rPr lang="en-CA" sz="2400" dirty="0">
                <a:latin typeface="Tenorite"/>
              </a:rPr>
              <a:t>Breed</a:t>
            </a:r>
          </a:p>
          <a:p>
            <a:pPr marL="1257300" lvl="2" indent="-342900">
              <a:buFontTx/>
              <a:buChar char="-"/>
            </a:pPr>
            <a:r>
              <a:rPr lang="en-CA" sz="2400" dirty="0">
                <a:latin typeface="Tenorite"/>
              </a:rPr>
              <a:t>Colour</a:t>
            </a:r>
          </a:p>
          <a:p>
            <a:pPr marL="800100" lvl="1" indent="-342900">
              <a:buFontTx/>
              <a:buChar char="-"/>
            </a:pPr>
            <a:r>
              <a:rPr lang="en-CA" sz="2400" dirty="0">
                <a:latin typeface="Tenorite"/>
              </a:rPr>
              <a:t>Methods (Functions)</a:t>
            </a:r>
          </a:p>
          <a:p>
            <a:pPr marL="1257300" lvl="2" indent="-342900">
              <a:buFontTx/>
              <a:buChar char="-"/>
            </a:pPr>
            <a:r>
              <a:rPr lang="en-CA" sz="2400" dirty="0">
                <a:latin typeface="Tenorite"/>
              </a:rPr>
              <a:t>Bark</a:t>
            </a:r>
          </a:p>
          <a:p>
            <a:pPr marL="1257300" lvl="2" indent="-342900">
              <a:buFontTx/>
              <a:buChar char="-"/>
            </a:pPr>
            <a:r>
              <a:rPr lang="en-CA" sz="2400" dirty="0">
                <a:latin typeface="Tenorite"/>
              </a:rPr>
              <a:t>Eat</a:t>
            </a:r>
          </a:p>
          <a:p>
            <a:pPr marL="1257300" lvl="2" indent="-342900">
              <a:buFontTx/>
              <a:buChar char="-"/>
            </a:pPr>
            <a:r>
              <a:rPr lang="en-CA" sz="2400" dirty="0">
                <a:latin typeface="Tenorite"/>
              </a:rPr>
              <a:t>Fetch</a:t>
            </a:r>
          </a:p>
          <a:p>
            <a:pPr marL="342900" indent="-342900">
              <a:buFontTx/>
              <a:buChar char="-"/>
            </a:pPr>
            <a:endParaRPr lang="en-CA" sz="2400" dirty="0">
              <a:latin typeface="Tenorite"/>
            </a:endParaRPr>
          </a:p>
          <a:p>
            <a:pPr marL="342900" indent="-342900">
              <a:buFontTx/>
              <a:buChar char="-"/>
            </a:pPr>
            <a:r>
              <a:rPr lang="en-CA" sz="2400" dirty="0">
                <a:latin typeface="Tenorite"/>
              </a:rPr>
              <a:t>Object Created and then used</a:t>
            </a:r>
          </a:p>
          <a:p>
            <a:pPr marL="342900" indent="-342900">
              <a:buFontTx/>
              <a:buChar char="-"/>
            </a:pPr>
            <a:endParaRPr lang="en-CA" sz="2400" dirty="0">
              <a:latin typeface="Tenorite"/>
            </a:endParaRPr>
          </a:p>
          <a:p>
            <a:pPr marL="342900" indent="-342900">
              <a:buFontTx/>
              <a:buChar char="-"/>
            </a:pPr>
            <a:endParaRPr lang="en-CA" sz="2400" dirty="0">
              <a:latin typeface="Tenorite"/>
            </a:endParaRPr>
          </a:p>
        </p:txBody>
      </p:sp>
      <p:pic>
        <p:nvPicPr>
          <p:cNvPr id="12" name="Picture 11">
            <a:extLst>
              <a:ext uri="{FF2B5EF4-FFF2-40B4-BE49-F238E27FC236}">
                <a16:creationId xmlns:a16="http://schemas.microsoft.com/office/drawing/2014/main" id="{868E6C63-F831-F58A-8252-76E608D1E63C}"/>
              </a:ext>
            </a:extLst>
          </p:cNvPr>
          <p:cNvPicPr>
            <a:picLocks noChangeAspect="1"/>
          </p:cNvPicPr>
          <p:nvPr/>
        </p:nvPicPr>
        <p:blipFill>
          <a:blip r:embed="rId4"/>
          <a:stretch>
            <a:fillRect/>
          </a:stretch>
        </p:blipFill>
        <p:spPr>
          <a:xfrm>
            <a:off x="7002056" y="117903"/>
            <a:ext cx="5012270" cy="6214635"/>
          </a:xfrm>
          <a:prstGeom prst="rect">
            <a:avLst/>
          </a:prstGeom>
        </p:spPr>
      </p:pic>
      <p:sp>
        <p:nvSpPr>
          <p:cNvPr id="15" name="Arrow: Right 14">
            <a:extLst>
              <a:ext uri="{FF2B5EF4-FFF2-40B4-BE49-F238E27FC236}">
                <a16:creationId xmlns:a16="http://schemas.microsoft.com/office/drawing/2014/main" id="{E3435982-F420-5B81-5EC3-75CE49FD0E79}"/>
              </a:ext>
            </a:extLst>
          </p:cNvPr>
          <p:cNvSpPr/>
          <p:nvPr/>
        </p:nvSpPr>
        <p:spPr>
          <a:xfrm>
            <a:off x="5260580" y="1107834"/>
            <a:ext cx="1526339" cy="7205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Arrow: Right 15">
            <a:extLst>
              <a:ext uri="{FF2B5EF4-FFF2-40B4-BE49-F238E27FC236}">
                <a16:creationId xmlns:a16="http://schemas.microsoft.com/office/drawing/2014/main" id="{6DB10E26-63F7-419F-7594-34C2D50478DE}"/>
              </a:ext>
            </a:extLst>
          </p:cNvPr>
          <p:cNvSpPr/>
          <p:nvPr/>
        </p:nvSpPr>
        <p:spPr>
          <a:xfrm rot="20465368">
            <a:off x="5350017" y="4383478"/>
            <a:ext cx="1491966" cy="8003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8103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7197B-2617-FE5C-28A0-DE39270A7BE6}"/>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28F49A69-1526-3C14-C090-6A195FB48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6432B42F-466F-9AC6-35CC-1A5789821F62}"/>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E78AA49A-668D-B4FC-79C2-8AFDBBC8D275}"/>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7</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1DD83F97-DC19-CE11-3653-D8A9A3C3D6F0}"/>
              </a:ext>
            </a:extLst>
          </p:cNvPr>
          <p:cNvSpPr txBox="1"/>
          <p:nvPr/>
        </p:nvSpPr>
        <p:spPr>
          <a:xfrm>
            <a:off x="289680" y="377505"/>
            <a:ext cx="11486804" cy="830997"/>
          </a:xfrm>
          <a:prstGeom prst="rect">
            <a:avLst/>
          </a:prstGeom>
          <a:noFill/>
        </p:spPr>
        <p:txBody>
          <a:bodyPr wrap="square" rtlCol="0">
            <a:spAutoFit/>
          </a:bodyPr>
          <a:lstStyle/>
          <a:p>
            <a:pPr algn="ctr"/>
            <a:r>
              <a:rPr lang="en-US" sz="4800" b="1" dirty="0">
                <a:latin typeface="Tenorite" panose="00000500000000000000" pitchFamily="2" charset="0"/>
              </a:rPr>
              <a:t>Interfaces : Inheritance and Polymorphism</a:t>
            </a:r>
          </a:p>
        </p:txBody>
      </p:sp>
      <p:sp>
        <p:nvSpPr>
          <p:cNvPr id="6" name="TextBox 5">
            <a:extLst>
              <a:ext uri="{FF2B5EF4-FFF2-40B4-BE49-F238E27FC236}">
                <a16:creationId xmlns:a16="http://schemas.microsoft.com/office/drawing/2014/main" id="{4CD8CF5B-F4F9-F317-9E33-A50FB081BA8F}"/>
              </a:ext>
            </a:extLst>
          </p:cNvPr>
          <p:cNvSpPr txBox="1"/>
          <p:nvPr/>
        </p:nvSpPr>
        <p:spPr>
          <a:xfrm>
            <a:off x="527522" y="1208502"/>
            <a:ext cx="11011121" cy="4893647"/>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Interfaces</a:t>
            </a:r>
          </a:p>
          <a:p>
            <a:pPr marL="800100" lvl="1" indent="-342900">
              <a:buFontTx/>
              <a:buChar char="-"/>
            </a:pPr>
            <a:r>
              <a:rPr lang="en-CA" sz="2400" dirty="0">
                <a:latin typeface="Tenorite"/>
              </a:rPr>
              <a:t>Contract for a Class</a:t>
            </a:r>
          </a:p>
          <a:p>
            <a:pPr marL="1257300" lvl="2" indent="-342900">
              <a:buFontTx/>
              <a:buChar char="-"/>
            </a:pPr>
            <a:r>
              <a:rPr lang="en-CA" sz="2400" dirty="0">
                <a:latin typeface="Tenorite"/>
              </a:rPr>
              <a:t>Properties</a:t>
            </a:r>
          </a:p>
          <a:p>
            <a:pPr marL="1257300" lvl="2" indent="-342900">
              <a:buFontTx/>
              <a:buChar char="-"/>
            </a:pPr>
            <a:r>
              <a:rPr lang="en-CA" sz="2400" dirty="0">
                <a:latin typeface="Tenorite"/>
              </a:rPr>
              <a:t>Methods</a:t>
            </a:r>
          </a:p>
          <a:p>
            <a:pPr marL="1257300" lvl="2" indent="-342900">
              <a:buFontTx/>
              <a:buChar char="-"/>
            </a:pPr>
            <a:endParaRPr lang="en-CA" sz="2400" dirty="0">
              <a:latin typeface="Tenorite"/>
            </a:endParaRPr>
          </a:p>
          <a:p>
            <a:pPr marL="342900" indent="-342900">
              <a:buFontTx/>
              <a:buChar char="-"/>
            </a:pPr>
            <a:r>
              <a:rPr lang="en-CA" sz="2400" dirty="0">
                <a:latin typeface="Tenorite"/>
              </a:rPr>
              <a:t>Inheritance</a:t>
            </a:r>
          </a:p>
          <a:p>
            <a:pPr marL="800100" lvl="1" indent="-342900">
              <a:buFontTx/>
              <a:buChar char="-"/>
            </a:pPr>
            <a:r>
              <a:rPr lang="en-CA" sz="2400" dirty="0">
                <a:latin typeface="Tenorite"/>
              </a:rPr>
              <a:t>Shares Behaviour between Classes</a:t>
            </a:r>
          </a:p>
          <a:p>
            <a:pPr marL="800100" lvl="1" indent="-342900">
              <a:buFontTx/>
              <a:buChar char="-"/>
            </a:pPr>
            <a:endParaRPr lang="en-CA" sz="2400" dirty="0">
              <a:latin typeface="Tenorite"/>
            </a:endParaRPr>
          </a:p>
          <a:p>
            <a:pPr marL="342900" indent="-342900">
              <a:buFontTx/>
              <a:buChar char="-"/>
            </a:pPr>
            <a:r>
              <a:rPr lang="en-CA" sz="2400" dirty="0">
                <a:latin typeface="Tenorite"/>
              </a:rPr>
              <a:t>Polymorphism / Abstract Classes</a:t>
            </a:r>
          </a:p>
          <a:p>
            <a:pPr marL="800100" lvl="1" indent="-342900">
              <a:buFontTx/>
              <a:buChar char="-"/>
            </a:pPr>
            <a:r>
              <a:rPr lang="en-CA" sz="2400" dirty="0">
                <a:latin typeface="Tenorite"/>
              </a:rPr>
              <a:t>Method of Inheritance</a:t>
            </a:r>
          </a:p>
          <a:p>
            <a:pPr marL="1257300" lvl="2" indent="-342900">
              <a:buFontTx/>
              <a:buChar char="-"/>
            </a:pPr>
            <a:r>
              <a:rPr lang="en-CA" sz="2400" dirty="0">
                <a:latin typeface="Tenorite"/>
              </a:rPr>
              <a:t>Override Methods</a:t>
            </a:r>
          </a:p>
          <a:p>
            <a:pPr marL="1257300" lvl="2" indent="-342900">
              <a:buFontTx/>
              <a:buChar char="-"/>
            </a:pPr>
            <a:endParaRPr lang="en-CA" sz="2400" dirty="0">
              <a:latin typeface="Tenorite"/>
            </a:endParaRPr>
          </a:p>
          <a:p>
            <a:pPr marL="342900" indent="-342900">
              <a:buFontTx/>
              <a:buChar char="-"/>
            </a:pPr>
            <a:r>
              <a:rPr lang="en-CA" sz="2400" dirty="0">
                <a:latin typeface="Tenorite"/>
              </a:rPr>
              <a:t>Visual Studio Code Examples</a:t>
            </a:r>
          </a:p>
        </p:txBody>
      </p:sp>
      <p:pic>
        <p:nvPicPr>
          <p:cNvPr id="13" name="Picture 12">
            <a:extLst>
              <a:ext uri="{FF2B5EF4-FFF2-40B4-BE49-F238E27FC236}">
                <a16:creationId xmlns:a16="http://schemas.microsoft.com/office/drawing/2014/main" id="{4117F10D-A564-0742-F9DE-F5E197F66B08}"/>
              </a:ext>
            </a:extLst>
          </p:cNvPr>
          <p:cNvPicPr>
            <a:picLocks noChangeAspect="1"/>
          </p:cNvPicPr>
          <p:nvPr/>
        </p:nvPicPr>
        <p:blipFill>
          <a:blip r:embed="rId4"/>
          <a:stretch>
            <a:fillRect/>
          </a:stretch>
        </p:blipFill>
        <p:spPr>
          <a:xfrm>
            <a:off x="6836231" y="1121102"/>
            <a:ext cx="5178095" cy="5284373"/>
          </a:xfrm>
          <a:prstGeom prst="rect">
            <a:avLst/>
          </a:prstGeom>
        </p:spPr>
      </p:pic>
    </p:spTree>
    <p:extLst>
      <p:ext uri="{BB962C8B-B14F-4D97-AF65-F5344CB8AC3E}">
        <p14:creationId xmlns:p14="http://schemas.microsoft.com/office/powerpoint/2010/main" val="291825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D7931-7588-7559-8A14-9015E0AE644C}"/>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8F74ACE3-09B4-055C-ED7B-487E30B18D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F2D45476-57DD-4178-95F1-B66687930663}"/>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42357A8A-06E0-5507-B575-8C7ECB075094}"/>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8</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5514371D-23DF-D042-8913-E305B40DFC39}"/>
              </a:ext>
            </a:extLst>
          </p:cNvPr>
          <p:cNvSpPr txBox="1"/>
          <p:nvPr/>
        </p:nvSpPr>
        <p:spPr>
          <a:xfrm>
            <a:off x="527522" y="377505"/>
            <a:ext cx="11136956" cy="830997"/>
          </a:xfrm>
          <a:prstGeom prst="rect">
            <a:avLst/>
          </a:prstGeom>
          <a:noFill/>
        </p:spPr>
        <p:txBody>
          <a:bodyPr wrap="square" rtlCol="0">
            <a:spAutoFit/>
          </a:bodyPr>
          <a:lstStyle/>
          <a:p>
            <a:r>
              <a:rPr lang="en-US" sz="4800" b="1" dirty="0">
                <a:latin typeface="Tenorite" panose="00000500000000000000" pitchFamily="2" charset="0"/>
              </a:rPr>
              <a:t>Why is OOP Practical?</a:t>
            </a:r>
          </a:p>
        </p:txBody>
      </p:sp>
      <p:sp>
        <p:nvSpPr>
          <p:cNvPr id="6" name="TextBox 5">
            <a:extLst>
              <a:ext uri="{FF2B5EF4-FFF2-40B4-BE49-F238E27FC236}">
                <a16:creationId xmlns:a16="http://schemas.microsoft.com/office/drawing/2014/main" id="{C47DD028-F2DB-57F0-9100-E13297BFCB8F}"/>
              </a:ext>
            </a:extLst>
          </p:cNvPr>
          <p:cNvSpPr txBox="1"/>
          <p:nvPr/>
        </p:nvSpPr>
        <p:spPr>
          <a:xfrm>
            <a:off x="527522" y="1205721"/>
            <a:ext cx="11011121" cy="6740307"/>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Most Software and Libraries use OOP</a:t>
            </a:r>
          </a:p>
          <a:p>
            <a:pPr marL="800100" lvl="1" indent="-342900">
              <a:buFontTx/>
              <a:buChar char="-"/>
            </a:pPr>
            <a:r>
              <a:rPr lang="en-CA" sz="2400" dirty="0">
                <a:latin typeface="Tenorite"/>
              </a:rPr>
              <a:t>Python, C++, C# and other Languages</a:t>
            </a:r>
          </a:p>
          <a:p>
            <a:pPr marL="800100" lvl="1" indent="-342900">
              <a:buFontTx/>
              <a:buChar char="-"/>
            </a:pPr>
            <a:r>
              <a:rPr lang="en-CA" sz="2400" dirty="0" err="1">
                <a:latin typeface="Tenorite"/>
              </a:rPr>
              <a:t>Numpy</a:t>
            </a:r>
            <a:r>
              <a:rPr lang="en-CA" sz="2400" dirty="0">
                <a:latin typeface="Tenorite"/>
              </a:rPr>
              <a:t>, Pandas, </a:t>
            </a:r>
            <a:r>
              <a:rPr lang="en-CA" sz="2400" dirty="0" err="1">
                <a:latin typeface="Tenorite"/>
              </a:rPr>
              <a:t>MatplotLib</a:t>
            </a:r>
            <a:endParaRPr lang="en-CA" sz="2400" dirty="0">
              <a:latin typeface="Tenorite"/>
            </a:endParaRPr>
          </a:p>
          <a:p>
            <a:pPr marL="342900" indent="-342900">
              <a:buFontTx/>
              <a:buChar char="-"/>
            </a:pPr>
            <a:r>
              <a:rPr lang="en-CA" sz="2400" dirty="0">
                <a:latin typeface="Tenorite"/>
              </a:rPr>
              <a:t>Reduces context overloading</a:t>
            </a:r>
          </a:p>
          <a:p>
            <a:pPr marL="800100" lvl="1" indent="-342900">
              <a:buFontTx/>
              <a:buChar char="-"/>
            </a:pPr>
            <a:r>
              <a:rPr lang="en-CA" sz="2400" dirty="0">
                <a:latin typeface="Tenorite"/>
              </a:rPr>
              <a:t>Less Variables to keep track of</a:t>
            </a:r>
          </a:p>
          <a:p>
            <a:pPr marL="800100" lvl="1" indent="-342900">
              <a:buFontTx/>
              <a:buChar char="-"/>
            </a:pPr>
            <a:r>
              <a:rPr lang="en-CA" sz="2400" dirty="0">
                <a:latin typeface="Tenorite"/>
              </a:rPr>
              <a:t>1 Variable = 1 Object (Holds data and behaviour)</a:t>
            </a:r>
          </a:p>
          <a:p>
            <a:pPr marL="342900" indent="-342900">
              <a:buFontTx/>
              <a:buChar char="-"/>
            </a:pPr>
            <a:r>
              <a:rPr lang="en-CA" sz="2400" dirty="0">
                <a:latin typeface="Tenorite"/>
              </a:rPr>
              <a:t>Makes code more reusable</a:t>
            </a:r>
          </a:p>
          <a:p>
            <a:pPr marL="800100" lvl="1" indent="-342900">
              <a:buFontTx/>
              <a:buChar char="-"/>
            </a:pPr>
            <a:r>
              <a:rPr lang="en-CA" sz="2400" dirty="0">
                <a:latin typeface="Tenorite"/>
              </a:rPr>
              <a:t>Classes can be reused across projects</a:t>
            </a:r>
          </a:p>
          <a:p>
            <a:pPr marL="800100" lvl="1" indent="-342900">
              <a:buFontTx/>
              <a:buChar char="-"/>
            </a:pPr>
            <a:r>
              <a:rPr lang="en-CA" sz="2400" dirty="0" err="1">
                <a:latin typeface="Tenorite"/>
              </a:rPr>
              <a:t>Inheritence</a:t>
            </a:r>
            <a:r>
              <a:rPr lang="en-CA" sz="2400" dirty="0">
                <a:latin typeface="Tenorite"/>
              </a:rPr>
              <a:t> lets you extend functionality</a:t>
            </a:r>
          </a:p>
          <a:p>
            <a:pPr marL="342900" indent="-342900">
              <a:buFontTx/>
              <a:buChar char="-"/>
            </a:pPr>
            <a:r>
              <a:rPr lang="en-CA" sz="2400" dirty="0">
                <a:latin typeface="Tenorite"/>
              </a:rPr>
              <a:t>Easier to maintain</a:t>
            </a:r>
          </a:p>
          <a:p>
            <a:pPr marL="800100" lvl="1" indent="-342900">
              <a:buFontTx/>
              <a:buChar char="-"/>
            </a:pPr>
            <a:r>
              <a:rPr lang="en-CA" sz="2400" dirty="0">
                <a:latin typeface="Tenorite"/>
              </a:rPr>
              <a:t>Changes only happen within the class</a:t>
            </a:r>
          </a:p>
          <a:p>
            <a:pPr marL="800100" lvl="1" indent="-342900">
              <a:buFontTx/>
              <a:buChar char="-"/>
            </a:pPr>
            <a:r>
              <a:rPr lang="en-CA" sz="2400" dirty="0">
                <a:latin typeface="Tenorite"/>
              </a:rPr>
              <a:t>Better modular design and easy to test</a:t>
            </a:r>
          </a:p>
          <a:p>
            <a:pPr marL="800100" lvl="1" indent="-342900">
              <a:buFontTx/>
              <a:buChar char="-"/>
            </a:pPr>
            <a:endParaRPr lang="en-CA" sz="2400" dirty="0">
              <a:latin typeface="Tenorite"/>
            </a:endParaRPr>
          </a:p>
          <a:p>
            <a:pPr marL="342900" indent="-342900">
              <a:buFontTx/>
              <a:buChar char="-"/>
            </a:pPr>
            <a:endParaRPr lang="en-CA" sz="2400" dirty="0">
              <a:latin typeface="Tenorite"/>
            </a:endParaRPr>
          </a:p>
          <a:p>
            <a:pPr marL="800100" lvl="1" indent="-342900">
              <a:buFontTx/>
              <a:buChar char="-"/>
            </a:pPr>
            <a:endParaRPr lang="en-CA" sz="2400" dirty="0">
              <a:latin typeface="Tenorite"/>
            </a:endParaRPr>
          </a:p>
          <a:p>
            <a:pPr lvl="1"/>
            <a:endParaRPr lang="en-CA" sz="2400" dirty="0">
              <a:latin typeface="Tenorite"/>
            </a:endParaRPr>
          </a:p>
          <a:p>
            <a:pPr marL="342900" indent="-342900">
              <a:buFontTx/>
              <a:buChar char="-"/>
            </a:pPr>
            <a:endParaRPr lang="en-CA" sz="2400" dirty="0">
              <a:latin typeface="Tenorite"/>
            </a:endParaRPr>
          </a:p>
          <a:p>
            <a:pPr marL="342900" indent="-342900">
              <a:buFontTx/>
              <a:buChar char="-"/>
            </a:pPr>
            <a:endParaRPr lang="en-CA" sz="2400" dirty="0">
              <a:latin typeface="Tenorite"/>
            </a:endParaRPr>
          </a:p>
        </p:txBody>
      </p:sp>
    </p:spTree>
    <p:extLst>
      <p:ext uri="{BB962C8B-B14F-4D97-AF65-F5344CB8AC3E}">
        <p14:creationId xmlns:p14="http://schemas.microsoft.com/office/powerpoint/2010/main" val="195055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DD2BA-F568-FB15-7F28-73D264839A5E}"/>
            </a:ext>
          </a:extLst>
        </p:cNvPr>
        <p:cNvGrpSpPr/>
        <p:nvPr/>
      </p:nvGrpSpPr>
      <p:grpSpPr>
        <a:xfrm>
          <a:off x="0" y="0"/>
          <a:ext cx="0" cy="0"/>
          <a:chOff x="0" y="0"/>
          <a:chExt cx="0" cy="0"/>
        </a:xfrm>
      </p:grpSpPr>
      <p:pic>
        <p:nvPicPr>
          <p:cNvPr id="5" name="Picture 4" descr="A red and yellow text on a black background&#10;&#10;Description automatically generated">
            <a:extLst>
              <a:ext uri="{FF2B5EF4-FFF2-40B4-BE49-F238E27FC236}">
                <a16:creationId xmlns:a16="http://schemas.microsoft.com/office/drawing/2014/main" id="{D6F1FEEC-D80B-505C-70DA-522AB4B566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674" y="6109803"/>
            <a:ext cx="1122806" cy="591344"/>
          </a:xfrm>
          <a:prstGeom prst="rect">
            <a:avLst/>
          </a:prstGeom>
        </p:spPr>
      </p:pic>
      <p:sp>
        <p:nvSpPr>
          <p:cNvPr id="2" name="Footer Placeholder 1">
            <a:extLst>
              <a:ext uri="{FF2B5EF4-FFF2-40B4-BE49-F238E27FC236}">
                <a16:creationId xmlns:a16="http://schemas.microsoft.com/office/drawing/2014/main" id="{099253BE-700D-E8E9-7941-8DF8C43B7B6C}"/>
              </a:ext>
            </a:extLst>
          </p:cNvPr>
          <p:cNvSpPr>
            <a:spLocks noGrp="1"/>
          </p:cNvSpPr>
          <p:nvPr>
            <p:ph type="ftr" sz="quarter" idx="4294967295"/>
          </p:nvPr>
        </p:nvSpPr>
        <p:spPr>
          <a:xfrm>
            <a:off x="8033443" y="6332538"/>
            <a:ext cx="3505200" cy="365125"/>
          </a:xfrm>
        </p:spPr>
        <p:txBody>
          <a:bodyPr/>
          <a:lstStyle/>
          <a:p>
            <a:r>
              <a:rPr lang="en-US" sz="1050">
                <a:latin typeface="Tenorite" panose="00000500000000000000" pitchFamily="2" charset="0"/>
              </a:rPr>
              <a:t>Formula Nano | University of Waterloo</a:t>
            </a:r>
          </a:p>
        </p:txBody>
      </p:sp>
      <p:sp>
        <p:nvSpPr>
          <p:cNvPr id="3" name="Slide Number Placeholder 2">
            <a:extLst>
              <a:ext uri="{FF2B5EF4-FFF2-40B4-BE49-F238E27FC236}">
                <a16:creationId xmlns:a16="http://schemas.microsoft.com/office/drawing/2014/main" id="{F0FA4499-D868-1099-7ABC-1AA378DBF6BE}"/>
              </a:ext>
            </a:extLst>
          </p:cNvPr>
          <p:cNvSpPr>
            <a:spLocks noGrp="1"/>
          </p:cNvSpPr>
          <p:nvPr>
            <p:ph type="sldNum" sz="quarter" idx="4294967295"/>
          </p:nvPr>
        </p:nvSpPr>
        <p:spPr>
          <a:xfrm>
            <a:off x="11450914" y="6332538"/>
            <a:ext cx="539750" cy="365125"/>
          </a:xfrm>
        </p:spPr>
        <p:txBody>
          <a:bodyPr/>
          <a:lstStyle/>
          <a:p>
            <a:fld id="{4BA915EE-10CB-4CF1-8569-6154455DA573}" type="slidenum">
              <a:rPr lang="en-US" sz="1050" smtClean="0">
                <a:latin typeface="Tenorite" panose="00000500000000000000" pitchFamily="2" charset="0"/>
              </a:rPr>
              <a:t>9</a:t>
            </a:fld>
            <a:endParaRPr lang="en-US" sz="1050">
              <a:latin typeface="Tenorite" panose="00000500000000000000" pitchFamily="2" charset="0"/>
            </a:endParaRPr>
          </a:p>
        </p:txBody>
      </p:sp>
      <p:sp>
        <p:nvSpPr>
          <p:cNvPr id="4" name="TextBox 3">
            <a:extLst>
              <a:ext uri="{FF2B5EF4-FFF2-40B4-BE49-F238E27FC236}">
                <a16:creationId xmlns:a16="http://schemas.microsoft.com/office/drawing/2014/main" id="{12B1E18A-B774-D271-4439-679E8001DD9F}"/>
              </a:ext>
            </a:extLst>
          </p:cNvPr>
          <p:cNvSpPr txBox="1"/>
          <p:nvPr/>
        </p:nvSpPr>
        <p:spPr>
          <a:xfrm>
            <a:off x="527522" y="377505"/>
            <a:ext cx="11136956" cy="830997"/>
          </a:xfrm>
          <a:prstGeom prst="rect">
            <a:avLst/>
          </a:prstGeom>
          <a:noFill/>
        </p:spPr>
        <p:txBody>
          <a:bodyPr wrap="square" rtlCol="0">
            <a:spAutoFit/>
          </a:bodyPr>
          <a:lstStyle/>
          <a:p>
            <a:r>
              <a:rPr lang="en-US" sz="4800" b="1" dirty="0" err="1">
                <a:latin typeface="Tenorite" panose="00000500000000000000" pitchFamily="2" charset="0"/>
              </a:rPr>
              <a:t>QChem</a:t>
            </a:r>
            <a:r>
              <a:rPr lang="en-US" sz="4800" b="1" dirty="0">
                <a:latin typeface="Tenorite" panose="00000500000000000000" pitchFamily="2" charset="0"/>
              </a:rPr>
              <a:t> Library </a:t>
            </a:r>
          </a:p>
        </p:txBody>
      </p:sp>
      <p:sp>
        <p:nvSpPr>
          <p:cNvPr id="6" name="TextBox 5">
            <a:extLst>
              <a:ext uri="{FF2B5EF4-FFF2-40B4-BE49-F238E27FC236}">
                <a16:creationId xmlns:a16="http://schemas.microsoft.com/office/drawing/2014/main" id="{C6231B04-D293-63D6-DF19-40A54873B34A}"/>
              </a:ext>
            </a:extLst>
          </p:cNvPr>
          <p:cNvSpPr txBox="1"/>
          <p:nvPr/>
        </p:nvSpPr>
        <p:spPr>
          <a:xfrm>
            <a:off x="527522" y="1205721"/>
            <a:ext cx="11011121" cy="461665"/>
          </a:xfrm>
          <a:prstGeom prst="rect">
            <a:avLst/>
          </a:prstGeom>
          <a:noFill/>
        </p:spPr>
        <p:txBody>
          <a:bodyPr wrap="square" lIns="91440" tIns="45720" rIns="91440" bIns="45720" rtlCol="0" anchor="t">
            <a:spAutoFit/>
          </a:bodyPr>
          <a:lstStyle/>
          <a:p>
            <a:pPr marL="342900" indent="-342900">
              <a:buFontTx/>
              <a:buChar char="-"/>
            </a:pPr>
            <a:r>
              <a:rPr lang="en-CA" sz="2400" dirty="0">
                <a:latin typeface="Tenorite"/>
              </a:rPr>
              <a:t>Visual Studio tour of the Library</a:t>
            </a:r>
          </a:p>
        </p:txBody>
      </p:sp>
    </p:spTree>
    <p:extLst>
      <p:ext uri="{BB962C8B-B14F-4D97-AF65-F5344CB8AC3E}">
        <p14:creationId xmlns:p14="http://schemas.microsoft.com/office/powerpoint/2010/main" val="244184040"/>
      </p:ext>
    </p:extLst>
  </p:cSld>
  <p:clrMapOvr>
    <a:masterClrMapping/>
  </p:clrMapOvr>
</p:sld>
</file>

<file path=ppt/theme/theme1.xml><?xml version="1.0" encoding="utf-8"?>
<a:theme xmlns:a="http://schemas.openxmlformats.org/drawingml/2006/main" name="CitationVTI">
  <a:themeElements>
    <a:clrScheme name="Citation">
      <a:dk1>
        <a:sysClr val="windowText" lastClr="000000"/>
      </a:dk1>
      <a:lt1>
        <a:sysClr val="window" lastClr="FFFFFF"/>
      </a:lt1>
      <a:dk2>
        <a:srgbClr val="01375D"/>
      </a:dk2>
      <a:lt2>
        <a:srgbClr val="F3F2EF"/>
      </a:lt2>
      <a:accent1>
        <a:srgbClr val="29A3D2"/>
      </a:accent1>
      <a:accent2>
        <a:srgbClr val="0669AC"/>
      </a:accent2>
      <a:accent3>
        <a:srgbClr val="FD891C"/>
      </a:accent3>
      <a:accent4>
        <a:srgbClr val="FD6927"/>
      </a:accent4>
      <a:accent5>
        <a:srgbClr val="F95131"/>
      </a:accent5>
      <a:accent6>
        <a:srgbClr val="CE5FAE"/>
      </a:accent6>
      <a:hlink>
        <a:srgbClr val="0F8EC1"/>
      </a:hlink>
      <a:folHlink>
        <a:srgbClr val="DC6400"/>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ormula Nano Template.potx" id="{95964483-EA0B-46EC-9D4F-A59877567A1B}" vid="{0FEEC439-5E4B-450F-87B0-B4278CCD44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76664bfa-fe5d-468d-9cec-b869c2ff528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9C8AFA908B7A4BA04338F8BADBD0BD" ma:contentTypeVersion="17" ma:contentTypeDescription="Create a new document." ma:contentTypeScope="" ma:versionID="a2e707af13f658923069266b95923871">
  <xsd:schema xmlns:xsd="http://www.w3.org/2001/XMLSchema" xmlns:xs="http://www.w3.org/2001/XMLSchema" xmlns:p="http://schemas.microsoft.com/office/2006/metadata/properties" xmlns:ns3="76664bfa-fe5d-468d-9cec-b869c2ff528d" xmlns:ns4="8f5ccc31-899d-4b20-a522-1182630df534" targetNamespace="http://schemas.microsoft.com/office/2006/metadata/properties" ma:root="true" ma:fieldsID="9ed1365916cad649074cc8af8e9b68d5" ns3:_="" ns4:_="">
    <xsd:import namespace="76664bfa-fe5d-468d-9cec-b869c2ff528d"/>
    <xsd:import namespace="8f5ccc31-899d-4b20-a522-1182630df534"/>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3:MediaServiceObjectDetectorVersions" minOccurs="0"/>
                <xsd:element ref="ns3:MediaServiceSystemTag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664bfa-fe5d-468d-9cec-b869c2ff52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5ccc31-899d-4b20-a522-1182630df53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9EAC39-F24A-4A7F-BD2F-1E3106CE9002}">
  <ds:schemaRefs>
    <ds:schemaRef ds:uri="http://schemas.microsoft.com/sharepoint/v3/contenttype/forms"/>
  </ds:schemaRefs>
</ds:datastoreItem>
</file>

<file path=customXml/itemProps2.xml><?xml version="1.0" encoding="utf-8"?>
<ds:datastoreItem xmlns:ds="http://schemas.openxmlformats.org/officeDocument/2006/customXml" ds:itemID="{3C353ED2-F7BD-4B53-B123-4A010DDB1CD3}">
  <ds:schemaRefs>
    <ds:schemaRef ds:uri="76664bfa-fe5d-468d-9cec-b869c2ff528d"/>
    <ds:schemaRef ds:uri="http://schemas.microsoft.com/office/2006/metadata/properties"/>
    <ds:schemaRef ds:uri="http://schemas.microsoft.com/office/infopath/2007/PartnerControls"/>
    <ds:schemaRef ds:uri="http://www.w3.org/2000/xmlns/"/>
    <ds:schemaRef ds:uri="http://www.w3.org/2001/XMLSchema-instance"/>
  </ds:schemaRefs>
</ds:datastoreItem>
</file>

<file path=customXml/itemProps3.xml><?xml version="1.0" encoding="utf-8"?>
<ds:datastoreItem xmlns:ds="http://schemas.openxmlformats.org/officeDocument/2006/customXml" ds:itemID="{943B736A-0F86-4307-98CE-C18DBB5AD1C3}">
  <ds:schemaRefs>
    <ds:schemaRef ds:uri="76664bfa-fe5d-468d-9cec-b869c2ff528d"/>
    <ds:schemaRef ds:uri="8f5ccc31-899d-4b20-a522-1182630df53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Formula Nano Template</Template>
  <TotalTime>155</TotalTime>
  <Words>972</Words>
  <Application>Microsoft Office PowerPoint</Application>
  <PresentationFormat>Widescreen</PresentationFormat>
  <Paragraphs>172</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Grandview</vt:lpstr>
      <vt:lpstr>Grandview Display</vt:lpstr>
      <vt:lpstr>Tenorite</vt:lpstr>
      <vt:lpstr>CitationVTI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Miller</dc:creator>
  <cp:lastModifiedBy>Alexandre Dufresne-Nappert</cp:lastModifiedBy>
  <cp:revision>118</cp:revision>
  <cp:lastPrinted>2024-11-04T23:51:51Z</cp:lastPrinted>
  <dcterms:created xsi:type="dcterms:W3CDTF">2024-04-17T19:02:48Z</dcterms:created>
  <dcterms:modified xsi:type="dcterms:W3CDTF">2025-07-16T00:03:06Z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0x010100779C8AFA908B7A4BA04338F8BADBD0BD</vt:lpwstr>
  </property>
</Properties>
</file>