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7291" y="634028"/>
            <a:ext cx="6221689" cy="3732835"/>
          </a:xfrm>
        </p:spPr>
        <p:txBody>
          <a:bodyPr>
            <a:normAutofit/>
          </a:bodyPr>
          <a:lstStyle/>
          <a:p>
            <a:r>
              <a:rPr lang="en-US" dirty="0"/>
              <a:t>DAILY SCREEN TIME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7292" y="4436462"/>
            <a:ext cx="6221688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Daniel S. Kouassi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8A25AE-7B44-4EC1-BC0C-CF0FFF0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05" r="11905"/>
          <a:stretch/>
        </p:blipFill>
        <p:spPr>
          <a:xfrm>
            <a:off x="1371403" y="2764043"/>
            <a:ext cx="2719859" cy="15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6D45-B89B-F2E3-8D72-A7BDC650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247377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STEP STUDY</a:t>
            </a:r>
          </a:p>
        </p:txBody>
      </p:sp>
    </p:spTree>
    <p:extLst>
      <p:ext uri="{BB962C8B-B14F-4D97-AF65-F5344CB8AC3E}">
        <p14:creationId xmlns:p14="http://schemas.microsoft.com/office/powerpoint/2010/main" val="120883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6E6-7A10-9B99-01C5-B854D918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5843-AEBA-1E60-4EEC-92726222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affects my daily screen time usage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it depend  on whether it’s a workday or not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02AE-733F-F6F8-11C9-74384DF9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BEE5-E5A7-ED5F-5767-4B4F7D51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Days of Observations</a:t>
            </a:r>
          </a:p>
          <a:p>
            <a:r>
              <a:rPr lang="en-US" dirty="0"/>
              <a:t>Variables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Day of the 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Worked (Yes/No)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Daily Screen Time Usage (hours)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4DF4F-EB92-DD5A-ADC2-1BB0B1D5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98" y="2286000"/>
            <a:ext cx="3035456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9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8827-0AAB-8CE5-A2D9-55269910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F2AC-2DEC-BC6B-5E30-FBEE06F9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Claim : </a:t>
            </a:r>
            <a:r>
              <a:rPr lang="en-US" dirty="0"/>
              <a:t>The mean daily screen the time usage on workdays is less than the mean daily time usage on non-workdays.</a:t>
            </a:r>
          </a:p>
          <a:p>
            <a:endParaRPr lang="en-US" b="1" dirty="0"/>
          </a:p>
          <a:p>
            <a:r>
              <a:rPr lang="en-US" b="1" dirty="0"/>
              <a:t>Variables: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Dependent: Daily screen time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Independent: Worked (Yes/No)</a:t>
            </a:r>
          </a:p>
        </p:txBody>
      </p:sp>
    </p:spTree>
    <p:extLst>
      <p:ext uri="{BB962C8B-B14F-4D97-AF65-F5344CB8AC3E}">
        <p14:creationId xmlns:p14="http://schemas.microsoft.com/office/powerpoint/2010/main" val="20609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C823-EDF7-2FF8-CE8A-D3AA9BF7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18A9-0AFF-103F-ADBE-4FFDD750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Null Hypothesis: The mean daily screen time usage on workdays is not significantly different from the mean daily screen time usage on non-workdays.</a:t>
            </a:r>
          </a:p>
          <a:p>
            <a:pPr marL="530352" lvl="1" indent="0">
              <a:buNone/>
            </a:pP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Alternative Hypothesis: The mean daily screen time usage on workdays is less than the mean daily screen time usage on non-workdays.</a:t>
            </a:r>
          </a:p>
        </p:txBody>
      </p:sp>
    </p:spTree>
    <p:extLst>
      <p:ext uri="{BB962C8B-B14F-4D97-AF65-F5344CB8AC3E}">
        <p14:creationId xmlns:p14="http://schemas.microsoft.com/office/powerpoint/2010/main" val="87471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F4D5-CDA1-F5F6-E977-DCDCF728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364480" cy="949960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3B08-E481-6E57-267F-4D593DD7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759"/>
            <a:ext cx="10007600" cy="2843107"/>
          </a:xfrm>
        </p:spPr>
        <p:txBody>
          <a:bodyPr numCol="2">
            <a:normAutofit/>
          </a:bodyPr>
          <a:lstStyle/>
          <a:p>
            <a:r>
              <a:rPr lang="en-US" b="1" dirty="0"/>
              <a:t>Step 2				 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Use t –test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Step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Test Statistic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 = - 3.7798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P-value = 0.002773		                                              			</a:t>
            </a:r>
          </a:p>
          <a:p>
            <a:pPr marL="987552" lvl="2" indent="0">
              <a:buNone/>
            </a:pPr>
            <a:endParaRPr lang="en-US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Step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Using a significance level of 0.05,we fail to reject the null hypothesis.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12D33-4F61-AC6F-AE14-92A4F3AF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13" y="4478866"/>
            <a:ext cx="6377761" cy="16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F05C-1FBB-08C8-59D0-ECC110E9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9438-BE4C-EC29-ED4E-4C4EB205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Since the p-value, </a:t>
            </a:r>
            <a:r>
              <a:rPr lang="en-US" i="0" dirty="0"/>
              <a:t>0.002773</a:t>
            </a:r>
            <a:r>
              <a:rPr lang="en-US" dirty="0"/>
              <a:t>, is less than 0.05, we fail to reject the null hypothesis. There is significant evidence to conclude that the mean daily screen time usage on non-workdays is higher than the mean daily screen time usage on workdays.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4D629-D288-B3D9-E4DB-6185931D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41958"/>
            <a:ext cx="6517065" cy="3454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D4109-358C-A951-ED67-7181EECEC294}"/>
              </a:ext>
            </a:extLst>
          </p:cNvPr>
          <p:cNvSpPr txBox="1"/>
          <p:nvPr/>
        </p:nvSpPr>
        <p:spPr>
          <a:xfrm>
            <a:off x="6492649" y="549806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https://github.com/MrDSK99/Data-Science-211-50</a:t>
            </a:r>
          </a:p>
        </p:txBody>
      </p:sp>
    </p:spTree>
    <p:extLst>
      <p:ext uri="{BB962C8B-B14F-4D97-AF65-F5344CB8AC3E}">
        <p14:creationId xmlns:p14="http://schemas.microsoft.com/office/powerpoint/2010/main" val="31881947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2152</TotalTime>
  <Words>250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Wingdings</vt:lpstr>
      <vt:lpstr>Crop</vt:lpstr>
      <vt:lpstr>DAILY SCREEN TIME USAGE</vt:lpstr>
      <vt:lpstr>STEP STUDY</vt:lpstr>
      <vt:lpstr>QUESTION</vt:lpstr>
      <vt:lpstr>DATA</vt:lpstr>
      <vt:lpstr>HYPOTHESIS TESTING </vt:lpstr>
      <vt:lpstr>HYPOTHESIS TESTING</vt:lpstr>
      <vt:lpstr>HYPOTHESIS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SCREEN TIME USAGE</dc:title>
  <dc:creator>Kouassi, Daniel S</dc:creator>
  <cp:lastModifiedBy>Kouassi, Daniel S</cp:lastModifiedBy>
  <cp:revision>5</cp:revision>
  <dcterms:created xsi:type="dcterms:W3CDTF">2024-04-22T21:48:57Z</dcterms:created>
  <dcterms:modified xsi:type="dcterms:W3CDTF">2024-04-26T02:34:11Z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