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7" r:id="rId10"/>
    <p:sldId id="268" r:id="rId11"/>
    <p:sldId id="269" r:id="rId12"/>
    <p:sldId id="265" r:id="rId13"/>
    <p:sldId id="270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1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9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AC38-04D1-4265-852B-C78ECDEB9132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2649-B797-40B2-8AC3-9CE7DACC4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2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470025"/>
          </a:xfrm>
        </p:spPr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Rofilde</a:t>
            </a:r>
            <a:r>
              <a:rPr lang="en-US" dirty="0" smtClean="0"/>
              <a:t> </a:t>
            </a:r>
            <a:r>
              <a:rPr lang="en-US" dirty="0" err="1" smtClean="0"/>
              <a:t>Hasudungan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7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74528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6781800" cy="66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3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Perulangan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range </a:t>
            </a:r>
            <a:r>
              <a:rPr lang="en-US" dirty="0" err="1" smtClean="0">
                <a:sym typeface="Wingdings" pitchFamily="2" charset="2"/>
              </a:rPr>
              <a:t>tertentu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awal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akhir</a:t>
            </a:r>
            <a:endParaRPr lang="en-US" dirty="0" smtClean="0"/>
          </a:p>
          <a:p>
            <a:r>
              <a:rPr lang="en-US" dirty="0" smtClean="0"/>
              <a:t>While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perulangan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kondisi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tertentu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berhenti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kondisi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terpenuhi</a:t>
            </a:r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Perulangan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2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4" y="152400"/>
            <a:ext cx="410307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0" y="2216727"/>
            <a:ext cx="3479223" cy="432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4267200" cy="63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POST </a:t>
            </a:r>
            <a:r>
              <a:rPr lang="en-US" dirty="0" err="1" smtClean="0"/>
              <a:t>dan</a:t>
            </a:r>
            <a:r>
              <a:rPr lang="en-US" dirty="0" smtClean="0"/>
              <a:t> GET </a:t>
            </a:r>
            <a:r>
              <a:rPr lang="en-US" dirty="0" err="1" smtClean="0"/>
              <a:t>ialah</a:t>
            </a:r>
            <a:r>
              <a:rPr lang="en-US" dirty="0" smtClean="0"/>
              <a:t> method request </a:t>
            </a:r>
            <a:r>
              <a:rPr lang="en-US" dirty="0" err="1" smtClean="0"/>
              <a:t>pada</a:t>
            </a:r>
            <a:r>
              <a:rPr lang="en-US" dirty="0" smtClean="0"/>
              <a:t> WEB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Method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PUT </a:t>
            </a:r>
            <a:r>
              <a:rPr lang="en-US" dirty="0" err="1" smtClean="0"/>
              <a:t>dan</a:t>
            </a:r>
            <a:r>
              <a:rPr lang="en-US" dirty="0" smtClean="0"/>
              <a:t> DELETE. </a:t>
            </a:r>
          </a:p>
          <a:p>
            <a:pPr marL="0" indent="0" algn="just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PHP request POST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global Variable $_POST. </a:t>
            </a:r>
            <a:r>
              <a:rPr lang="en-US" dirty="0" err="1" smtClean="0"/>
              <a:t>Sedangkan</a:t>
            </a:r>
            <a:r>
              <a:rPr lang="en-US" dirty="0" smtClean="0"/>
              <a:t> GET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global Variable $_GET</a:t>
            </a:r>
          </a:p>
          <a:p>
            <a:pPr marL="0" indent="0" algn="just">
              <a:buNone/>
            </a:pPr>
            <a:r>
              <a:rPr lang="en-US" dirty="0" smtClean="0"/>
              <a:t>POST </a:t>
            </a:r>
            <a:r>
              <a:rPr lang="en-US" dirty="0" err="1" smtClean="0"/>
              <a:t>biasaya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via Form (HTML form), </a:t>
            </a:r>
            <a:r>
              <a:rPr lang="en-US" dirty="0" err="1" smtClean="0"/>
              <a:t>sedangkan</a:t>
            </a:r>
            <a:r>
              <a:rPr lang="en-US" dirty="0" smtClean="0"/>
              <a:t> GET </a:t>
            </a:r>
            <a:r>
              <a:rPr lang="en-US" dirty="0" err="1" smtClean="0"/>
              <a:t>dalam</a:t>
            </a:r>
            <a:r>
              <a:rPr lang="en-US" dirty="0" smtClean="0"/>
              <a:t> URL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&amp; $_GET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46863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9600"/>
            <a:ext cx="469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5050" y="1405538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page.php?</a:t>
            </a:r>
            <a:r>
              <a:rPr lang="en-US" sz="2800" b="1" dirty="0" err="1" smtClean="0">
                <a:solidFill>
                  <a:srgbClr val="FF0000"/>
                </a:solidFill>
              </a:rPr>
              <a:t>nama</a:t>
            </a:r>
            <a:r>
              <a:rPr lang="en-US" sz="2800" b="1" dirty="0" smtClean="0"/>
              <a:t>=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rofil</a:t>
            </a:r>
            <a:endParaRPr lang="en-GB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049" y="2286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page.php?</a:t>
            </a:r>
            <a:r>
              <a:rPr lang="en-US" sz="2800" b="1" dirty="0" err="1" smtClean="0">
                <a:solidFill>
                  <a:srgbClr val="FF0000"/>
                </a:solidFill>
              </a:rPr>
              <a:t>nim</a:t>
            </a:r>
            <a:r>
              <a:rPr lang="en-US" sz="2800" b="1" dirty="0" smtClean="0"/>
              <a:t>=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125862</a:t>
            </a:r>
            <a:endParaRPr lang="en-GB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1" y="971550"/>
            <a:ext cx="75723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62049"/>
              </p:ext>
            </p:extLst>
          </p:nvPr>
        </p:nvGraphicFramePr>
        <p:xfrm>
          <a:off x="2362200" y="1295400"/>
          <a:ext cx="6400800" cy="4752537"/>
        </p:xfrm>
        <a:graphic>
          <a:graphicData uri="http://schemas.openxmlformats.org/drawingml/2006/table">
            <a:tbl>
              <a:tblPr/>
              <a:tblGrid>
                <a:gridCol w="1343377"/>
                <a:gridCol w="237067"/>
                <a:gridCol w="4820356"/>
              </a:tblGrid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Rofilde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Hasudungan</a:t>
                      </a: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D.O.B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April 7th , 1986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15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Faculty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i-FI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Faculty of Computer Systems and Software Engineering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INA 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 Jl. Negara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,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Kec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Paser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Belengkong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,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Kab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.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Paser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1325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 Kalimantan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Timur</a:t>
                      </a: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MAS : </a:t>
                      </a: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Kolej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Kediaman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1, </a:t>
                      </a: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Universiti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Malaysia Pahang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4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6575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C11-309. </a:t>
                      </a: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Lebuhraya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Tun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Razak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, 26300</a:t>
                      </a:r>
                    </a:p>
                    <a:p>
                      <a:pPr marL="536575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Gambang-Kuantan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, Pahang, Malaysia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INA 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 -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MAS : +601117880092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E-mail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rofilde@gmail.com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mcs11001@stdmail.ump.edu.my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85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Research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Area</a:t>
                      </a: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DNA Computing,</a:t>
                      </a:r>
                      <a:r>
                        <a:rPr lang="en-US" sz="1600" kern="1200" baseline="0" dirty="0" smtClean="0">
                          <a:solidFill>
                            <a:srgbClr val="2962A2"/>
                          </a:solidFill>
                          <a:latin typeface="Arial Narrow" pitchFamily="34" charset="0"/>
                          <a:ea typeface="Gill Sans" pitchFamily="-111" charset="0"/>
                          <a:cs typeface="Arial"/>
                        </a:rPr>
                        <a:t> Graph Combinatorial Problem, DNA Encoding Schema</a:t>
                      </a:r>
                      <a:endParaRPr lang="en-US" sz="1600" kern="1200" dirty="0" smtClean="0">
                        <a:solidFill>
                          <a:srgbClr val="2962A2"/>
                        </a:solidFill>
                        <a:latin typeface="Arial Narrow" pitchFamily="34" charset="0"/>
                        <a:ea typeface="Gill Sans" pitchFamily="-111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D:\DataSyncs\Dropbox\Personal\foto-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4282"/>
            <a:ext cx="15049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HTTP: REQUEST-RESPONSE</a:t>
            </a:r>
          </a:p>
          <a:p>
            <a:r>
              <a:rPr lang="en-US" dirty="0" smtClean="0"/>
              <a:t>PHP Basic</a:t>
            </a:r>
          </a:p>
          <a:p>
            <a:r>
              <a:rPr lang="en-US" dirty="0" smtClean="0"/>
              <a:t>Basic Variable</a:t>
            </a:r>
          </a:p>
          <a:p>
            <a:r>
              <a:rPr lang="en-US" dirty="0" smtClean="0"/>
              <a:t>Control Condition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POST &amp; GET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0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(Apache, </a:t>
            </a:r>
            <a:r>
              <a:rPr lang="en-US" dirty="0" err="1" smtClean="0"/>
              <a:t>ngix</a:t>
            </a:r>
            <a:r>
              <a:rPr lang="en-US" dirty="0" smtClean="0"/>
              <a:t>, etc. )</a:t>
            </a:r>
          </a:p>
          <a:p>
            <a:r>
              <a:rPr lang="en-US" dirty="0" smtClean="0"/>
              <a:t>Client side scripting (HTML, </a:t>
            </a:r>
            <a:r>
              <a:rPr lang="en-US" dirty="0" err="1" smtClean="0"/>
              <a:t>Javascript</a:t>
            </a:r>
            <a:r>
              <a:rPr lang="en-US" dirty="0" smtClean="0"/>
              <a:t>, CSS)</a:t>
            </a:r>
          </a:p>
          <a:p>
            <a:r>
              <a:rPr lang="en-US" dirty="0" smtClean="0"/>
              <a:t>Server side scripting (PHP, ASP, Ruby, JSP, etc. )</a:t>
            </a:r>
          </a:p>
          <a:p>
            <a:r>
              <a:rPr lang="en-US" dirty="0" smtClean="0"/>
              <a:t>Database (MySQL, </a:t>
            </a:r>
            <a:r>
              <a:rPr lang="en-US" dirty="0" err="1" smtClean="0"/>
              <a:t>MariaDB</a:t>
            </a:r>
            <a:r>
              <a:rPr lang="en-US" dirty="0" smtClean="0"/>
              <a:t>, </a:t>
            </a:r>
            <a:r>
              <a:rPr lang="en-US" dirty="0" err="1" smtClean="0"/>
              <a:t>PostgreeSQL</a:t>
            </a:r>
            <a:r>
              <a:rPr lang="en-US" dirty="0" smtClean="0"/>
              <a:t>, etc. )</a:t>
            </a:r>
          </a:p>
          <a:p>
            <a:endParaRPr lang="en-US" dirty="0"/>
          </a:p>
          <a:p>
            <a:r>
              <a:rPr lang="en-US" dirty="0" smtClean="0"/>
              <a:t>XAMPP package for webserver includes: Apache, PHP, MySQL,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6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REQUEST-RESPONSE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0" y="1676400"/>
            <a:ext cx="837164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 PHP </a:t>
            </a:r>
            <a:r>
              <a:rPr lang="en-US" dirty="0" err="1" smtClean="0"/>
              <a:t>berextensi</a:t>
            </a:r>
            <a:r>
              <a:rPr lang="en-US" dirty="0" smtClean="0"/>
              <a:t> 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default.php</a:t>
            </a:r>
            <a:r>
              <a:rPr lang="en-US" dirty="0" smtClean="0"/>
              <a:t>, </a:t>
            </a:r>
            <a:r>
              <a:rPr lang="en-US" dirty="0" err="1" smtClean="0"/>
              <a:t>index.php</a:t>
            </a:r>
            <a:r>
              <a:rPr lang="en-US" dirty="0" smtClean="0"/>
              <a:t>, </a:t>
            </a:r>
            <a:r>
              <a:rPr lang="en-US" dirty="0" err="1" smtClean="0"/>
              <a:t>page.php</a:t>
            </a:r>
            <a:r>
              <a:rPr lang="en-US" dirty="0" smtClean="0"/>
              <a:t> etc. </a:t>
            </a:r>
          </a:p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tag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?&gt;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kombinasikan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PHP di </a:t>
            </a:r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semicolon (;)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echo, print, </a:t>
            </a:r>
            <a:r>
              <a:rPr lang="en-US" dirty="0" err="1" smtClean="0"/>
              <a:t>print_r</a:t>
            </a:r>
            <a:r>
              <a:rPr lang="en-US" dirty="0" smtClean="0"/>
              <a:t>, etc.</a:t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: echo ”Hello Word”; print ”Hello Word”;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4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$ </a:t>
            </a:r>
            <a:r>
              <a:rPr lang="en-US" dirty="0" err="1" smtClean="0"/>
              <a:t>contoh</a:t>
            </a:r>
            <a:r>
              <a:rPr lang="en-US" dirty="0" smtClean="0"/>
              <a:t> $</a:t>
            </a:r>
            <a:r>
              <a:rPr lang="en-US" dirty="0" err="1" smtClean="0"/>
              <a:t>nim</a:t>
            </a:r>
            <a:r>
              <a:rPr lang="en-US" dirty="0" smtClean="0"/>
              <a:t>, $</a:t>
            </a:r>
            <a:r>
              <a:rPr lang="en-US" dirty="0" err="1" smtClean="0"/>
              <a:t>nama</a:t>
            </a:r>
            <a:r>
              <a:rPr lang="en-US" dirty="0" smtClean="0"/>
              <a:t>, $</a:t>
            </a:r>
            <a:r>
              <a:rPr lang="en-US" dirty="0" err="1" smtClean="0"/>
              <a:t>alamat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Variable </a:t>
            </a:r>
            <a:r>
              <a:rPr lang="en-US" dirty="0" err="1" smtClean="0"/>
              <a:t>harus</a:t>
            </a:r>
            <a:r>
              <a:rPr lang="en-US" dirty="0" smtClean="0"/>
              <a:t> di </a:t>
            </a:r>
            <a:r>
              <a:rPr lang="en-US" dirty="0" err="1" smtClean="0"/>
              <a:t>inisiasi</a:t>
            </a:r>
            <a:r>
              <a:rPr lang="en-US" dirty="0" smtClean="0"/>
              <a:t>/defined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Tanda</a:t>
            </a:r>
            <a:r>
              <a:rPr lang="en-US" dirty="0" smtClean="0"/>
              <a:t> =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mengeset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variable. </a:t>
            </a:r>
            <a:r>
              <a:rPr lang="en-US" dirty="0" err="1" smtClean="0"/>
              <a:t>Contoh</a:t>
            </a:r>
            <a:r>
              <a:rPr lang="en-US" dirty="0" smtClean="0"/>
              <a:t>: $</a:t>
            </a:r>
            <a:r>
              <a:rPr lang="en-US" dirty="0" err="1" smtClean="0"/>
              <a:t>nim</a:t>
            </a:r>
            <a:r>
              <a:rPr lang="en-US" dirty="0" smtClean="0"/>
              <a:t>=’05.51583.01996.08’;</a:t>
            </a:r>
          </a:p>
          <a:p>
            <a:r>
              <a:rPr lang="en-US" dirty="0" smtClean="0"/>
              <a:t>Variable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di set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nim</a:t>
            </a:r>
            <a:r>
              <a:rPr lang="en-US" dirty="0" smtClean="0"/>
              <a:t> = 1; </a:t>
            </a:r>
            <a:r>
              <a:rPr lang="en-US" dirty="0" smtClean="0">
                <a:sym typeface="Wingdings" pitchFamily="2" charset="2"/>
              </a:rPr>
              <a:t> Integer</a:t>
            </a:r>
          </a:p>
          <a:p>
            <a:r>
              <a:rPr lang="en-US" dirty="0" smtClean="0">
                <a:sym typeface="Wingdings" pitchFamily="2" charset="2"/>
              </a:rPr>
              <a:t>$</a:t>
            </a:r>
            <a:r>
              <a:rPr lang="en-US" dirty="0" err="1" smtClean="0">
                <a:sym typeface="Wingdings" pitchFamily="2" charset="2"/>
              </a:rPr>
              <a:t>nim</a:t>
            </a:r>
            <a:r>
              <a:rPr lang="en-US" dirty="0" smtClean="0">
                <a:sym typeface="Wingdings" pitchFamily="2" charset="2"/>
              </a:rPr>
              <a:t> = ”05.51583.01996.08”;  String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if else, if </a:t>
            </a:r>
            <a:r>
              <a:rPr lang="en-US" dirty="0" err="1" smtClean="0"/>
              <a:t>elseif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Switch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Inline condition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2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5275"/>
            <a:ext cx="4724400" cy="318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465143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380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Rekayasa Web BASIC</vt:lpstr>
      <vt:lpstr>PowerPoint Presentation</vt:lpstr>
      <vt:lpstr>Outline</vt:lpstr>
      <vt:lpstr>Requirements</vt:lpstr>
      <vt:lpstr>HTTP: REQUEST-RESPONSE</vt:lpstr>
      <vt:lpstr>PHP BASIC</vt:lpstr>
      <vt:lpstr>Variable</vt:lpstr>
      <vt:lpstr>Control Condition</vt:lpstr>
      <vt:lpstr>PowerPoint Presentation</vt:lpstr>
      <vt:lpstr>PowerPoint Presentation</vt:lpstr>
      <vt:lpstr>PowerPoint Presentation</vt:lpstr>
      <vt:lpstr>Looping</vt:lpstr>
      <vt:lpstr>PowerPoint Presentation</vt:lpstr>
      <vt:lpstr>POST and GET</vt:lpstr>
      <vt:lpstr>GET &amp; $_GET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Web</dc:title>
  <dc:creator>USER</dc:creator>
  <cp:lastModifiedBy>USER</cp:lastModifiedBy>
  <cp:revision>18</cp:revision>
  <dcterms:created xsi:type="dcterms:W3CDTF">2014-02-24T22:40:01Z</dcterms:created>
  <dcterms:modified xsi:type="dcterms:W3CDTF">2014-02-28T03:22:40Z</dcterms:modified>
</cp:coreProperties>
</file>