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F4BE7-ECEC-4887-B4F3-7A1AE948E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EEFAFD-9D5F-4712-AD6C-BC405882A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FDDF6-5535-4B39-BA95-EA9B05AB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4DD1-ED5E-4453-820E-8AD72D2DA9F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8B1EC-ADD4-4190-AC5B-6C2F36D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8EA52-6AA4-4BA3-97CF-7E96DEF4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5B92-5A82-49B5-B980-AF2568FFA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6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9141C-9260-4BC5-B0F8-6F738946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56473D-AC93-425D-AC6B-9644FD1D9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CF0BE0-1CC6-496F-83D0-0E212D82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4DD1-ED5E-4453-820E-8AD72D2DA9F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461CB-B047-408E-9FA1-9A7956D6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570CD-D5A3-4AF3-AB90-F39A3F51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5B92-5A82-49B5-B980-AF2568FFA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74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1EE042-B6EE-4B13-BF91-CF305E71A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77AFE5-093D-4305-B530-458129BD3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70A56-89E6-4BBC-9593-9B289502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4DD1-ED5E-4453-820E-8AD72D2DA9F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CA967-DEAE-40E5-A5D3-AC20ACF9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C81B0-D6B0-4712-9C68-4D85CA67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5B92-5A82-49B5-B980-AF2568FFA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11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F898C-6C60-491C-AB6E-81D91DFC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74AC1-42AE-4C82-91B9-37B6D0580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7DF68-63BF-4425-8001-A62656AA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4DD1-ED5E-4453-820E-8AD72D2DA9F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0C5A2-07CD-4CEF-B252-642A324D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FC856-C6D5-47B0-9386-63898047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5B92-5A82-49B5-B980-AF2568FFA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28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333D0-7D32-452F-B69C-3F68CFB0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730A02-16CC-4C02-B2A6-764992699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9E116-FA9C-4816-B2EE-6351E211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4DD1-ED5E-4453-820E-8AD72D2DA9F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5CF1B-96DB-448B-B46B-116E9713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5E858-FDB7-4F6F-B110-2AC5A7D6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5B92-5A82-49B5-B980-AF2568FFA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92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5D10C-B3CA-442C-8E6E-62441E32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C2C08-F542-47F6-9321-E06FDB1F6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5715EE-4AD2-4928-AA89-EAD6725B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4DF0D8-1DB8-4388-AF21-E0AEDEE6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4DD1-ED5E-4453-820E-8AD72D2DA9F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1B4C7-BF0A-4F85-9B17-F9E136DB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37D28E-C403-4EBF-A6E7-BCB477F7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5B92-5A82-49B5-B980-AF2568FFA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97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FDE7F-379B-498C-B24F-DABAF1E9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9238CB-D00E-4BF7-8AFA-728472E05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9D8772-01EE-4816-8FD7-3B9A7A356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2025E7-746A-46A7-A08C-50CDF41B4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51E405-01AC-419B-BDD3-4A4796B0D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D467DF-A5B9-47E6-A9E6-1654ABA0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4DD1-ED5E-4453-820E-8AD72D2DA9F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ABCD4D-B39A-4379-906E-140C6E83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823458-D5DF-4D47-AE18-F81D74F3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5B92-5A82-49B5-B980-AF2568FFA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7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0DEC9-F14A-41CA-9820-E2479CFE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A48A92-5D27-41EE-897E-0A884777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4DD1-ED5E-4453-820E-8AD72D2DA9F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05DE67-DD9D-4FA8-8C69-1813F9C2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1B60B5-6A9A-4390-B939-73DCE2EE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5B92-5A82-49B5-B980-AF2568FFA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9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B15E5B-CFD7-4943-A723-58EF473B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4DD1-ED5E-4453-820E-8AD72D2DA9F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009536-B5A1-4AD8-A1E7-77DDB525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575F49-6FF9-47BC-8B7A-8AB9367E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5B92-5A82-49B5-B980-AF2568FFA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27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6A2A1-F0EA-4055-BDE6-3DEC9839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E30DE-6B11-4FA9-AA29-C48E6BA18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7916A0-D05B-4256-A976-2641CCAD3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FE9F48-56E1-46C5-BB04-B5EA65FB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4DD1-ED5E-4453-820E-8AD72D2DA9F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85BF50-58FD-44F9-96AB-E00C8934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E9895C-F4E5-43C4-AB2E-D840D428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5B92-5A82-49B5-B980-AF2568FFA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75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89E11-17A5-4F72-95A8-46808FDB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0BBD60-9CAC-4A19-A787-3A55653C9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089157-1E4F-45D4-8098-B7BBE2451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6BA9F7-B90B-49A0-82B9-9BB45545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4DD1-ED5E-4453-820E-8AD72D2DA9F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65F55-C8EB-43BB-B3B4-65E605F6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C4258E-F843-45B9-918A-6ABA2189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5B92-5A82-49B5-B980-AF2568FFA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98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B93713-FB27-4942-AFF7-9C7A03BD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1840D-8183-41B6-9398-C04A9C68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E6867-9B22-4893-BE9F-BB71F9019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44DD1-ED5E-4453-820E-8AD72D2DA9F1}" type="datetimeFigureOut">
              <a:rPr lang="en-GB" smtClean="0"/>
              <a:t>19/07/2019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E08F1-7779-4BFB-97E3-3D744A29D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2285D-2695-4A74-8A59-3CE8234C6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65B92-5A82-49B5-B980-AF2568FFA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9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E9A7C-92D6-48F0-8276-DDEEA5F7D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Logbook-July-2</a:t>
            </a:r>
            <a:endParaRPr lang="en-GB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61BA63-4F9E-4E33-8D8F-DAF24545C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8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监视器&#10;&#10;描述已自动生成">
            <a:extLst>
              <a:ext uri="{FF2B5EF4-FFF2-40B4-BE49-F238E27FC236}">
                <a16:creationId xmlns:a16="http://schemas.microsoft.com/office/drawing/2014/main" id="{E56C9583-AF96-4005-8435-140579854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74" y="686914"/>
            <a:ext cx="7896532" cy="5399254"/>
          </a:xfr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59B965F-6913-4806-A8CD-87A8032B89C5}"/>
              </a:ext>
            </a:extLst>
          </p:cNvPr>
          <p:cNvCxnSpPr>
            <a:cxnSpLocks/>
          </p:cNvCxnSpPr>
          <p:nvPr/>
        </p:nvCxnSpPr>
        <p:spPr>
          <a:xfrm flipV="1">
            <a:off x="1332271" y="3429002"/>
            <a:ext cx="1007807" cy="1064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16BF3D3-9815-42D4-93C5-20EED8C22BB5}"/>
              </a:ext>
            </a:extLst>
          </p:cNvPr>
          <p:cNvSpPr txBox="1"/>
          <p:nvPr/>
        </p:nvSpPr>
        <p:spPr>
          <a:xfrm>
            <a:off x="776748" y="449334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25mV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634715-B22A-4F49-89EC-AE9670429657}"/>
              </a:ext>
            </a:extLst>
          </p:cNvPr>
          <p:cNvSpPr txBox="1"/>
          <p:nvPr/>
        </p:nvSpPr>
        <p:spPr>
          <a:xfrm>
            <a:off x="715833" y="557054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255mV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880AEC7-51CC-4BB7-8E63-03ABD1E650B8}"/>
              </a:ext>
            </a:extLst>
          </p:cNvPr>
          <p:cNvCxnSpPr>
            <a:cxnSpLocks/>
          </p:cNvCxnSpPr>
          <p:nvPr/>
        </p:nvCxnSpPr>
        <p:spPr>
          <a:xfrm>
            <a:off x="1540098" y="771832"/>
            <a:ext cx="2201076" cy="3386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左中括号 20">
            <a:extLst>
              <a:ext uri="{FF2B5EF4-FFF2-40B4-BE49-F238E27FC236}">
                <a16:creationId xmlns:a16="http://schemas.microsoft.com/office/drawing/2014/main" id="{9BD1646E-EC9A-472E-87FF-61A0D9BBDBAD}"/>
              </a:ext>
            </a:extLst>
          </p:cNvPr>
          <p:cNvSpPr/>
          <p:nvPr/>
        </p:nvSpPr>
        <p:spPr>
          <a:xfrm rot="16200000">
            <a:off x="4733006" y="817921"/>
            <a:ext cx="205247" cy="2010696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0CCF3FB-18F0-4909-BD13-E6CCACEA1F99}"/>
              </a:ext>
            </a:extLst>
          </p:cNvPr>
          <p:cNvSpPr txBox="1"/>
          <p:nvPr/>
        </p:nvSpPr>
        <p:spPr>
          <a:xfrm>
            <a:off x="4082057" y="1991033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ADC Reading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3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FF274-8F82-4BD4-9596-A19EC65B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Voltage increase caused by the extra computation of detection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A45C2-52CF-4FF6-B062-C0C784FBB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CEC7FD-FD13-4B79-A430-B92C3BE1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95"/>
          <a:stretch/>
        </p:blipFill>
        <p:spPr>
          <a:xfrm>
            <a:off x="1135086" y="1825625"/>
            <a:ext cx="10029982" cy="428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4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21EAA-4B2F-45FD-B48D-D5C0CC82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E963A-D0ED-4C61-A67F-16DCDB9A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图片 3" descr="图片包含 监视器&#10;&#10;描述已自动生成">
            <a:extLst>
              <a:ext uri="{FF2B5EF4-FFF2-40B4-BE49-F238E27FC236}">
                <a16:creationId xmlns:a16="http://schemas.microsoft.com/office/drawing/2014/main" id="{BB1950DF-B142-4FB5-899C-E68504108F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95"/>
          <a:stretch/>
        </p:blipFill>
        <p:spPr>
          <a:xfrm>
            <a:off x="1017100" y="1285682"/>
            <a:ext cx="10029982" cy="42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1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Logbook-July-2</vt:lpstr>
      <vt:lpstr>PowerPoint 演示文稿</vt:lpstr>
      <vt:lpstr>Voltage increase caused by the extra computation of detection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Logbook-July-2</dc:title>
  <dc:creator>Zhang Zheng</dc:creator>
  <cp:lastModifiedBy>Zhang Zheng</cp:lastModifiedBy>
  <cp:revision>3</cp:revision>
  <dcterms:created xsi:type="dcterms:W3CDTF">2019-07-19T15:24:13Z</dcterms:created>
  <dcterms:modified xsi:type="dcterms:W3CDTF">2019-07-19T16:44:35Z</dcterms:modified>
</cp:coreProperties>
</file>