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FFAD"/>
    <a:srgbClr val="FC69B9"/>
    <a:srgbClr val="FFFFAD"/>
    <a:srgbClr val="F1F290"/>
    <a:srgbClr val="AFD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6F6C6-236E-4741-B598-02649E8C3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2F9167-C9E9-48C0-8E1D-7C0908155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8F6B9-E592-407B-9FDE-43CA46A6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5B56-29BF-4D33-AD15-48D28E1822B0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720D6-15E9-40FC-9E8B-E3B99B6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B9D8B-CD7C-449B-B7EA-A6D783C7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D51A-178B-4A89-8873-6F5679BDD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60053-0EAC-461B-AB98-1EE269AA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62ECAD-FEF9-42FF-AB68-881590F9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05E21-349B-42EA-B8EE-ADFA2C8A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5B56-29BF-4D33-AD15-48D28E1822B0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288D9-F0BC-48F6-A78B-690776B6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A30E3-BF78-4FB0-A8CA-F73CA329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D51A-178B-4A89-8873-6F5679BDD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39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1F0021-0418-4457-8130-51817BF6A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3990E8-5210-458D-A8F8-93ADFF75C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241E5-A12C-4B97-8186-C5C187F5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5B56-29BF-4D33-AD15-48D28E1822B0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CCFD1-211B-406D-9541-8AA4B27B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8594E-12A8-431D-A566-AD56E2E5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D51A-178B-4A89-8873-6F5679BDD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7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0ED04-DECC-4C43-BDDF-41552B3D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D9098-D744-4AA0-B60E-593F798E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FACF6-A853-4840-A6C8-A9D9456D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5B56-29BF-4D33-AD15-48D28E1822B0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CA5CD-E418-4FF1-8A17-6FDC3E12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F08DB-F047-4BBB-AA90-53615183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D51A-178B-4A89-8873-6F5679BDD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89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DD372-A9EB-4C83-8320-DEEE708B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B702ED-D90E-42EE-B065-37CC1624F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71D2A-EE15-4B1A-A4E2-FB42BE23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5B56-29BF-4D33-AD15-48D28E1822B0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4C46B-40DD-4F92-B1DB-F80F8ED5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CA198-CC1E-475D-B1ED-80ED91D9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D51A-178B-4A89-8873-6F5679BDD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6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AA789-33C6-4184-9EAA-86564E94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28553-1F98-482E-820F-93FA91072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B74EB-B88A-4846-B593-505105E17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C7057C-910D-49DE-88D9-471DC65E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5B56-29BF-4D33-AD15-48D28E1822B0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2BAF6-B3A8-4FF6-8F72-D5B07DDF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87C16-DA8A-4339-A9A8-D123C79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D51A-178B-4A89-8873-6F5679BDD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32ED6-D788-47EF-8968-DBD6A5DF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4C74E-CE90-4955-9B73-BB0EFBF0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D110E3-030A-473C-8F19-C2DF3AFFF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5A258-4CB9-4223-8C51-51BD9669D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EA56B-62D9-48F6-BC2C-25570504A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6A8C97-EE56-4BD6-95B0-E3F98888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5B56-29BF-4D33-AD15-48D28E1822B0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3C2828-224C-436D-B03F-B532676D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A6B6D3-AA95-4A16-B0B6-3A45D96B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D51A-178B-4A89-8873-6F5679BDD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33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CC29-7D2A-40B3-8C5F-48982BF2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182FB4-F1D3-416B-ADF9-C5377EB4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5B56-29BF-4D33-AD15-48D28E1822B0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635469-8F26-4D96-B0C3-4ACDF2F6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74D4F2-DF7C-4FDE-8A4E-4B0C30F8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D51A-178B-4A89-8873-6F5679BDD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26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528598-6C3B-47D8-A9EC-E1550742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5B56-29BF-4D33-AD15-48D28E1822B0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A0D596-696A-491F-87C3-A0445B4C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BA350E-DD83-41AC-B3C6-DB0609AA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D51A-178B-4A89-8873-6F5679BDD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98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47B44-C0AC-4323-A1E1-AD2989EA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E090A-388A-424F-B879-A23578A1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00443-3C5B-4E3A-BD48-F34C750D2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25E23-2C88-4AD1-B117-30AAF5AA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5B56-29BF-4D33-AD15-48D28E1822B0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A2750B-6A0F-4CC0-B904-E82813AF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9206B6-FF64-444B-8496-5061422C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D51A-178B-4A89-8873-6F5679BDD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76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E57E8-2DF3-4828-9595-2CFB6763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D63A95-9E77-42DD-8316-6F0888CA3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505D55-1C71-4C7E-AB37-5857C76C6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16806-13AC-4C1E-9B08-37064213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5B56-29BF-4D33-AD15-48D28E1822B0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FC862-0F3A-4938-8601-3335E10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A75D6-73F3-445C-87B3-37C99B16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D51A-178B-4A89-8873-6F5679BDD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9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5D1597-9B3D-43B1-98F2-40B2C3C8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572B77-202F-433E-B2B3-41B0B4B3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4E8C9-597B-4D1B-87EF-CEEC5479E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5B56-29BF-4D33-AD15-48D28E1822B0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1DB9A-7BC6-48B1-A28E-B988902FD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BCB7A-116B-45FD-A7B1-46F7952BB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0D51A-178B-4A89-8873-6F5679BDD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2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Darcy1/embeded/blob/master/main.cpp" TargetMode="External"/><Relationship Id="rId2" Type="http://schemas.openxmlformats.org/officeDocument/2006/relationships/hyperlink" Target="https://github.com/MrDarcy1/embede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CBF7B-B6E0-4F1D-BFBF-4661A1C26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Logbook  - July</a:t>
            </a:r>
            <a:endParaRPr lang="en-GB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69190C-84D8-44C3-8106-5184F6405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hlinkClick r:id="rId2"/>
              </a:rPr>
              <a:t>Get access to the code</a:t>
            </a:r>
            <a:endParaRPr lang="en-US" altLang="zh-CN" sz="16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71823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0C434-2BFE-48C8-9AF7-F9B5195C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3D2A-74A2-4FB9-A979-3F51B185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Input: Real_Data_with_LPF1</a:t>
            </a:r>
          </a:p>
          <a:p>
            <a:pPr lvl="1"/>
            <a:r>
              <a:rPr lang="en-GB" dirty="0"/>
              <a:t>10000 data points</a:t>
            </a:r>
          </a:p>
          <a:p>
            <a:pPr lvl="1"/>
            <a:r>
              <a:rPr lang="en-GB" dirty="0"/>
              <a:t>1Vpp, 0.5V offset</a:t>
            </a:r>
          </a:p>
          <a:p>
            <a:pPr lvl="1"/>
            <a:r>
              <a:rPr lang="en-GB" dirty="0"/>
              <a:t>24414kHz</a:t>
            </a:r>
          </a:p>
          <a:p>
            <a:r>
              <a:rPr lang="en-GB" dirty="0"/>
              <a:t>MCU:</a:t>
            </a:r>
          </a:p>
          <a:p>
            <a:pPr lvl="1"/>
            <a:r>
              <a:rPr lang="en-GB" dirty="0"/>
              <a:t>Fs: 2</a:t>
            </a:r>
            <a:r>
              <a:rPr lang="en-US" altLang="zh-CN" dirty="0"/>
              <a:t>0</a:t>
            </a:r>
            <a:r>
              <a:rPr lang="en-GB" dirty="0"/>
              <a:t>00Hz -&gt;timer used</a:t>
            </a:r>
          </a:p>
          <a:p>
            <a:pPr lvl="1"/>
            <a:r>
              <a:rPr lang="en-GB" dirty="0"/>
              <a:t>Hold time: 0.5ms -&gt; </a:t>
            </a:r>
            <a:r>
              <a:rPr lang="en-US" altLang="zh-CN" dirty="0"/>
              <a:t>1 sample time</a:t>
            </a:r>
          </a:p>
          <a:p>
            <a:pPr lvl="1"/>
            <a:r>
              <a:rPr lang="en-GB" dirty="0"/>
              <a:t>Detection time: 0.5ms -&gt; 1 sample time</a:t>
            </a:r>
          </a:p>
          <a:p>
            <a:pPr lvl="1"/>
            <a:r>
              <a:rPr lang="en-GB" dirty="0"/>
              <a:t>Update </a:t>
            </a:r>
            <a:r>
              <a:rPr lang="en-US" altLang="zh-CN" dirty="0"/>
              <a:t>period: 10ms -&gt; 20 sample time</a:t>
            </a:r>
          </a:p>
          <a:p>
            <a:pPr lvl="1"/>
            <a:r>
              <a:rPr lang="en-US" dirty="0"/>
              <a:t>Mean Buffer Length: 16</a:t>
            </a:r>
          </a:p>
          <a:p>
            <a:pPr lvl="1"/>
            <a:r>
              <a:rPr lang="en-US" dirty="0"/>
              <a:t>Thresholding Buffer Length: 64</a:t>
            </a:r>
          </a:p>
          <a:p>
            <a:pPr lvl="1"/>
            <a:r>
              <a:rPr lang="en-US" dirty="0"/>
              <a:t>Thresholding Parameters: 25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8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9472C-48BB-4526-A54A-142B7B45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Detection Results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3416F4-35C7-4B3A-9C54-212149AA3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9" y="1397000"/>
            <a:ext cx="8461847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D815B2-D0DC-4252-986B-6AAD1495B480}"/>
              </a:ext>
            </a:extLst>
          </p:cNvPr>
          <p:cNvSpPr txBox="1"/>
          <p:nvPr/>
        </p:nvSpPr>
        <p:spPr>
          <a:xfrm>
            <a:off x="6786328" y="1460500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C69B9"/>
                </a:solidFill>
              </a:rPr>
              <a:t>Pink</a:t>
            </a:r>
            <a:r>
              <a:rPr lang="en-GB" dirty="0"/>
              <a:t>: </a:t>
            </a:r>
            <a:r>
              <a:rPr lang="en-GB" dirty="0">
                <a:solidFill>
                  <a:schemeClr val="bg1"/>
                </a:solidFill>
              </a:rPr>
              <a:t>Emphasised data</a:t>
            </a:r>
          </a:p>
          <a:p>
            <a:r>
              <a:rPr lang="en-GB" dirty="0">
                <a:solidFill>
                  <a:srgbClr val="AFD383"/>
                </a:solidFill>
              </a:rPr>
              <a:t>Green</a:t>
            </a:r>
            <a:r>
              <a:rPr lang="en-GB" dirty="0"/>
              <a:t>: </a:t>
            </a:r>
            <a:r>
              <a:rPr lang="en-GB" dirty="0">
                <a:solidFill>
                  <a:schemeClr val="bg1"/>
                </a:solidFill>
              </a:rPr>
              <a:t>Threshold (smoothed)</a:t>
            </a:r>
          </a:p>
          <a:p>
            <a:r>
              <a:rPr lang="en-GB" dirty="0">
                <a:solidFill>
                  <a:srgbClr val="F1F290"/>
                </a:solidFill>
              </a:rPr>
              <a:t>Yellow: </a:t>
            </a:r>
            <a:r>
              <a:rPr lang="en-GB" dirty="0">
                <a:solidFill>
                  <a:schemeClr val="bg1"/>
                </a:solidFill>
              </a:rPr>
              <a:t>Detected Spike Indication</a:t>
            </a:r>
          </a:p>
        </p:txBody>
      </p:sp>
    </p:spTree>
    <p:extLst>
      <p:ext uri="{BB962C8B-B14F-4D97-AF65-F5344CB8AC3E}">
        <p14:creationId xmlns:p14="http://schemas.microsoft.com/office/powerpoint/2010/main" val="39452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A3E13-6C03-4514-90EC-04605F9A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80" y="30036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Power Consumption -</a:t>
            </a:r>
            <a:r>
              <a:rPr lang="en-GB" sz="3100" dirty="0"/>
              <a:t> </a:t>
            </a:r>
            <a:r>
              <a:rPr lang="en-GB" altLang="zh-CN" sz="3100" dirty="0"/>
              <a:t>Voltage crosses 20R Resistor</a:t>
            </a:r>
            <a:r>
              <a:rPr lang="en-GB" altLang="zh-CN" dirty="0"/>
              <a:t>:</a:t>
            </a:r>
            <a:br>
              <a:rPr lang="en-GB" altLang="zh-CN" dirty="0"/>
            </a:br>
            <a:endParaRPr lang="en-GB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9562C2-F5F4-4A59-B4C6-9DCAA654F36D}"/>
              </a:ext>
            </a:extLst>
          </p:cNvPr>
          <p:cNvSpPr txBox="1"/>
          <p:nvPr/>
        </p:nvSpPr>
        <p:spPr>
          <a:xfrm>
            <a:off x="2008257" y="3083893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Sampling Only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FABAEE-CB21-465E-830A-B6884202D368}"/>
              </a:ext>
            </a:extLst>
          </p:cNvPr>
          <p:cNvSpPr txBox="1"/>
          <p:nvPr/>
        </p:nvSpPr>
        <p:spPr>
          <a:xfrm>
            <a:off x="1147389" y="6308209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Sampling with Sampling Timer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0E16D7-61F3-45D2-BE79-20E3879CBE99}"/>
              </a:ext>
            </a:extLst>
          </p:cNvPr>
          <p:cNvSpPr txBox="1"/>
          <p:nvPr/>
        </p:nvSpPr>
        <p:spPr>
          <a:xfrm>
            <a:off x="6800200" y="6104440"/>
            <a:ext cx="703300" cy="377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987C1A-FF1E-4E99-AE8F-EFB1FB3340D3}"/>
              </a:ext>
            </a:extLst>
          </p:cNvPr>
          <p:cNvSpPr/>
          <p:nvPr/>
        </p:nvSpPr>
        <p:spPr>
          <a:xfrm>
            <a:off x="7644464" y="3908889"/>
            <a:ext cx="1291599" cy="377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chemeClr val="bg1"/>
                </a:solidFill>
              </a:rPr>
              <a:t>Processing</a:t>
            </a:r>
          </a:p>
        </p:txBody>
      </p:sp>
      <p:pic>
        <p:nvPicPr>
          <p:cNvPr id="8" name="图片 7" descr="图片包含 监视器&#10;&#10;已生成高可信度的说明">
            <a:extLst>
              <a:ext uri="{FF2B5EF4-FFF2-40B4-BE49-F238E27FC236}">
                <a16:creationId xmlns:a16="http://schemas.microsoft.com/office/drawing/2014/main" id="{71E147EE-B717-4E6D-80FF-3065CE9CA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73" y="1136447"/>
            <a:ext cx="5228778" cy="3575177"/>
          </a:xfrm>
          <a:prstGeom prst="rect">
            <a:avLst/>
          </a:prstGeom>
        </p:spPr>
      </p:pic>
      <p:pic>
        <p:nvPicPr>
          <p:cNvPr id="11" name="图片 10" descr="图片包含 监视器&#10;&#10;已生成高可信度的说明">
            <a:extLst>
              <a:ext uri="{FF2B5EF4-FFF2-40B4-BE49-F238E27FC236}">
                <a16:creationId xmlns:a16="http://schemas.microsoft.com/office/drawing/2014/main" id="{39E397FF-E124-45C8-A1D6-9F932A98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696" y="1109455"/>
            <a:ext cx="5256291" cy="359398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91C2462-A283-47C6-A7C8-8F60BB8808B9}"/>
              </a:ext>
            </a:extLst>
          </p:cNvPr>
          <p:cNvSpPr txBox="1"/>
          <p:nvPr/>
        </p:nvSpPr>
        <p:spPr>
          <a:xfrm>
            <a:off x="6287784" y="2599710"/>
            <a:ext cx="3452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C69B9"/>
                </a:solidFill>
              </a:rPr>
              <a:t>Pink: Total</a:t>
            </a:r>
          </a:p>
          <a:p>
            <a:r>
              <a:rPr lang="en-GB" dirty="0">
                <a:solidFill>
                  <a:srgbClr val="FFFFAD"/>
                </a:solidFill>
              </a:rPr>
              <a:t>Yellow: Only sampling</a:t>
            </a:r>
          </a:p>
          <a:p>
            <a:r>
              <a:rPr lang="en-GB" dirty="0">
                <a:solidFill>
                  <a:srgbClr val="ADFFAD"/>
                </a:solidFill>
              </a:rPr>
              <a:t>Green: Only sampling timer</a:t>
            </a:r>
          </a:p>
          <a:p>
            <a:r>
              <a:rPr lang="en-GB" dirty="0">
                <a:solidFill>
                  <a:srgbClr val="00B0F0"/>
                </a:solidFill>
              </a:rPr>
              <a:t>Blue: Event indicator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359671-FCF7-4545-840C-C1A08C2831AC}"/>
              </a:ext>
            </a:extLst>
          </p:cNvPr>
          <p:cNvSpPr txBox="1"/>
          <p:nvPr/>
        </p:nvSpPr>
        <p:spPr>
          <a:xfrm>
            <a:off x="933237" y="2637738"/>
            <a:ext cx="3452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C69B9"/>
                </a:solidFill>
              </a:rPr>
              <a:t>Pink: Total</a:t>
            </a:r>
          </a:p>
          <a:p>
            <a:r>
              <a:rPr lang="en-GB" dirty="0">
                <a:solidFill>
                  <a:srgbClr val="FFFFAD"/>
                </a:solidFill>
              </a:rPr>
              <a:t>Yellow: Only sampling</a:t>
            </a:r>
          </a:p>
          <a:p>
            <a:r>
              <a:rPr lang="en-GB" dirty="0">
                <a:solidFill>
                  <a:srgbClr val="ADFFAD"/>
                </a:solidFill>
              </a:rPr>
              <a:t>Green: Only sampling timer</a:t>
            </a:r>
          </a:p>
          <a:p>
            <a:r>
              <a:rPr lang="en-GB" dirty="0">
                <a:solidFill>
                  <a:srgbClr val="00B0F0"/>
                </a:solidFill>
              </a:rPr>
              <a:t>Blue: Event indicator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83F9EE-BCEC-469E-96A8-4D6D99E97A84}"/>
              </a:ext>
            </a:extLst>
          </p:cNvPr>
          <p:cNvSpPr txBox="1"/>
          <p:nvPr/>
        </p:nvSpPr>
        <p:spPr>
          <a:xfrm>
            <a:off x="2244903" y="490549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Noise Ground aligned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C0DFFA9-2A7E-41EA-8E09-9657644E8A5A}"/>
              </a:ext>
            </a:extLst>
          </p:cNvPr>
          <p:cNvSpPr txBox="1"/>
          <p:nvPr/>
        </p:nvSpPr>
        <p:spPr>
          <a:xfrm>
            <a:off x="8013857" y="4849783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Absolute aligned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E88379-7C10-4936-87D9-E8B840170BC8}"/>
              </a:ext>
            </a:extLst>
          </p:cNvPr>
          <p:cNvSpPr txBox="1"/>
          <p:nvPr/>
        </p:nvSpPr>
        <p:spPr>
          <a:xfrm>
            <a:off x="2470935" y="5606850"/>
            <a:ext cx="5899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Events: ADC read, Subtract Mean, Emphasis, Thresholding</a:t>
            </a:r>
          </a:p>
          <a:p>
            <a:r>
              <a:rPr lang="en-US" altLang="zh-CN" dirty="0"/>
              <a:t> - related to the pink line.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73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监视器, 屏幕, 电视, 室内&#10;&#10;已生成极高可信度的说明">
            <a:extLst>
              <a:ext uri="{FF2B5EF4-FFF2-40B4-BE49-F238E27FC236}">
                <a16:creationId xmlns:a16="http://schemas.microsoft.com/office/drawing/2014/main" id="{43B77B66-B8AC-4C78-A97B-4F2DD8CE0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5" b="15145"/>
          <a:stretch/>
        </p:blipFill>
        <p:spPr>
          <a:xfrm>
            <a:off x="1710648" y="220895"/>
            <a:ext cx="8691937" cy="2825393"/>
          </a:xfrm>
          <a:prstGeom prst="rect">
            <a:avLst/>
          </a:prstGeom>
        </p:spPr>
      </p:pic>
      <p:pic>
        <p:nvPicPr>
          <p:cNvPr id="5" name="内容占位符 4" descr="图片包含 监视器, 屏幕, 室内, 黑色&#10;&#10;已生成高可信度的说明">
            <a:extLst>
              <a:ext uri="{FF2B5EF4-FFF2-40B4-BE49-F238E27FC236}">
                <a16:creationId xmlns:a16="http://schemas.microsoft.com/office/drawing/2014/main" id="{F75CE7B4-766C-4F6C-A5CE-EEBF79F4E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8"/>
          <a:stretch/>
        </p:blipFill>
        <p:spPr>
          <a:xfrm>
            <a:off x="1710648" y="3046288"/>
            <a:ext cx="8698261" cy="375593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63E443-285C-4AE6-BF3C-A549175DB51D}"/>
              </a:ext>
            </a:extLst>
          </p:cNvPr>
          <p:cNvSpPr txBox="1"/>
          <p:nvPr/>
        </p:nvSpPr>
        <p:spPr>
          <a:xfrm>
            <a:off x="1837361" y="333910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C69B9"/>
                </a:solidFill>
              </a:rPr>
              <a:t>Total 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>
                <a:solidFill>
                  <a:srgbClr val="FFFFAD"/>
                </a:solidFill>
              </a:rPr>
              <a:t>Sampling</a:t>
            </a:r>
            <a:endParaRPr lang="en-GB" dirty="0">
              <a:solidFill>
                <a:srgbClr val="FFFFAD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D9BEF9-E76D-4866-9227-F47581152374}"/>
              </a:ext>
            </a:extLst>
          </p:cNvPr>
          <p:cNvSpPr txBox="1"/>
          <p:nvPr/>
        </p:nvSpPr>
        <p:spPr>
          <a:xfrm>
            <a:off x="1837361" y="3154166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C69B9"/>
                </a:solidFill>
              </a:rPr>
              <a:t>Total</a:t>
            </a:r>
            <a:r>
              <a:rPr lang="en-US" altLang="zh-CN" dirty="0">
                <a:solidFill>
                  <a:schemeClr val="bg1"/>
                </a:solidFill>
              </a:rPr>
              <a:t> – </a:t>
            </a:r>
            <a:r>
              <a:rPr lang="en-US" altLang="zh-CN" dirty="0">
                <a:solidFill>
                  <a:srgbClr val="ADFFAD"/>
                </a:solidFill>
              </a:rPr>
              <a:t>Sampling timer</a:t>
            </a:r>
            <a:endParaRPr lang="en-GB" dirty="0">
              <a:solidFill>
                <a:srgbClr val="ADFFAD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E4E471-977A-4D00-A333-6E9FF228453E}"/>
              </a:ext>
            </a:extLst>
          </p:cNvPr>
          <p:cNvSpPr txBox="1"/>
          <p:nvPr/>
        </p:nvSpPr>
        <p:spPr>
          <a:xfrm>
            <a:off x="10354639" y="220895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Difference: </a:t>
            </a:r>
          </a:p>
          <a:p>
            <a:r>
              <a:rPr lang="en-GB" altLang="zh-CN" dirty="0"/>
              <a:t>10.42uW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9295D8-7AB9-4FE2-A3A4-24F8744DE312}"/>
              </a:ext>
            </a:extLst>
          </p:cNvPr>
          <p:cNvSpPr txBox="1"/>
          <p:nvPr/>
        </p:nvSpPr>
        <p:spPr>
          <a:xfrm>
            <a:off x="10481352" y="3244922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Difference: </a:t>
            </a:r>
          </a:p>
          <a:p>
            <a:r>
              <a:rPr lang="en-GB" altLang="zh-CN" dirty="0"/>
              <a:t>71.56uW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B4C18F-3628-4271-8422-EB390857791C}"/>
              </a:ext>
            </a:extLst>
          </p:cNvPr>
          <p:cNvSpPr txBox="1"/>
          <p:nvPr/>
        </p:nvSpPr>
        <p:spPr>
          <a:xfrm>
            <a:off x="-52888" y="1259763"/>
            <a:ext cx="17572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Difference</a:t>
            </a:r>
          </a:p>
          <a:p>
            <a:r>
              <a:rPr lang="en-GB" sz="2800" dirty="0"/>
              <a:t> 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       of 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   Signals</a:t>
            </a:r>
          </a:p>
        </p:txBody>
      </p:sp>
    </p:spTree>
    <p:extLst>
      <p:ext uri="{BB962C8B-B14F-4D97-AF65-F5344CB8AC3E}">
        <p14:creationId xmlns:p14="http://schemas.microsoft.com/office/powerpoint/2010/main" val="336581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BA912-0182-44D9-9362-0A2E99C3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Usage</a:t>
            </a:r>
            <a:endParaRPr lang="en-GB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E1CAC6-B9F6-4AB5-8357-8CCB798A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32" y="1534203"/>
            <a:ext cx="2968530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7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184</Words>
  <Application>Microsoft Office PowerPoint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Logbook  - July</vt:lpstr>
      <vt:lpstr>Settings</vt:lpstr>
      <vt:lpstr>Detection Results</vt:lpstr>
      <vt:lpstr>Power Consumption - Voltage crosses 20R Resistor: </vt:lpstr>
      <vt:lpstr>PowerPoint 演示文稿</vt:lpstr>
      <vt:lpstr>Memory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Logbook  - July</dc:title>
  <dc:creator>Zhang, Zheng</dc:creator>
  <cp:lastModifiedBy>Zhang, Zheng</cp:lastModifiedBy>
  <cp:revision>19</cp:revision>
  <dcterms:created xsi:type="dcterms:W3CDTF">2019-07-13T06:23:49Z</dcterms:created>
  <dcterms:modified xsi:type="dcterms:W3CDTF">2019-07-15T16:06:51Z</dcterms:modified>
</cp:coreProperties>
</file>