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7" r:id="rId4"/>
    <p:sldId id="256" r:id="rId5"/>
    <p:sldId id="267" r:id="rId6"/>
    <p:sldId id="269" r:id="rId7"/>
    <p:sldId id="259" r:id="rId8"/>
    <p:sldId id="260" r:id="rId9"/>
    <p:sldId id="261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6ED0-0E23-479B-BA6E-B1DE6903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CBDD41-6B85-42E4-9668-90073206A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00F81-B1E1-403E-A389-97323DD0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4EBF-D488-4B99-90C6-C48BD768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7075D-93F8-4B4C-8CC1-FF48B180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91279-085B-4ED3-A843-CDCF1420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3DCAE-E2DF-44D6-8A67-96E5AFFB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F8DAC-D99E-4CA4-BC09-50551EB0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AFBF9-4666-4AA0-B170-6C638986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730B8-A2C5-4FD1-BDB5-7C0ABA46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9F623-F9A6-4DA0-B527-49ECC800A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C180E-2CDA-4A5F-881A-C4ED5573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0F952-7A5E-4BF8-9356-6E3B1ADB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5DDA4-DB82-4DB3-8397-A7E85CD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15F2-BF44-4277-A53F-7FCCA2C4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5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39F0-EE5A-4DAE-AA60-2C2EAAC6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57F6B-4834-41D2-91F3-7555D85C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DD81B-8177-4FCA-B859-E6238D1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75C67-BBE4-417C-A69E-3E06ED7D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80AF-FDA6-4124-8C84-5D359215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3105-9E7E-4819-8FC3-DDDBDD0E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720EB-8AEA-41A8-B03F-820CA5AE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3ED92-0D27-43F2-9BFD-67C8E9FE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CDAFB-65C3-4D1E-B51D-91EA5B3F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9F77-F8A1-46A7-96D8-EC541123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2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D0C35-429A-4910-91A7-7DC9D6F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305B6-7D23-4041-A9F4-489F049B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CEEA2-7742-4CFA-AD35-19039586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8F4DF-CDF5-4E90-9103-555D6F93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1362C-D9D4-45F4-8046-7D3AE39B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798FB-43BD-4892-8E24-FA41A9CB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0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1B-36CD-4CD4-9C45-DD77672F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621A-4B42-4A7E-AC81-DCDB5453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61D3A-3FF0-4EB5-A193-8CF933E9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38A3AA-52F2-4C4F-BCA4-A2A321325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BF2419-C79F-4322-B1E1-11209CC7C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06C873-2C76-4651-8CD0-62B1AE78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FB2F4F-9719-4038-8561-118C6989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403F4-B6A5-460F-9650-19DA048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7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E2B7D-AD6C-4728-B823-7A67CA48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E49D4-6D14-40F9-87AA-924E9B6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67D21-7D12-468C-B48D-C6C77C95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3F1226-2589-4A70-8A30-7CA61C56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DC17CF-642E-4F98-A284-E658ABD7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7D430B-D48C-4462-AB11-7125B1A8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ABE00-CC39-4D71-9E12-C108C73E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3472-2E14-40FB-B67C-C976A75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EB7A-8C4E-49FB-A28B-332D3136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CCD83-5C14-4AA8-BBB0-4783C2361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86920-FEF2-499C-8F23-343AABC5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3B373-525A-4CD1-B8F3-A78CB405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205EE-11D2-4E70-8D73-DC2F24F0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70FF-162D-4EED-96B5-E657DE3D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DF6C33-66F8-45EB-90A4-1986340D0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9D1A-CBFB-4AF9-A13B-D13277B5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AAE6C-1EFB-4F2C-BFEF-E3AB08DB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B1477-C7BE-4D11-9553-B6B80A6B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B512F-C79B-495C-91F8-F3BF98AD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79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04BEFC-E5B2-4A44-9C51-E1B5AD71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87F75-C618-4865-A077-A57DB425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EA19A-C8FF-4068-83D2-DB3F0DACB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2664-600A-4EFD-951D-FB698237EA41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41E13-EC8D-4A91-80D2-C3EBE970D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689F5-B7C5-4BCB-B8BF-57BB5A37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BF1B-3F7B-49D8-831A-A66BF2A6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8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B1761C-D136-4EDF-B53C-5090EE5EA69D}"/>
              </a:ext>
            </a:extLst>
          </p:cNvPr>
          <p:cNvSpPr txBox="1"/>
          <p:nvPr/>
        </p:nvSpPr>
        <p:spPr>
          <a:xfrm>
            <a:off x="2738284" y="2632921"/>
            <a:ext cx="803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Logbook - February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40709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A9B83F-3A40-4C1A-B5D3-2AD89973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25" y="3611743"/>
            <a:ext cx="2685705" cy="22627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8C9F2D-2D89-4554-8145-869DC1E1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25" y="1491517"/>
            <a:ext cx="2685705" cy="21351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683CE2-249F-4F85-A520-646B85EF4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64" y="3626652"/>
            <a:ext cx="2709661" cy="22828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42B2D8-B3F4-40E8-B14D-4831894A2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19" y="1498231"/>
            <a:ext cx="2685706" cy="2121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230E6B-ED0B-4C94-BE6C-4FE196D84D1A}"/>
              </a:ext>
            </a:extLst>
          </p:cNvPr>
          <p:cNvSpPr txBox="1"/>
          <p:nvPr/>
        </p:nvSpPr>
        <p:spPr>
          <a:xfrm>
            <a:off x="1167281" y="670892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PDF and CDF of operator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E1787-00B7-4AF7-8F35-34EB45A4E725}"/>
                  </a:ext>
                </a:extLst>
              </p:cNvPr>
              <p:cNvSpPr txBox="1"/>
              <p:nvPr/>
            </p:nvSpPr>
            <p:spPr>
              <a:xfrm>
                <a:off x="5629986" y="2559084"/>
                <a:ext cx="650370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CDF is more interesting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Positive side, two CDF intersected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ASO concentrates more before that but the tail is longer.</a:t>
                </a:r>
              </a:p>
              <a:p>
                <a:r>
                  <a:rPr lang="en-GB" dirty="0"/>
                  <a:t>     -&gt; It would be nice if the threshold was lower than this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negative side, ASO is concentrated at smaller value and</a:t>
                </a:r>
              </a:p>
              <a:p>
                <a:r>
                  <a:rPr lang="en-GB" dirty="0"/>
                  <a:t>     the tail is shorter.-&gt;nice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E1787-00B7-4AF7-8F35-34EB45A4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986" y="2559084"/>
                <a:ext cx="6503703" cy="1754326"/>
              </a:xfrm>
              <a:prstGeom prst="rect">
                <a:avLst/>
              </a:prstGeom>
              <a:blipFill>
                <a:blip r:embed="rId6"/>
                <a:stretch>
                  <a:fillRect l="-844" t="-2083" r="-94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83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68044-F91C-42EA-A41B-81DBBD5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39240D-C694-461C-BB41-60C1C881E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Input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dirty="0"/>
                  <a:t>Output of: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: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mean 0,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NEO or ASO: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39240D-C694-461C-BB41-60C1C881E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4F8C4-A4CF-4D5E-994E-DD22512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787"/>
            <a:ext cx="10515600" cy="3995531"/>
          </a:xfrm>
        </p:spPr>
        <p:txBody>
          <a:bodyPr/>
          <a:lstStyle/>
          <a:p>
            <a:r>
              <a:rPr lang="en-GB" dirty="0"/>
              <a:t>Haven’t tested the accuracy. Visually,  ASO is at least similar to NEO</a:t>
            </a:r>
          </a:p>
          <a:p>
            <a:r>
              <a:rPr lang="en-GB" dirty="0"/>
              <a:t>Improvement should be made to Rafael’s work on thresholding</a:t>
            </a:r>
          </a:p>
          <a:p>
            <a:pPr lvl="1"/>
            <a:r>
              <a:rPr lang="en-GB" dirty="0"/>
              <a:t>Not only masking the successive signals, but also some previous ones to avoid the abrupt jump after a spike</a:t>
            </a:r>
          </a:p>
          <a:p>
            <a:r>
              <a:rPr lang="en-GB" dirty="0"/>
              <a:t>Already obtained lots of statistics of ASO output. Trying to summarising a good thresholding schema.</a:t>
            </a:r>
          </a:p>
          <a:p>
            <a:r>
              <a:rPr lang="en-GB" dirty="0"/>
              <a:t>Haven’t though out an adaptive approach to handle the problem when noise is large. </a:t>
            </a:r>
          </a:p>
        </p:txBody>
      </p:sp>
    </p:spTree>
    <p:extLst>
      <p:ext uri="{BB962C8B-B14F-4D97-AF65-F5344CB8AC3E}">
        <p14:creationId xmlns:p14="http://schemas.microsoft.com/office/powerpoint/2010/main" val="30709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5003E4A1-32C9-4699-8AA2-624756805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844" y="919165"/>
            <a:ext cx="6534977" cy="55710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AFF6D2-E07B-45F9-B0EC-ECD098D58362}"/>
              </a:ext>
            </a:extLst>
          </p:cNvPr>
          <p:cNvSpPr txBox="1"/>
          <p:nvPr/>
        </p:nvSpPr>
        <p:spPr>
          <a:xfrm>
            <a:off x="5206107" y="43192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Row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961F4B-B6AB-4446-B180-3E2EADEA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31" y="1266031"/>
            <a:ext cx="5291666" cy="43788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24CB13-5A5E-4117-B6B8-232358E9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5" y="1266031"/>
            <a:ext cx="5291667" cy="43259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DDCFF4-BB5A-4502-8E21-D2A7B5B13E0D}"/>
              </a:ext>
            </a:extLst>
          </p:cNvPr>
          <p:cNvSpPr txBox="1"/>
          <p:nvPr/>
        </p:nvSpPr>
        <p:spPr>
          <a:xfrm>
            <a:off x="1537851" y="827095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operators directly to raw 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55ADB6-04C9-4274-9D96-C427429E6BF5}"/>
              </a:ext>
            </a:extLst>
          </p:cNvPr>
          <p:cNvSpPr txBox="1"/>
          <p:nvPr/>
        </p:nvSpPr>
        <p:spPr>
          <a:xfrm>
            <a:off x="6907612" y="827096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Offset the raw data by 1 and then apply operators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43A8E5-416B-4679-B31E-01E44F618878}"/>
              </a:ext>
            </a:extLst>
          </p:cNvPr>
          <p:cNvSpPr txBox="1"/>
          <p:nvPr/>
        </p:nvSpPr>
        <p:spPr>
          <a:xfrm>
            <a:off x="875847" y="5846238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is offset by the amplitude of the raw data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564B2-DEF1-49A1-8B43-5BFBB975B1BE}"/>
              </a:ext>
            </a:extLst>
          </p:cNvPr>
          <p:cNvSpPr txBox="1"/>
          <p:nvPr/>
        </p:nvSpPr>
        <p:spPr>
          <a:xfrm>
            <a:off x="6196050" y="5846238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Raw data offset is removed, but the noise ground is higher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9EB23B-53C5-4119-9C3A-BF5FD3B14F9E}"/>
              </a:ext>
            </a:extLst>
          </p:cNvPr>
          <p:cNvSpPr txBox="1"/>
          <p:nvPr/>
        </p:nvSpPr>
        <p:spPr>
          <a:xfrm>
            <a:off x="5150400" y="641692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ASO suffers 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24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CC3332F-06D7-4278-A54F-50599232C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3" y="924532"/>
            <a:ext cx="3357965" cy="2749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DDC50-361A-4580-BC3E-C3D023EF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73" y="3855184"/>
            <a:ext cx="3387306" cy="28114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54485F-62F4-46CD-80EB-B211E4F3F1B0}"/>
              </a:ext>
            </a:extLst>
          </p:cNvPr>
          <p:cNvSpPr txBox="1"/>
          <p:nvPr/>
        </p:nvSpPr>
        <p:spPr>
          <a:xfrm>
            <a:off x="3298735" y="15290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Signal with LFP and with local mean removed</a:t>
            </a:r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40941B-7957-4E95-B7EA-26E75873D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35" y="2872671"/>
            <a:ext cx="4742471" cy="37939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68F1D9-AA87-4B12-84EE-87DEA03D5367}"/>
              </a:ext>
            </a:extLst>
          </p:cNvPr>
          <p:cNvSpPr txBox="1"/>
          <p:nvPr/>
        </p:nvSpPr>
        <p:spPr>
          <a:xfrm>
            <a:off x="4861560" y="1163320"/>
            <a:ext cx="5082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 is measured with a window of 50 </a:t>
            </a:r>
          </a:p>
          <a:p>
            <a:r>
              <a:rPr lang="en-GB" dirty="0"/>
              <a:t>50/</a:t>
            </a:r>
            <a:r>
              <a:rPr lang="en-GB" altLang="zh-CN" dirty="0"/>
              <a:t>24414.0625= 0.002s delay</a:t>
            </a:r>
          </a:p>
          <a:p>
            <a:endParaRPr lang="en-GB" altLang="zh-CN" dirty="0"/>
          </a:p>
          <a:p>
            <a:r>
              <a:rPr lang="en-GB" altLang="zh-CN" dirty="0"/>
              <a:t>LFP is removed nearly perfect.</a:t>
            </a:r>
          </a:p>
          <a:p>
            <a:endParaRPr lang="en-GB" altLang="zh-CN" dirty="0"/>
          </a:p>
          <a:p>
            <a:r>
              <a:rPr lang="en-GB" altLang="zh-CN" dirty="0"/>
              <a:t>Visually, similar but noise ground of ASO is lower.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AD014D-BB71-4D8E-9B93-8079516345A4}"/>
              </a:ext>
            </a:extLst>
          </p:cNvPr>
          <p:cNvSpPr txBox="1"/>
          <p:nvPr/>
        </p:nvSpPr>
        <p:spPr>
          <a:xfrm>
            <a:off x="9648596" y="3150917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Made mistakes </a:t>
            </a:r>
          </a:p>
          <a:p>
            <a:r>
              <a:rPr lang="en-GB" dirty="0"/>
              <a:t>on last logbook. </a:t>
            </a:r>
          </a:p>
        </p:txBody>
      </p:sp>
    </p:spTree>
    <p:extLst>
      <p:ext uri="{BB962C8B-B14F-4D97-AF65-F5344CB8AC3E}">
        <p14:creationId xmlns:p14="http://schemas.microsoft.com/office/powerpoint/2010/main" val="418486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6204FA-8182-4FAD-8FD3-CF2CB5E1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8" y="643467"/>
            <a:ext cx="4948684" cy="5571066"/>
          </a:xfrm>
          <a:prstGeom prst="rect">
            <a:avLst/>
          </a:prstGeom>
        </p:spPr>
      </p:pic>
      <p:pic>
        <p:nvPicPr>
          <p:cNvPr id="4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6B262778-E7B0-4DEB-9C0A-B9B2B366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80" y="643467"/>
            <a:ext cx="5235636" cy="5571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4A2B58-8907-4DCC-9B67-193D983BBED0}"/>
              </a:ext>
            </a:extLst>
          </p:cNvPr>
          <p:cNvSpPr txBox="1"/>
          <p:nvPr/>
        </p:nvSpPr>
        <p:spPr>
          <a:xfrm>
            <a:off x="5648327" y="27413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Wave form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E54A79-2CC6-4BD5-B2FA-C0826B71F4D7}"/>
              </a:ext>
            </a:extLst>
          </p:cNvPr>
          <p:cNvSpPr txBox="1"/>
          <p:nvPr/>
        </p:nvSpPr>
        <p:spPr>
          <a:xfrm>
            <a:off x="2707640" y="54864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FF277A-FC55-463A-9C34-E5107302EBF7}"/>
              </a:ext>
            </a:extLst>
          </p:cNvPr>
          <p:cNvSpPr txBox="1"/>
          <p:nvPr/>
        </p:nvSpPr>
        <p:spPr>
          <a:xfrm>
            <a:off x="8773160" y="5334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302891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9EAF50-C8AC-452F-95AD-1F1CF22F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34" y="1421042"/>
            <a:ext cx="4610134" cy="3833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DD36BD-0531-4E5D-A151-98968110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68" y="1421042"/>
            <a:ext cx="4737051" cy="38338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EF3211-E4B0-4575-9720-D1A3B36C2749}"/>
              </a:ext>
            </a:extLst>
          </p:cNvPr>
          <p:cNvSpPr txBox="1"/>
          <p:nvPr/>
        </p:nvSpPr>
        <p:spPr>
          <a:xfrm>
            <a:off x="4706178" y="8644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 dB </a:t>
            </a:r>
            <a:r>
              <a:rPr lang="en-US" altLang="zh-CN" dirty="0"/>
              <a:t>WGN added</a:t>
            </a:r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19B15-56D0-4D26-B574-E91D0F95F7AA}"/>
              </a:ext>
            </a:extLst>
          </p:cNvPr>
          <p:cNvSpPr txBox="1"/>
          <p:nvPr/>
        </p:nvSpPr>
        <p:spPr>
          <a:xfrm>
            <a:off x="3051313" y="5719428"/>
            <a:ext cx="655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Noise ground is higher</a:t>
            </a:r>
          </a:p>
          <a:p>
            <a:r>
              <a:rPr lang="en-GB" dirty="0"/>
              <a:t>It is noticeable that the noise after ASO is nearly always positive</a:t>
            </a:r>
          </a:p>
        </p:txBody>
      </p:sp>
    </p:spTree>
    <p:extLst>
      <p:ext uri="{BB962C8B-B14F-4D97-AF65-F5344CB8AC3E}">
        <p14:creationId xmlns:p14="http://schemas.microsoft.com/office/powerpoint/2010/main" val="117168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1BF52F-7A32-461C-B848-308A63E3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90" y="643467"/>
            <a:ext cx="3139774" cy="25432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27C0D5A-88D9-484B-BFF9-40FF9C0F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98" y="3671313"/>
            <a:ext cx="3239766" cy="254321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16ABF9A-9078-40ED-B6CF-0F6D508DE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117" y="3671313"/>
            <a:ext cx="3085894" cy="25458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22E45E-75DC-4710-9C42-C7E767247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059" y="505728"/>
            <a:ext cx="3095115" cy="25534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78E332-EFA3-407A-B10F-B3E1D84A0CEA}"/>
              </a:ext>
            </a:extLst>
          </p:cNvPr>
          <p:cNvSpPr txBox="1"/>
          <p:nvPr/>
        </p:nvSpPr>
        <p:spPr>
          <a:xfrm>
            <a:off x="4493885" y="89235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Spectrum Analysis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4A3709-5A71-4C63-BB4A-2B60775FD664}"/>
              </a:ext>
            </a:extLst>
          </p:cNvPr>
          <p:cNvSpPr txBox="1"/>
          <p:nvPr/>
        </p:nvSpPr>
        <p:spPr>
          <a:xfrm>
            <a:off x="3845781" y="6399430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 not have much insights in these PSD</a:t>
            </a:r>
            <a:r>
              <a:rPr lang="en-US" altLang="zh-CN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28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EAA1EF-88DF-449E-A36A-F406A6C9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02" y="1977499"/>
            <a:ext cx="5291666" cy="3254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EAD0D7-17B6-4278-95FA-E76D1110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4" y="1990728"/>
            <a:ext cx="5291667" cy="32279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1C3730-2CEC-4EBA-AE60-5F88A62D30A1}"/>
              </a:ext>
            </a:extLst>
          </p:cNvPr>
          <p:cNvSpPr txBox="1"/>
          <p:nvPr/>
        </p:nvSpPr>
        <p:spPr>
          <a:xfrm>
            <a:off x="5683983" y="8428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Spectrogram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0623E-8CCF-4464-B87C-F190F54047C1}"/>
              </a:ext>
            </a:extLst>
          </p:cNvPr>
          <p:cNvSpPr txBox="1"/>
          <p:nvPr/>
        </p:nvSpPr>
        <p:spPr>
          <a:xfrm>
            <a:off x="2197451" y="6142383"/>
            <a:ext cx="91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amplitude contrast between noise and spikes of ASO output is higher than that of NEO</a:t>
            </a:r>
          </a:p>
        </p:txBody>
      </p:sp>
    </p:spTree>
    <p:extLst>
      <p:ext uri="{BB962C8B-B14F-4D97-AF65-F5344CB8AC3E}">
        <p14:creationId xmlns:p14="http://schemas.microsoft.com/office/powerpoint/2010/main" val="256700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已生成高可信度的说明">
            <a:extLst>
              <a:ext uri="{FF2B5EF4-FFF2-40B4-BE49-F238E27FC236}">
                <a16:creationId xmlns:a16="http://schemas.microsoft.com/office/drawing/2014/main" id="{371D4D44-BA5A-4883-AC7A-3CB561E9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30" y="1312333"/>
            <a:ext cx="5291666" cy="42201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0C8C37-6E4B-41CA-A6BC-FB5A88FE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58" y="1325563"/>
            <a:ext cx="5291667" cy="42068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3B44AE-2825-49DB-9054-C0C95B0EE1A3}"/>
              </a:ext>
            </a:extLst>
          </p:cNvPr>
          <p:cNvSpPr txBox="1"/>
          <p:nvPr/>
        </p:nvSpPr>
        <p:spPr>
          <a:xfrm>
            <a:off x="4300896" y="569777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 and negative part of the output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83CA92-8D17-4D31-A11F-C8BDA4EFB603}"/>
              </a:ext>
            </a:extLst>
          </p:cNvPr>
          <p:cNvSpPr/>
          <p:nvPr/>
        </p:nvSpPr>
        <p:spPr>
          <a:xfrm>
            <a:off x="3717093" y="56418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out_add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pos+circshift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(-neg,-2);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ideal. Both noise and spikes are added</a:t>
            </a:r>
            <a:endParaRPr lang="en-US" altLang="zh-CN" dirty="0">
              <a:solidFill>
                <a:srgbClr val="228B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8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363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properties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Zheng</dc:creator>
  <cp:lastModifiedBy>Zhang, Zheng</cp:lastModifiedBy>
  <cp:revision>11</cp:revision>
  <dcterms:created xsi:type="dcterms:W3CDTF">2019-02-24T20:41:52Z</dcterms:created>
  <dcterms:modified xsi:type="dcterms:W3CDTF">2019-02-24T22:24:20Z</dcterms:modified>
</cp:coreProperties>
</file>