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3" d="100"/>
          <a:sy n="73" d="100"/>
        </p:scale>
        <p:origin x="831" y="6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06:09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1540 7569,'0'-12'119,"1"3"0,5 1 0,6 6 0,3 4 0,2 4 1,-1 0-1,-3-1 0,-1 1 0,1-2 0,3-2 1,1-2-1,0 0 24,0 0 1,1 0 0,-1 0-1,0-2 1,1-2 0,-1-2-95,0 3 1,1-5 10,-1 2 1,-6 0-80,1 6 1,-1 0 71,7 0 1,-7 0-195,1 0 76,-1 0 0,7 0 20,-1 0 0,-6 0-7,1 0 44,-1 0 1,7-5 13,-1-1 0,-2-2-13,-3 2 1,3 4 80,-3-3 0,3 1-72,2-2 1,1 4 46,-1-4 0,0 4 3,1 2 0,-1 0 11,0 0 0,1 0-58,-1 0 1,-6 0 1,1 0 0,-1 0-62,7 0 77,-1 0 0,0 0-92,1 0 0,-1 0 78,0 0 1,-5 0-84,-1 0 1,1 0 46,5 0 1,-5 0-52,-1 0 241,1 0-127,5 0 302,0 8-96,1-6-106,-1 6 1,-6-8-65,1 0-1,-6 0-81,5 0 1,-5 0 48,5 0 0,-5 0 21,6 0-119,-1 0 1,7 0 48,-1 0 0,-6 0-153,1 0 123,-1 0 0,7 0-16,-1 0 1,-5 0 41,-1 0 0,1 5-6,5 1 0,-6 0 2,1-6 0,0 2-1,5 4 0,0-4-8,0 3 1,1-3-27,-1-2 41,0 0 0,1 0-4,-1 0 0,2 0 35,4 0 1,-4 6-35,4 0 1,-3 2 5,-3-3 1,-6-3-19,1 4 0,-1-4 1,7-2 1,-1 2-5,0 4 0,-5-5 18,-1 5 1,1-4-68,5-2 1,-5 0 53,-1 0 0,-5 0 3,6 0 0,-7 0-43,7 0 113,-8 0-57,3 0 14,-7 0 103,0 0-108,8-8 1,-6 5-255,4-9 149,-4 8-9,5-11 0,-3 5 58,8-7 1,-8 5 20,1 1 0,3 5 58,-2-5 1,2-1-69,-3-5 1,-3 0 18,4-1 1,2 1-2,-3 0 1,7-1 17,-6 1 0,5-2-3,-5-4 0,6 4-60,-7-4 0,7 3 69,-6 3 1,1 0 0,-1-1 0,-4-5 34,4 0 1,1 0-57,-1 6 0,0 0 41,-6-1 0,6 1-28,-1 0 1,3-2-48,-2-4 1,-4 3 54,4-3 0,1 4-145,-1 2 0,6-1 42,-7 1 1,1 0-44,-6 0 176,8-1 1,-6 1-84,3 0 0,-1-1 86,2 1 0,-4 0-68,4 0 0,-2-1-6,1 1 1,-3-6-24,4 0 1,2-2-2,-2 2 0,5 4 22,-5-4 1,5 3-7,-5 3 0,2 0 52,-2-1 0,-5 1-104,5 0 136,4 0 0,-8-1-68,4 1 1,-3 0-48,3-1 1,-4 1 56,4 0 0,2-1-42,-3 1 1,7 0-4,-6 0 0,5-1-15,-5 1 1,5 0 126,-5-1 1,2 7-157,-2-1 241,-4 1-123,5 1 96,1-5 0,-6 11-6,4-7-64,-5 7 0,-1-6-30,0 4 0,0 2-5,0-7 1,6 5-155,0-5 0,0 5 32,-6-6 38,7 8 16,-5-3 316,6 7 74,-8 0 154,0 0-317,0 7 12,0-5-43,0 6-5,0 0 93,0-6-213,0 13 177,0-5-153,0 7 0,0 0 25,0 1 1,0-7 21,0 1 0,0-1-59,0 6 0,0 1 1,0-1 1,0 0-48,0 1 0,0-1 86,0 0 0,0 0-165,0 1 1,0-1 39,0 0 1,0-3-18,0 3 0,0-9 66,0 9 1,0-3 110,0 3 1,6 0-57,0 0 0,-1 1 116,-5-1 0,2-5-13,4-1 1,-4 1-104,4 5 0,1 0 143,-1 0 0,0 1-31,-6-1 1,2 0-95,4 1 0,-4-1-8,3 0 1,-3 1-84,-2-1 1,2 0 68,4 0 1,-4 1-92,4-1 0,-4 2 13,-2 4 0,0-4 58,0 5 1,1-5-116,5-2 0,-4 0 59,4 1 0,-2-1-75,2 0 1,-5 1 93,5-1 0,2 0-45,-2 0 0,1 1 62,-1-1 0,-4 0 3,4 1 0,-2-1 80,1 0 1,-3 0-96,4 1 1,-4-1 69,-2 0 1,6 1-53,0-1 0,-1 0 25,-5 0 1,2 1-3,4-1-76,-4 0 1,6 1 25,-8-1 0,5 0-10,1 1 0,0-1 64,-6 0 1,2 0-39,4 1 1,-4-1 102,3 0 1,-3 1-95,-2-1 0,6 0 14,0 0 0,-1 1 4,-5-1 0,6 0 8,0 1 0,0-1-7,-6 0 0,0 1-3,0-1 0,6 0-12,-1 0 0,1 6 10,-6 1 1,0-1 18,0-6 1,6 0-22,0 0 0,-1 1 75,-5-1 0,0 0-64,0 1 0,0-7 9,0 1 7,8-1-16,-6 6 0,6 1 27,-8-1 0,0-5-18,0-1 0,0 1-25,0 5 0,5 0 20,1 1 0,0-1-56,-6 0 63,0 0-24,0 1-61,0-1-175,0-7 150,0-3 43,0-7 76,0 0-58,0-7 1,6 3 55,-1-8 1,1 6-61,-6-5 19,0-1 0,0-5 4,0 0 0,6 0 4,0-1 1,0 1-123,-6 0 1,5-1 106,1 1 1,0 0-8,-6-1 0,6 1-12,-1 0 0,1-2-147,-6-4 0,2 3 90,4-3 0,-4 4 72,3 2 0,-3 0 0,-2-1 0,2-1 7,4-4 1,-4 4 9,4-4 1,1 4-29,-1 1 0,0 1 138,-6 0-124,8-1 0,-4 1 64,7 0 1,-5-1-52,5 1 1,-7 0-10,2 0 0,2 5 18,-3 1 0,3-1-2,-2-5 2,-4 7 0,5 0-8,-7 5 1,2 3 208,4-4-197,-4 4 53,6 2 0,-8-2-54,0-4 7,0 5-44,0-7-13,7 8 45,-5 0 0,6-2 2,-8-4 1,2 4 172,4-4-174,-4 5 349,5 1-170,-7 0 171,8 0-75,-6 0-157,6 0 1,-6 0-28,3 0 82,-3 0-99,14 0 79,-7 0-190,9 0 0,-1-6 147,0 0-52,0 0 0,1 6-18,-1 0 0,0 0 2,1 0 0,-1-6-63,0 1 65,0-1 1,1 0-62,-1 0 0,0 1 58,1 5 1,-3-2-7,-3-4 0,3 4-16,-4-4 0,-1 4-9,2 2 1,-7 0-29,7 0 0,-1 0-17,7 0 0,-1 0 48,0 0 0,-5 0-63,-1 0 1,1 0 55,5 0-38,0 0 1,1-5 16,-1-1-3,0 0 1,1 6 9,-1 0 3,0 0 0,0 0 14,1 0 0,-7 0-21,1 0 21,-1 0 1,7 0-12,-1 0 1,-6 0 6,1 0 1,-6 0-6,5 0 1,-5 0 1,6 0-2,-1 0 1,6 0 0,1 0 0,-7 0-43,1 0 40,-1 0 1,7 2-17,-1 4 1,0-4 8,0 3 11,1-3 1,-1-2 24,0 0 0,1 0 35,-1 0-38,0 0 1,1 0 5,-1 0 1,-6 0 76,1 0 0,-1 0-84,7 0 1,-7 6 6,1 0 1,-1 0 3,7-6 1,-7 0-20,1 0 0,-1 0-7,6 0 1,-5 0-12,-1 0 1,1 0 10,5 0 0,1 0-4,-1 0 0,0 0-9,0 0 1,1 0 13,-1 0 0,0 0-26,1 0 1,-1 0 22,0 0 1,-5 0-120,-1 0 113,1 0-267,5 0 1,-5 0-592,-1 0-234,-7 0 1092,11-8 0,-13-2 0,6-7 0</inkml:trace>
  <inkml:trace contextRef="#ctx0" brushRef="#br0" timeOffset="2459">1591 2283 7569,'10'-17'375,"-2"0"-54,-8 0-100,0-1 1,0 1 243,0 0-71,0-1-257,-8 1 1,4 6-110,-7-1 122,7 8 0,-11-3-204,3 7 0,2 0 91,-1 0 0,-1 7-23,-5 5 0,0 5-62,-1 6 0,1 4-101,0 8 0,0-7-5,-1 1 0,7-8-7,-1 2 1,8-3 34,-1-3-13,3 0 85,2 1 1,7-3 20,5-4 1,3-3 98,3-8 1,1 0-93,4 0 0,-4 0 112,4 0 0,-4 6-28,-1 0 0,-1-1 312,0-5-295,-7 8 0,3 2 140,-7 7 0,0 0-43,-6 1 0,-8-1-83,-3 0 0,-5 0-177,-1 1 0,0-1 105,-1 0 1,1-1-211,0-5 0,-1 3-165,1-9 0,6 1-850,-1-6 1208,8-7 0,-3-11 0,7-9 0</inkml:trace>
  <inkml:trace contextRef="#ctx0" brushRef="#br0" timeOffset="2706">1799 2283 7569,'8'-9'-5,"-6"-6"1,5 11 268,-7-8-52,0 8-212,0-3 22,0 7 1,0 2 52,0 3 1,0 5-127,0 7 0,2 8 73,4 4 1,-4 4 96,4 1 0,-4 1-9,-2-1 0,0 7-58,0-1 1,2 6 88,3-5 1,-3 5-69,4-6 0,-4 2 12,-2-1 0,0-5-242,0 5 1,0-7-71,0-5 0,0-4-492,0-8 536,0 0 0,0-9 183,0-8 0,0-8 0,0-9 0</inkml:trace>
  <inkml:trace contextRef="#ctx0" brushRef="#br0" timeOffset="2942">1885 2456 7569,'0'-17'-212,"0"0"225,0 7 1,8-5 675,4 3-519,3-3 1,2 5-12,1 5 1,-1 3 19,0 2 0,-5 0-1,-1 0 1,-5 7-89,6 5 1,-9 5 78,3 6 1,-4-4 1,-2 4 0,-2 4-18,-4 2 1,-3-2-47,-8 2 1,3-8-92,-3 2 0,3 2-207,-9-2 1,4-2-517,2-9 1,-1 1 379,1-7 0,6 0-1225,-1-6 819,8 0 733,-3-8 0,14-1 0,3-9 0</inkml:trace>
  <inkml:trace contextRef="#ctx0" brushRef="#br0" timeOffset="3075">2093 2508 7569,'17'8'-792,"-5"-4"893,-1 7 0,-7-5 923,2 6-494,-4-1-218,-2 6-654,0 1 167,0-1-999,0-7 708,0-3 466,0-7 0,-8-7 0,-1-3 0</inkml:trace>
  <inkml:trace contextRef="#ctx0" brushRef="#br0" timeOffset="3217">2197 2249 7569,'0'-10'813,"0"3"-553,0 7-281,0 0 0,0 7 2,0 5 0,0-3-245,0 3 1,2-2-308,3 1 404,-3 4 0,14-13-621,-5 4 788,-3-4 0,15-2 0,-4 0 0</inkml:trace>
  <inkml:trace contextRef="#ctx0" brushRef="#br0" timeOffset="3764">2508 2024 7569,'0'-10'214,"-8"3"1,6 14-68,-3 5 0,1 5-12,-2 6 1,4 4 24,-4 8 1,-1-1-72,1 1 1,-2 7 69,2 4-42,5 4 0,-7 8 185,8 0 0,-2-1-99,-4-5 0,4-2-209,-4-4 1,5-3 143,1-9 1,0-1-398,0-4 1,0-4 81,0-8-963,0-8-148,0-1 947,0-23 0,0 1-12,0-14 1,1-1 163,5-6 0,-2 6 189,8 0 0,-3 1 0,3-7 0,3 2 0,-3 5 0,-3 1 16,3 4 0,-1 3 19,7-3 1,5-2 51,0 2 1,0 0 243,-6 6 0,0 2-46,1 3 0,-1-1 197,0 7 208,1 0-65,-1 6-329,-8 0 1,-1 8-87,-8 3 1,0 5-117,0 1 0,-9 6 22,-9 0 1,1 6-105,-6-6 1,-4 2-206,-2-2 1,-2 2 137,3 4 1,-11-2-506,5-4 0,1-6 298,4 0 1,8-5-86,-2-6 0,9-4-157,3 3-385,7-3 706,-4-2 1,16-6 41,4 1 0,3-7 257,2 6 1,1-5-184,-1 5 1,0-5 395,0 5 0,6 0-200,1 6 1,-1 0 112,-6 0 1,0 2 24,0 4 0,1-2 113,-1 7 0,-5 1-87,-1 5 0,-5 0 23,5 1 1,-7-7-472,2 1 1,-2-3 105,2 3-1377,-4 3 1426,5-13 0,1 6 0,2-8 0</inkml:trace>
  <inkml:trace contextRef="#ctx0" brushRef="#br0" timeOffset="4085">2854 2526 7869,'17'0'229,"0"-6"-77,1 0 1,-1-2 30,0 3 1,6-3 22,0-4 1,6-1-24,-6 7 1,6-7-383,-6 1 1,0 3 94,-5-3 0,-3 6-228,-4-5 68,5-1 258,-14-5 0,5 0-89,-7-1 1,-1 9 33,-5 3 0,2 4 90,-8 2 0,1 0-58,-6 0 0,-6 8 261,-1 3 1,-1 10 95,2 2 0,4 2 102,-4-1 1,6-3-100,5 7 0,-1-1 156,7 2 1,0-2-163,6-4 1,0-4-143,0 4 1,8-3-259,4-3 0,5-6 90,6 1 0,4-8-431,7 2 0,1-4 128,0-2 288,15-8 0,-4-9 0,13-10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1:57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70 416 7483,'0'10'16,"0"5"136,0-4 173,0 5-226,-8 9 1,4-6 33,-7 4-43,7 4 1,-4-8-26,8 4 1,-6-4-102,0-1 0,1-1-89,5 0 69,0-7 30,-8-2 12,6-1-110,-6-5 29,8 6-95,0-8 1,2-8 95,4-3 0,-2-10-64,7-2 0,-5-1 103,6 7 0,-6-6-4,5 0 1,-5-2 42,5 2 0,1 4 3,5-4 1,-5 4 155,-1 1-175,1 1 10,5 7 0,0-5 127,1 3-106,-1-3 54,-7 5 1,5 1 114,-4 3 1,-1 4-52,2-4 1,-7 6 84,7 6 1,-6-2-61,5 8 1,-7-1 105,2 6 1,-4 1-36,-2-1-97,0 8-32,0-6 0,0 6 61,0-8 12,0 1-124,0-1 1,0 0-77,0 1 1,0-7 182,0 1-311,0-8 78,0 3-200,0 1 143,0-6 70,0 5 0,0-5 17,0 4-51,0-4 0,0 8-127,0-5 18,0-3 132,0 6 1,2-8 33,3 0 0,-1-2 11,8-4 0,-7-3-11,7-9 0,0 1-9,5 0 0,-6 0 44,1-1-30,-1 1 58,-1 7 0,3-5 15,-7 4-77,8-5 81,-5 7 0,3-5 20,-1 8-42,-7-7 1,6 9 153,-4-7-29,-5 7 225,7-4-134,-8 8-188,8 0 49,-6 0 13,5 0 10,-7 0-63,8 8 1,-6 1 9,4 9 1,-2-1-10,1 0 1,-3 2 106,4 4-103,-4-3 24,6 5 14,-6-8-35,13 0-22,-13 0-106,13-7 124,-5-2-56,0-8 0,5 0-88,-4 0 0,-1-2 72,2-4 0,-3-4-108,3-7 1,3 0 75,-3 0 1,-3-1-23,3 1 1,-8-6 61,1 0-32,-3 0 52,-2-2 1,0 4-7,0-8-33,0 15 81,0-9 1,-2 16 106,-3-5 1,-5 5-62,-7 7 0,-1 0 83,1 0 0,0 1-73,0 5 1,-1 4 60,1 7 1,2-5-31,3-1-26,4-7-112,8 11 1,0-11-67,0 8 1,2-8-6,4 1 1,4-3-147,7-2 0,2 0 50,4 0 1,-2 0-73,8 0 0,-6-2-22,6-3 167,-8 3 20,12-6 0,-14 6 11,4-4-53,4 4 47,-8-5 0,6 1 180,-7 0-34,-1-7 7,0 11 1,-2-8 171,-3 4-172,3 4 243,-5-5-92,0 7-22,-3 0 1,-7 2 191,0 3-200,0 5-54,-7 7 0,5 1 0,-4-1 0,-2 6-49,2 0 1,-5 0 16,5-6 0,-5 1 39,5-1-319,0 0-59,6 1 16,0-1-127,0-7 96,0-3 137,0-7-377,0 0 217,8 0-32,-6 0 96,13 0 1,-5-6-141,7 1 0,-6-9-23,1 3 1,0-5-123,5-1 346,0 0 0,0-1 142,1 1 0,-7 2 0,1 3 0,-3-3 0,3 3 0,1 3 0,-7-3 0,2 8 0,-2-1-75,-4 3 157,5-6 165,-7 6 0,6-8 262,0 5 45,-1 3-281,-5-6 124,8 8-215,-6-8 0,8 6 32,-5-3-162,-3-5 107,6 8-68,0-5-66,-6 7-48,5 0-9,-7 0 0,0 7 31,0 5 58,-7-5-35,5 9 0,-8-9 64,4 5-94,4 3 0,-5-5 1,7 7 1,0-5 24,0-1 0,0-5 4,0 6-158,0-9 159,0 13-177,0-7 162,0 9 56,0-9 192,0 7-246,7-7 22,-5 1 25,14 5 0,-12-11 222,7 8-322,-7-8 93,4 3 1,-8-5-110,0 4 131,0-4 67,0 5 1,0-5-77,0 4 0,-6-2-19,0 8 0,-7-7-10,1 7 0,-3-6-8,-3 5 1,1-1-308,0 1 155,0 5 0,7-14-221,-5 5 196,13-7 0,-6-2-1062,8-3 801,0-5 0,2-7 13,4-1 1,3 1 398,9 0 0,-1-1 0,0 1 0,0 6 0,1-1 0,-1 3 0,0-3 0,1-1 0,-1 7 0,0 0 0,1 6 0,-9-2-167,-3-4 172,4 4 0,-7-5 373,9 7 93,-8 0 69,3 0 153,1 7-217,-6-5-171,13 6-326,-5-8 1,7-2 35,1-4 1,-3 3 54,-4-9 1,5 6-11,-5-5 1,5 5-63,1-6 0,-5 3 84,-1-3 0,-5-1 36,5 7 140,-7-7-181,12 3 0,-14-2 140,3 1 0,3-1-101,-2-5 0,0 6 96,-6-1-80,0 1-63,0-7 1,-2 3-23,-4 3 1,2 5-15,-8 7 0,7 0-81,-7 0 125,8 0-34,-11 0 0,5 0 65,-7 0-62,0 7 1,5 3 107,1 7 0,7 1 0,-4-3-40,0-4 1,7 11-21,-5-5 0,4 4-29,2-4 0,-6 2-72,0 5 0,1-5-60,5 4-58,0 4 173,0-8 0,0 6-467,0-8 280,0 0 0,7-5-493,5 0 418,3-9 0,8 5 2,0-8 1,8 0 103,-2 0 0,9 0-67,3 0 0,-1-8-114,-5-3 0,-7 1-560,1-1 377,-8 7 207,4-11 0,-7 13-768,-1-4 1033,-7-4 0,5 1 0,-5-9 0</inkml:trace>
  <inkml:trace contextRef="#ctx0" brushRef="#br0" timeOffset="365">1073 1 7569,'0'11'1789,"0"1"-1413,0 0 0,0 5 69,0 0-455,0 0 0,1-1-561,5-5-820,-4 5 685,14-14 329,-15 5 377,15-7 0,-7 8 0,9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03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433 502 7569,'0'-27'0,"0"-4"84,0 8 1,0-2 227,0 2 0,-6-2-65,0-4 1,-2-2 92,3 8 0,1 0-61,-8 6 1,7 1 85,-7 5 0,0 3-211,-5 8 29,-8 0-34,6 0 1,-14 0 22,4 0 1,3 14-60,-3 3 0,2 4-83,-2-4 1,-2 3-63,8 3 0,0-4-499,6 4 381,7-4 0,-3-1-18,7-1 1,0 0-63,6 0 6,8 1 204,2-1 1,7-5 14,0-1-22,8 1 0,0 3 48,4-4-44,4 5 0,-12-8 82,8 3 0,-8 4 87,2-3 0,-4 1-56,-2-1 1,-5 3 64,-1-3 0,-7 9 101,2 2-14,-12 0-178,-3 2 0,-9-6-91,1 4 95,0-3-51,-8-3 0,6 0 18,-5 0 0,-1-5-285,2-1-144,0-7 0,6 4-376,0-8 71,7 0 1,2-8-731,8-3 718,8-12 711,2 4 0,7-14 0,0 6 0</inkml:trace>
  <inkml:trace contextRef="#ctx0" brushRef="#br0" timeOffset="608">467 467 7569,'10'0'-327,"5"0"0,-11 0 816,8 0 1,-9 8-174,3 3 1,-4 6 57,-2 7 1,0-3-100,0 7 0,0-4 0,0 4 0,-2-5-151,-4 6 59,4-8-131,-13 4 1,13-7-140,-4-1 0,-1-6 36,1 1-147,0-8 0,4 4-151,-3-8-55,3 0 1,-6-8 174,8-4 1,8-3-46,3-2 1,-1-3-193,1-3 158,1 4 115,5-13 0,0 12 45,1-3 22,-1 4 1,-2 2 84,-3-1 43,3 1-33,-5 0 351,7 7 378,0 3-478,-7 7 1,4 1-3,-9 5 153,1 4-97,-6 7-68,0-7 0,0 5 71,0-3-64,0 3-146,0 2 1,0-5 17,0-1 16,0 1-225,0 5 0,-6-5 29,1-1-216,-1-7-113,6 4 203,-8-8 92,6 0 0,-6-2-102,8-4-8,0 4 136,0-13 0,6 5-162,0-7 1,7 2 201,-1 3 1,1-3-10,-1 3 1,3-3 155,-3-3-49,3 9-38,3-7 0,-7 15 459,1-5-221,-1-4-39,-1 8 199,5-5-180,-5 7 26,-1 0 1,1 1 457,-4 5-410,-4 4 1,5 7-59,-7 0 0,0-5-59,0-1 0,0-5-168,0 6-16,0-1-10,0 7 75,0-9-101,0 7 1,-2-13 74,-3 9 0,1-6-201,-8 5-95,8-7-460,-11 4 59,13-8 70,-6 0 0,8-2-604,0-4 617,0-4 253,8 1 334,-6 1 0,13 8 0,-5 0 0</inkml:trace>
  <inkml:trace contextRef="#ctx0" brushRef="#br0" timeOffset="1651">1228 588 7569,'0'-17'0,"0"-1"123,0 1 76,0 0 1,0 0 333,0-1-138,0 1-8,0 7-148,0-5 1,-6 11-79,1-7 1,-3 7-114,2-2 1,2 4 39,-7 2 1,-1 2-120,-5 4 0,0 3 114,-1 9 1,1 5-118,0 0 0,-6 8-227,0-3 102,7-3 94,1 0 1,7-2-43,-3 0-30,3 0 66,8-5 1,0-1-214,0 0 221,0 1 1,8-9-110,3-3 0,5-4 100,1-2 1,0 0-86,0 0 0,7-8-152,-1-3 24,0-12 207,-6 3 1,0-6-193,1 3 168,-1 3 1,6-5 96,0 8 0,-2-6-165,-9 0 138,3 0 147,-5 6-43,-1-1 232,-1 9-50,-8 1-163,0 16 0,0 3 59,0 12 184,-8-4-157,6 6 1,-11-2-25,7 1-91,-7 6 0,11-10-27,-4 3 0,4-4-120,2-2 0,0 0 61,0 1-293,0-9 108,0 7 29,0-14 159,8 5 1,-4-7-169,7 0-24,1-7 140,5-3 1,0-9-116,0-4 1,1 2 80,-1-8 0,0 0-9,1-6 1,5 1-161,0-1 205,0 1 0,-4-7 8,4 1 1,-4-2 20,4 1 0,-3 5 61,-3-5 1,0 11-100,0 1 1,-1 8 149,-5-2 1,-3 3-71,-8 3 110,8-8 1,-6 6-22,3-4 566,-3 11-349,-2-3 298,0 13-136,0-6-162,0 8 91,0 0-187,0 8 1,0 2 43,0 7-166,0 0 0,0 6-113,0 0 0,-2 8 44,-3-2 0,1 4-64,-8 1 1,3 7-85,-3-1 5,-3 8 118,5-4 0,-5 2-49,3 0 0,-1-7 21,7 1 1,-5-5-105,5-6 1,0-5 52,6-6 1,0-1-53,0 0-372,0-7 232,8-2 126,-6-8 1,13-2-422,-4-4 287,5-11 82,1-3 0,0-10-119,1 7 1,5-12 321,0 6 0,8-9 0,-3 3 0,-1-1 0,2-10 0,-8 5 0,2-5 0,2 8 0,-2-3 0,0 7 0,-5 5 0,-7-2 0,1 8-1,-8 0 1,3 6 1,-7 0 1,0 5 52,0 0 0,0 7 109,0-7 0,0 6 130,0-5 135,0 7-111,0-4-154,0 1 34,0 5-75,0-6-13,0 8 0,0 2 41,0 4 1,0 3-28,0 9 1,0-1 5,0 0 0,0 8-38,0 4 1,-5 4-19,-1 1 1,-6 1-17,6-1 1,-5 9-84,5 3 0,-1-2-58,1 2 136,4-7 0,-6 5-181,8-4 170,0-3 0,0-1-41,0-7 1,0-6-89,0 6 0,0-8-2,0 2 0,0-10-401,0-1 106,8-8-38,-6 11 248,5-13 0,-5 6-335,4-8 206,-4 0 304,13 0 0,-13 0 0,6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13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70 122 7569,'0'-18'-999,"0"9"910,0-7 1,0 12 150,0-7 45,0-1 0,6 1 109,-1-1 68,1 8-16,-6-3-115,0-1 39,0 6-82,0-6-21,0 16 1,0-4 320,0 8-68,0 7-198,0 8 1,-6 7 46,1 1 1,-7-1-78,6 1 1,-5 5-16,5 1 0,-5-1-26,5-5 0,-6-7-161,7 1 1,-1-6-492,6 6 340,0-8-1,0 4 0,0-7-194,0-1 0,7-6 132,5 1 1,5-8-139,6 2 0,6-6 186,12-6 0,-3-4 254,8-7 0,0-8 0,6-2 0</inkml:trace>
  <inkml:trace contextRef="#ctx0" brushRef="#br0" timeOffset="376">606 312 7569,'0'-18'100,"0"1"339,0 0-220,0 0 0,0 5 69,0 1-104,-8 7-35,-1-4 0,-3 6 16,1-4-23,-1 4-52,-5-5-38,0 7 0,-1 7 57,1 5 0,0 3-137,-1 3 0,1 1 114,0 4 0,5-4-16,1 4 0,7 2 28,-2-2-19,-3 0-70,7 2 1,-6-11-110,8 3 1,6-4-24,-1 5 0,9-9-186,-3-3 0,-1 2 58,2-3 1,-1 1-93,6-6 0,1-7 54,-1-5 1,-2-3-25,-3-3 1,3 1-200,-3 0 306,3-1 109,2 1 0,1 0-31,-1 0 1,-5-1 154,-1 1 1,-5 6-26,5-1 0,-7 6 85,2-5 326,-4 7 231,6-4-347,-6 8-143,5 8 1,-7 1 309,0 9-213,0-1-126,0 0 1,0 1-11,0-1 1,0 0-324,0 0-172,0 1 0,2-3-236,4-3 616,4-5 0,7-7 0,0 0 0</inkml:trace>
  <inkml:trace contextRef="#ctx0" brushRef="#br0" timeOffset="725">900 225 7569,'-8'10'169,"6"5"-46,-13-5 0,11 13-73,-7 0 133,7 0-94,-4-6 1,2 6-28,1 0 1,-1 0 55,6-5 1,0-7-111,0 1 1,0-6-218,0 5 134,0-7 54,0 4-185,0-8 113,8 0 9,-7 0 0,13-8-29,-8-4 0,5-5 83,-5-6 0,7 2 13,-1-8 0,-2 6 7,1-6 1,-5 6 4,5-6 1,-5 8 58,6-2 0,-7 4 110,7 2 0,-8 5 334,2 1-94,-5 7-168,7-4-121,-6 8 11,6 0-174,-1 0 1,-3 0-20,8 0 0,-6 0-529,5 0 383,1 8 1,5-1-74,0 5 1,6-4-720,0-8 462,0 7 543,2 3 0,0 2 0,4-1 0,-4-7 0,0 11 0,2-5 0</inkml:trace>
  <inkml:trace contextRef="#ctx0" brushRef="#br0" timeOffset="1217">1419 277 7569,'0'-11'-622,"0"-1"0,0 1 1110,0-7 0,-6 1-148,0 0 1,1-1-14,5 1 0,0 0-104,0 0 1,-6-1 405,0 1-471,-7 7 1,9 3-12,-8 7 1,1 0-25,-7 0 1,1 7-9,0 5 0,-1 9-139,1 2 0,6 6-3,-1-6 1,8 8-203,-1-3 0,-3-3-53,2-1 1,0 1-210,6-2 1,8-2-443,4-10 444,3 5 269,-6-14 0,7 5-167,-5-7 1,5-2 386,1-3 0,0 1 0,1-8-73,-9 1-55,7-7 0,-14 7 478,3-1 349,-3 8-427,-2-3 0,0 16 59,0 9 1,-7 9 85,-5 13-236,-3-4 0,-3 14 50,1-4-269,0 4-504,-1 2 526,9 0 0,-7 0-209,5 0 0,-2-6 124,1 0 1,-3-7-53,3 1 1,2-9 96,-1-2 48,-1-1-33,-5-1 1,2-2 390,3-7 1,-3-1-274,3 0 0,-5-2 62,-6-3 0,4 1-62,-4-7 0,-4 6 68,-2-6 1,2-1-42,-2-5 0,0 0 82,-5 0 1,-1 0-244,1 0-35,-1 0 149,8-7 1,-5-5-190,3-11 0,2 2-64,-2-8 0,8 6-81,-2-6 0,4 8 74,1-2 0,9 4-112,3 1 1,4 1 75,2 0 1,0 0-68,0-1 1,8 7 305,3-1 0,5 1 0,1-7 0,0 1 0</inkml:trace>
  <inkml:trace contextRef="#ctx0" brushRef="#br0" timeOffset="1805">1730 381 7377,'-10'0'233,"3"0"324,7 0-266,7 0-97,3 0 0,9 0-186,4 0-96,-3 0 143,12-8 1,-11-1-51,8-9 0,-8 1 64,2 0 1,-5-1-163,-7 1 151,5 0 1,-15 0-95,5-1 0,-4 7-56,-2-1 134,0 1-24,0-7 0,-2 1 39,-4 0-23,-3 0 39,-1 7 0,-5-4 15,3 9 1,-3-1-3,-2 6 0,-1 0 1,1 0 0,-6 2 4,0 4 0,0 5 79,6 12 1,-1-2 144,1 8-32,7 0-195,-5 6 1,11-3 356,-7-3-245,7 11 1,-4-17-295,8 12 61,8-12 1,1 8 20,9-8 1,1 0-149,4-6 1,2-5-166,4-1 0,9-7-1062,-3 2 1387,11-12 0,-10-3 0,7-9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17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0 8356,'10'8'939,"-3"-4"-603,-7 8 1,0-7-47,0 7 0,0 5 52,0 6 0,-1 0-222,-5-6 1,2 7-71,-8-1 0,7 0-893,-7-6 752,8 0 1,-9 1-1661,7-1 1751,0-8 0,-1 7 0,-3-7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22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432 17 7569,'0'-9'297,"0"1"57,0 8-219,0 15 1,-7-1 35,-5 15 0,-3 5 13,-2 7 1,-1 1-30,1-2 1,0 3-12,-1 3 0,3-4-133,3-8 1,-1-5-35,7 0 1,0-8-74,6 2 1,0-3 59,0-3 1,0-6-279,0 1 106,8-8 0,2 3-129,7-7 0,6-7-65,0-5 0,2-3 52,-2-2 0,-2-7 49,8 1 1,-2-5 300,2 5 0,-4-2 0,-8 2 0,0 3-1,1-3 0,-1 4-1,0 2 166,-7-1 0,3 7 865,-7-1-426,0 9 1,-8-5-246,-4 8 0,2 8 125,-7 3-124,-1 4-278,3 10 0,-7-3 46,5 6 0,3-5-40,2 6 1,4-2-146,2 2 1,0 2-71,0-8 0,2 0-203,4-6 1,4-5 88,7-1 1,0-7-180,1 2 0,-1-4-34,0-2 0,1-6 170,-1 0 1,-2-7-15,-3 1 1,-5-3-101,-7-2 399,8-1 0,-6-5 0,4 0 0,-12 0 0,-11-2 0,-10-2 0</inkml:trace>
  <inkml:trace contextRef="#ctx0" brushRef="#br0" timeOffset="194">0 311 7924,'17'-9'383,"1"1"-215,-1 8 1,2-6 102,4 1 1,2-3 154,4 2 0,4 4-443,-4-4 1,-3 4 53,3 2 1,0-5-554,6-1 0,-1-6 328,1 7 0,-1-7 188,1 6 0,-8-7 0,-2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21.6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18 7569,'-2'-10'-27,"-4"5"26,4 3 464,-5 2-110,7 0 1,0 7-120,0 5 0,-2 11-28,-4 6 1,2 9 5,-8 2 1,1 3-30,-6-3 1,-1-1 104,1 7 0,2-6-105,3 6 1,-3-9-1,3-3 1,3-1 4,-3-10 1,8 6 141,-1-6-242,3 0-356,2-6-471,0-7 361,0-3-68,0-7 96,0 0 0,5-7 95,1-5 1,8-9-16,-3-2 0,4-8 92,3 2 1,-1-5 42,0-6 0,1 3 57,-1-3 0,2 5 100,4 6 1,-9-1 97,3 6-88,-4 9-22,5 0 1,-7 13 444,1-4-199,-8 4-70,11 2 1,-13 2 130,4 4 1,-4 9-10,-2 8 0,0 2 81,0-2 1,0 2-78,0 4 0,0 2-58,0-8 1,0 6-260,0-6 1,0 0 63,0-6 1,0 0-28,0 1-14,0-1-466,0 0-65,0-7 0,2 3 102,3-7 0,-3 2-333,4-2 1,-2-5 188,2 5 1,-3-2-722,9 2 1276,-1-4 0,7 5 0,-1-7 0</inkml:trace>
  <inkml:trace contextRef="#ctx0" brushRef="#br0" timeOffset="665">675 467 7569,'2'-19'65,"4"-4"1,-2 4 149,7-4 0,-5-2 22,5 2 1,-7-2 74,2 2 0,-4 4-55,-2-4 0,0 9 443,0 3-446,0-1-89,-8 2 1,-1 3-187,-9 7 0,-5 7-61,0 5 1,-2 5-78,2 6 0,4-3 72,-4 3 0,0 4-61,6 1 0,-3-1-37,15 2 1,-7-8-32,6 2 1,1-4 33,5-1 1,0-1 91,0 0 0,7-7 54,5-4 1,-3 1-45,3-1 1,5 0 3,6-6 0,0-8 0,-5-3 0,5 1 2,0-1 0,0-1 56,-6-5 1,0 5-1,1 1 1,-9 5 404,-3-6-209,4 9 1,-8-7 237,3 4-260,-3 4 6,-2-5 1,-7 9-33,-5 3 0,-3-1-78,-3 8 0,7-1-86,-1 6 0,8-5 78,-1 0-277,3-1-233,2 6 0,7-7 211,5-4 1,3-4-133,3-2 0,1-2 90,4-4 1,-2-4-55,8-7 1,-6 0 197,6-1 0,-8-5 134,2 0 1,2-5 24,-2 5 1,0-6-32,-6 6 1,-5 0 108,-1 5 1,-5 3 376,6 3 472,-8-3-228,3 13-123,-7-6 1,-2 8-361,-3 0 1,1 8-86,-8 4 0,6-3-3,-5 3 0,5-1-227,-5 7 37,7-1 71,-4 0 4,8 0 0,0-5-240,0 0 74,8-1 39,-6-1 0,13 3-3,-3-7 0,-3 5 120,3-5 1,-1 6 28,6-7-40,1 9 1,-7-6 6,1 3-16,-8 4 28,3-5 5,-7 7 0,-2 1-6,-3-1 0,-5-2 2,-7-3 0,-1 3-3,1-3-528,0 3 341,-8-5 1,4 5-105,-8-3 276,8 3 0,-12 10 0,6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18.6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189 416 7569,'9'-8'53,"-3"-4"0,-4 5 127,-2-9 1,2 7 143,4-9 0,-4 1-116,3 0 0,-3 0 12,-2-1 0,0 7 10,0-1 76,0 1-235,-7-7 1,-3 9 48,-7 3 1,5 4-210,1 2 90,-1 0 1,-5 6-118,0 0 1,1 7-1,5-1 0,-3-3-51,8 3 1,-5-7-73,5 7 119,0-8 45,6 11 1,0-11 35,0 8 0,0-7-7,0 7 22,0-1 1,6 7 35,0-1 0,7 0 116,-1 1 0,-3-1-95,3 0 0,-6 0 118,5 1 1,-7-1-20,2 0 1,2 1 60,-3-1-27,1 0 80,-6 0-9,0 1-137,0-1 1,0-5 1,0-1 0,-2-7-51,-4 2 1,-1-2-63,-5 1 1,-3-3-137,3 4 1,-3-4 61,-2-2 1,5 0-318,1 0 193,7 0 1,-12 0-593,14 0 398,-5-8 120,-1 6 0,6-13-106,-4 3 1,6-3 17,6-2 1,4-1 370,7 1 0,0-8 0,1-2 0</inkml:trace>
  <inkml:trace contextRef="#ctx0" brushRef="#br0" timeOffset="797">517 35 7569,'0'-17'-798,"0"7"1590,0 3-110,0 7-153,0 0 1,0 7-301,0 5 0,0 9-30,0 2 1,-5 8-24,-1-2 1,-6 9-41,6 2 1,-7 3-72,1-3 1,3-4 44,-3 5 0,7 1-141,-7-2 1,2 1-143,-1-7 130,-4-7 13,13 6 0,-12-8-3,8 4-51,1-4 51,5-8 0,0-6-199,0 1 0,0-8-309,0 4 114,0-8 220,0-8 54,7-2 0,-3-13-174,8 0 42,-1-8 211,14 4 1,-6-5 41,4 3 1,-3-2-74,-3 8 0,0-6 97,1 6 1,3 0 31,-4 6 1,4 2 343,-9 3 132,3-3-271,2 13-108,-7-6 1,0 8 369,-5 0-260,-3 0 4,6 8 0,-8 3 146,0 12 0,0-1-136,0 6 1,0-7-96,0 3 1,-6 1-16,0-2 0,1 0-136,5-6 0,0 0-1128,0 0 654,0 1-399,0-1 1,0-5 166,0-1 0,7-7-436,5 2 1143,3-4 0,2 5 0,1 3 0</inkml:trace>
  <inkml:trace contextRef="#ctx0" brushRef="#br0" timeOffset="1214">1019 537 7569,'0'-18'0,"0"1"97,0 0 0,0-2 218,0-5 0,0 5 136,0-4-92,0 4-210,0 2 0,-6-1 284,0 1-114,0 7-239,-1-5 1,3 13 57,-8-4 0,1 6-4,-6 6 1,-1 4-103,1 7 1,0 8 54,-1 4 1,1 4-113,0 1 1,0 1-86,-1-1 0,9-5 71,3 0 1,4-8-2,2 2 1,0-4-92,0-1 1,2-9-175,4-3 1,3-4 37,9-2 1,1-2-103,4-4 0,-4-3 46,4-9 0,-2 1-43,2 0 0,-4-1 176,5 1-20,-5 0 36,-2 0 0,-5-1 526,-1 1-206,-7 7-127,4-5 339,-1 13-224,-5-6 368,6 8 501,-8 0-749,0 0 1,-6 2-78,0 4 1,1 4-256,5 7 1,-2-5 99,-4-1 1,4 1-624,-4 5 299,4-7 103,2 5 1,2-7-98,4 3 1,-4-1-273,4-5 174,3-3 1,1 6 171,7-8 0,-5-2 222,-1-4 0,1 1 0,5-13 0,0 5 0,1-12 0,-1 8 0</inkml:trace>
  <inkml:trace contextRef="#ctx0" brushRef="#br0" timeOffset="1498">1399 243 6557,'-11'0'764,"-1"0"0,6 7-338,-5 5 0,5 5-179,-5 6 0,-1 4-44,-5 8 1,5 1 44,1 5 0,-1-3-24,-5 8 1,0 2-140,-1 10-92,9-4 168,-7 21 0,9-18-51,-5 12-1026,-3-3 855,13 3 1,-14-6-219,5 1 0,1-14 156,-1 1 1,5-4-91,-6-1 0,7-2 69,-7-4 0,3-9 46,-3 4 0,-1-7 62,7 1 0,-6-4-37,7-8 1,-7-5 736,6 0-880,0-9 65,-1 5 1,5-10-185,-4-4 0,2 1 61,-2-13 0,5 3-148,-5-14 0,6 0-45,6-5 467,3-16 0,8-4 0,1-15 0</inkml:trace>
  <inkml:trace contextRef="#ctx0" brushRef="#br0" timeOffset="1773">1261 571 7569,'2'-32'17,"4"3"1,1 2 17,5 4 0,3 4 189,-3-5 1,1 5-88,-1 2 0,3 0 420,-3-1 1,3 9 37,2 3-257,1 4-201,-1 2 1,0 0 55,0 0 1,-1 2 10,-5 4 1,3 5-8,-8 12 1,5-1-12,-5 6 0,0-7-30,-6 3 74,0 2-93,0-6 1,-8 10 58,-4-7 0,3 0-54,-3-5 1,-1-1-4,-10 0 0,3 1-103,-3-1 1,4-6-178,2 1 1,-6-8-84,0 2 1,-8-3-202,2 3 0,-3-4-479,-3 4 0,2-4-149,5-2 258,-5 0 1,14 0-267,-4 0 345,11 0 716,4 0 0,8-8 0,0-1 0</inkml:trace>
  <inkml:trace contextRef="#ctx0" brushRef="#br0" timeOffset="2276">1728 588 7569,'-18'0'226,"7"0"259,-1 0 221,9 0-261,-13 0-252,14 0 1,-3 0-152,10 0 0,5 0 43,7 0 0,0 0-64,1 0 0,1-5 4,4-1 0,-2-6-64,8 7 0,-6-9-12,6 3 0,-8 1-28,2-1 0,-4 1 62,-1-2 1,-1-3 22,0 4 0,-7 1 51,-4-2 1,-5 1-32,-1-6 1,0 5 214,0 1-143,0-1 0,-7-3 7,-5 3 0,-3 4-2,-2 8 0,-6 0 20,-1 0 0,-6 2-59,1 4 1,4-2 0,2 7 1,4-5 206,1 6-186,1-1-23,7 7 0,-3-7 369,7 1-176,0-1-28,6 6 1,0 7-39,0-1 0,0 2-121,0-2 0,0-2-91,0 8 0,8-8-176,4 2 1,3-4-387,2-2 0,1 1-1166,-1-1 844,8-8 541,2-1 1,9-8 364,5 0 0,-5-8 0,6-1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25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192 502 7569,'-12'0'-59,"0"0"1,7 0 101,-7 0 0,6 8 218,-5 3 1,-1 5 263,-5 1 1,-2 8-201,-4 4 0,9-2-99,-3 2 0,6-6-179,-1 6 1,4-8 46,8 2 1,0-4-192,0-2 1,2 1-307,4-1 67,4 0 0,9-7 115,4-4 1,-2-5-179,8-1 0,-6-7 93,6-5 0,0-5-7,5-6 1,-7 4 136,-4-4 1,2-2-8,-2 2 0,0-1 335,-6 7 1,-5 0 186,0 0 295,-9-1-81,5 1-159,-8 7 0,0 5-82,0 10 1,-8 5-46,-3 7 0,1 1-241,-1-1 1,5 0 79,-6 0 0,9 7-80,-3-1-70,4 0-54,2-14 0,2 7-250,4-5 0,3-3 76,8-2 0,7-4-100,-1-2 1,5-8 70,-5-4 0,8-9-23,-2-2 0,-4-6 151,-2 6-14,4-7 55,-8 3 1,6-2 103,-8 0-6,1 8 0,-9-4 845,7 0-576,-14 13 0,5-11 460,-7 12-164,0 3 0,-2 0 72,-3 8-188,-5 0 0,-7 2-437,-1 4 32,9 4 49,-7 7 0,9 0-272,-5 1 101,-3-1 43,13 0 0,-6 0-69,8 1 1,0 1-2,0 4 1,0-4-46,0 4 1,0-4 36,0-1 0,6-1 58,0 0 0,7 1-76,-1-1 1,-3 0 98,3 1 0,-2-1-128,1 0 0,-1 0 34,-5 1 115,-3-1 1,6 0 4,-8 1 173,0-1 1,-2-2-33,-4-3 0,-3-3 145,-9-3 1,1-2-33,0 8 1,-2-9-38,-4 3 0,3-4-398,-3-2 0,4 6-130,2 0 0,0-1-777,-1-5 775,1 0 353,7 0 0,-5 0 0,5 0 0</inkml:trace>
  <inkml:trace contextRef="#ctx0" brushRef="#br0" timeOffset="474">745 779 7569,'0'-10'-53,"-8"3"1319,6 7-560,-5 0-471,7 0 1,7 0-263,5 0 1,3 5-99,3 1 1,6 0-117,5-6 1,-2 0 77,2 0 1,0 0-114,5 0 1,-5-2 3,0-4 0,-8 2 39,2-7 1,-9 5 202,-3-5 0,-7 5-78,2-6 1,-4 7 91,-2-7 0,0 6 43,0-5 1,-8 5 131,-3-6 0,-5 9-83,-1-3 0,-6 4 92,0 2 1,-2 0-71,2 0 0,2 2 60,-8 4 0,8-3-91,-2 9 0,9-6-52,3 5 0,5 1-2,-6 5 1,8 0-51,-1 1 1,3 5-154,2 0 1,7 6-23,5-6 1,3 2-167,3-2 1,1-6 83,4 0 1,2-1 293,4-11 0,3 1 0,-5-6 0,8 0 0</inkml:trace>
  <inkml:trace contextRef="#ctx0" brushRef="#br0" timeOffset="717">1263 814 7569,'17'-18'0,"-5"-5"4,-1 0 47,1 0 86,-3 6 1,5-1 319,-9 1 0,1 6 285,-6-1-435,0 8 1,-8-3-171,-3 7 1,-4 2-150,-3 3 0,-1 1 98,-4 11 0,2-3-64,-8 9 0,8 2 14,-2-2 0,9 6-325,3-6 1,7 2-203,-2-2 1,4-4 209,2 4 1,0-9-123,0-3 0,8-5 54,4 5 1,3-7-71,2 2 0,1-4 216,-1-2 1,6-10 202,0-7 0,6 0 0,-6-6 0,0-4 0,-6-2 0,6-4 0,0-1 0,0-1 0,-5 0 0,-1 1 0,8-16 0,2-4 0</inkml:trace>
  <inkml:trace contextRef="#ctx0" brushRef="#br0" timeOffset="943">1626 174 7569,'0'-25'0,"0"6"0,0-5 0,-6 5-1,0 2 184,1 0-23,-3 7 1,4-3 22,-7 7 0,7-2 56,-2 2-156,4 4 119,-6-5-256,6 14 62,-5 3 1,1 13 164,0 0 0,-2 8-56,3-2 1,3 9 54,-4 3 1,-2 5-53,3-6 0,-7 8 33,6-2 1,-5 4-91,5 2 1,-6 2-81,7 3 0,-7-7 8,6 8 1,-5-2-127,5 7 1,0-9 24,6-8 0,0-7-93,0 1 0,0-6-45,0-5 0,6-4-106,0-7 1,7-3 353,-1-4 0,11 5 0,4-7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2:24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1 6669,'0'17'1090,"-6"8"-698,0 4 1,-1 4-46,1 1 0,2 7-170,-7-1 1,5 8 28,-6-2 1,3-2-196,-3 3 0,-1-9 40,7 2 1,-2-3 22,2-3 0,3-5-25,-9 0 1,8-8-341,-2 2-11,5-4-241,1-1 142,0-9 195,0-1 78,0-8 1,0-8-253,0-3 161,0-5 55,7-9 0,-3 0 13,8-3 1,-1-5 56,6 4 1,1-2 95,-1 3 0,0 3 22,1 7 0,-1 1 211,0 0 1,0 5 793,1 1-740,-1 7 1,0-4 267,1 8-386,-9 8 1,5-4 0,-9 7 82,-1 3 1,-2 1-110,-2 2 1,0 1-4,0-1 1,0 6-12,0 0 0,0 0-138,0-6 1,-6 1 36,1-1 1,-9 0 64,3 1 0,-5-1-11,-1 0 16,0-7-68,-1 5 1,-5-11-63,0 7 1,0-7 15,6 2 1,-2-2-152,-4 2 1,4-4-121,-5 3 1,5-5-355,2-5 1,5 3-242,1-4 1,7-4 352,-2-1 1,-1 1 62,1-1 1,2 7 463,10-2 0,3-4 0,9 1 0</inkml:trace>
  <inkml:trace contextRef="#ctx0" brushRef="#br0" timeOffset="392">552 520 7569,'-7'9'594,"5"-1"-166,-14 0 259,15-6-588,-7 13 0,8-11-104,0 7 0,2-7 43,4 2 0,3-4-128,8-2 1,1-2 60,-1-4 0,0 2 67,1-7 1,-1-1-162,0-5 1,1 6 10,-1-1 1,0 0 71,0-5 0,-5 0 30,-1 0 1,-5-1 5,6 1 1,-8 0 6,1-1 0,-3 7 5,-2-1 115,0 1 0,-2-1-108,-3 1 0,-5 7 73,-7-2 1,-1 6-14,1 6 1,-2-2 107,-4 7 1,4 1-84,-4 5 0,5 0 117,7 1 0,-3-1 70,9 0-11,-9 1 1,12-1-241,-4 0 0,4 0 52,2 1 0,6-1-483,0 0 1,7-1 81,-1-5 0,1 5-98,-1-5 1,5 5 410,1 1 0,7 0 0,9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3:06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4434 8334,'10'0'1227,"-3"0"-557,-1 0-487,1 0 1,3 0-96,0 0 0,0 0 108,0 0-101,0 0 0,0 0 57,0 0 0,0 0-34,0 0 1,4 0-165,-1 0 0,1 0-203,-4 0 211,0 0-5,0 0 0,0 0-85,0 0 69,0 0-155,0 0 179,0 4 1,4-2 26,-1 1 0,2 1-8,-2 0 0,-1-1 46,5-3 0,0 0 15,3 0 1,0 0 111,0 0 1,0 0-137,0 0 0,4-1 226,-1-2-9,1 1-161,-4-2 1,0 4 18,0 0 0,0-3-67,0-1 0,0 1-2,1 3 0,-1-1 5,0-3 0,3 3-11,1-2 1,0-1-115,0 0 122,-3 1 1,7 3-14,-5 0-68,1 0 59,-4 0 0,-1 0 19,-2 0-12,2 0 1,-4 0 9,6 0 1,-1 0 2,0 0 1,-3 0-11,-1 0 1,2 0-3,6 0 0,-3 0 75,2 0-65,3 0-20,-5 0 1,8 0 6,-2 0 1,-1 0-4,1 0 1,-2 0-4,2 0 1,1-1 13,-4-3 1,0 3-3,0-2 0,-3 2 18,2 1 0,0 0 0,0 0 1,0 0-13,3 0-2,-3 0-25,6 4 0,-8-3 7,3 3 0,0-3-18,0-1 1,-1 0-9,-3 0 0,0 0-1,0 0 0,1 0-10,-1 0 0,-1 0 24,-3 0 1,3 0-4,-2 0 1,-1 0-7,1 0 8,-5 0 3,7 0 1,-8 0-8,2 0 6,3 0-12,-5 0 0,0 0-20,-4 0-81,0 0-22,3 0 87,-4 0 1,-1 0-12,-2 0 1,-1-1-29,1-3 50,-2 3-19,-1-8 174,5 8-151,-4-8 19,3 8 5,-4-8 30,5 4 0,-3-5 16,5-1 0,-5 5-50,1-1 1,2-1-11,-2-5 0,5 1-179,-2-5 103,3 0 0,0-3 80,-2 0 0,2 0-16,-2 0 0,2-1 93,1 1 0,-4 0-100,1 0 1,-1 1 217,0 2 0,2-2-55,-4 3 0,2-3 279,-2-2-211,3 6 0,-4-4 125,3 2-240,1-2-19,-1-6 1,3 3-86,-3-5 1,3 4 101,1-4 0,0 0-89,0-3 1,1-1 34,-1-3 0,1 3-14,2-3 0,-5 6-53,2 2 0,-2 0 3,2-1 1,0-1-2,0 5 61,0-5-8,-4 2 1,3-1-16,-3 0 18,-1 5 5,4-7 0,-7 4 2,5-1 0,-5-4-9,1 4 0,3 0 4,1-1 1,-2 4 0,2-4 1,-4 3-3,4-2 0,-4 3-10,4 0 9,0-3 1,3 5-40,0-3 37,-5 3 1,4 1-11,-2 0 0,-1-4-3,0 1 1,1-2-34,3 2 0,0 2-86,0-3 0,-3 3 82,0 1 0,-1-4-14,4 1 1,-1 3-108,-2 3 112,2 0 72,-8 2 1,7-3 11,-5 4-88,5 1 70,-7-2 1,4 4 73,-5-2 1,3 2-91,0 0 1,1 1 16,-4 0 1,3-1-168,0-2 76,1 2 0,-3-7 68,2 4-177,-2-4 169,4 7 1,-2-3-104,1 4 87,-1 0 1,-3 3-8,0 0 132,0 5-126,0-7 29,4 3-139,-2-4 133,6 0 2,-6 0 0,5 0-190,-3 0 185,4 0 1,-7 0-19,2 0 0,2 0-47,-2 0 102,0 0 0,-3 3-14,0 0 1,4 4 18,-1-4 1,0 4 251,-3-4-123,0 5 211,0-7-250,5 8-38,-4-4-11,3 5 66,1 0-213,-4 0 116,3 0 1,0 2 5,-1 1 1,0-1-14,-3 5 0,0-4 14,0 4 1,4 0-2,-1 3 1,1 0 60,-4 0-66,0-5-7,4 4 1,-3-2 14,2 6 0,-1-1 9,-2 1 0,0-1 1,0 2 0,0-3-5,0 2 0,0 2-11,0-2 0,0 2-122,0-2 116,0-2 0,0 5 29,0-3 188,0-1-206,0 7-3,0-8 0,0 7 20,0-5 0,0 2 8,0-2 1,0-1 4,0 5 0,0-3-10,0 2 0,0-2-5,0 2 0,0-3-15,0 0 1,0 2-2,0-2 0,0 2 57,0-2-57,4-2 1,-3 8-1,3-2 5,-3-2 0,-1 4-17,0-3 0,0 3-5,0 1 0,0 1 22,0-1 0,0-4-5,0 1 0,0 0 11,0 3-12,4 0-4,-3 0 0,4-3 68,-5 0-73,0 0 1,3 2 74,0-3 1,4 2-33,-4-4-67,5 4 1,-5-6 11,3 5 0,-2-1 38,2 4 0,-2-3-6,2 0 0,-3 0-29,0 3 0,1-1 0,0-2 0,2 2-128,-2-3 143,4 3-48,-7-3 1,8 3-1,-3-2 1,0 1 4,1-2 0,-2 3-3,2-2 0,2-1-4,-2 1 0,-2-4-3,2 4 1,-1 0-9,0 3 21,3 0 0,-3 0 1,0-3-20,1-1 23,-5 1 3,7 8 0,-4-4-4,2 3 1,0-3 2,-3-1 1,2 0 1,-2 0 0,4 0-1,-2 0 0,0 0 2,1 1 0,-2-1 21,2 0 0,2 0-22,-2 0 0,-2 0 0,2 0 3,0 0-3,3-4 1,-4 3-10,1-2 11,0 2-16,-2 1 0,4 0-1,-2 0 1,-1-3-30,0 0 0,-2-1-7,2 5 1,-2-5 10,2 1 18,-3 0 8,6-2 0,-7 3-50,4-4 47,-3 4 1,2-6-123,-1 5 119,-3-5 0,7 6-42,-5-5 0,1 4-7,0-4 0,-3 4 56,2-3 0,2 2 2,-2-2 1,4 0 36,-4 0-68,0 1 15,2 1 1,-4 2-5,2-5 3,3 5 21,-5-7 1,5 8-1,-3-2 1,-1-1 12,5 1 1,-4-4 1,4 4 1,-5-4 24,2 4 1,1-4 8,2 4 1,-1-3-49,0 2 1,-2 0 20,2 1 1,-2 2 150,2-3 0,1 3-179,-1 2 0,1-2-2,-3-3 1,4 3 22,-2-2 0,0-1-5,1 1 1,-5-4-19,1 4 0,2-5-36,-2 1-137,5-1 171,-3-2-1,1 0-121,3-5-1,-8 4 29,4-8-153,-5 4 387,0-5 0,1-4-71,2 1-42,-2-5 0,4 3 103,-5-5-129,0 0 24,4 0 1,-3-1-151,3 1 1,1 0 143,-4-4 0,7 2-14,-5-5 1,4 3-7,-3-2 0,2 2-6,-2-3 1,2 5 5,-2-1 0,2-2 3,-2 2 1,0-4 60,0 4-57,1-1 1,2 1-6,0-1-185,-5-4 189,7 7 0,-5-7-79,3 5 1,1-5 61,-5 1 0,4 2-107,-4-2 0,5 4 48,-1-4 1,-2 3-1,2-2 1,-1 2 39,0-3 0,2 5-5,-5-1 0,4 2 25,-4 0 1,4 1 65,-3 0 1,2 0-86,-2 0 1,2 0 11,-2 0 0,2 0-74,-2 0 1,2 0 70,-2 0 1,4-4-167,-2 1 159,-1 0 128,4 3-104,-8 0 0,7 3-9,-5 0 150,0 5-74,-3-3 312,0 5-279,5 0-63,-4 0 0,5 0 25,-3 0-17,-2 0 0,5 0-8,-3 0 0,-1 4 34,5-1-30,-5 0 1,6-1 9,-5 1-1,5-2 0,-2 4 15,4-5 1,0 0-63,0 0 1,0 0 47,0 0-81,0 0 1,0 0 54,0 0 1,0 0-40,0 0 36,0 0 1,0 3-4,0 0 1,0 1 42,1-4 0,-1 0 8,0 0 0,1 0 56,2 0 0,0-2-54,3-1 1,1 2-40,3-2 1,0-2 21,0 2 1,1-4-28,-1 4 1,-4-1 54,1 4-180,-5 0 137,3 0 0,-2 0 21,1 0-156,-1 5 128,-3-4 0,-2 5-62,2-3 0,-5-2 57,5 2-22,-2 3 0,2-5 8,0 2 0,0 0-9,0 0 1,0-2-1,0 3 1,3-2 14,1 1-6,-1-2 0,-3 4 0,4-5 118,-1 0-114,5 4 0,-6-3 117,5 3 1,0-2-104,3 1 1,-3-2 2,-1 3 1,1-2 7,3 1 1,0-2-82,0 3 0,1-3 50,-1-1 0,0 0-11,0 0 0,0 0 10,0 0 1,0 0-18,0 0 21,1 0 1,0 0 3,2 0 0,-2 0-17,3 0 177,2 0-160,-5 0 0,7 0 20,-5 0 0,5 0 8,-1 0 0,1 0-31,-1 0 23,2 0-26,-3 0 1,0-3 5,1-1 0,0 1 6,3 3 0,2-4-6,1 1 1,-1 0 12,5 3 1,-4 0-1,0 0 0,2 0-6,-2 0 130,1 0-127,-4 0 0,0 0 4,1 0 1,-1 0 4,0 0 1,5 0-35,1 0 42,4 0-12,0-5 0,-3 3-42,0-5 0,-2 4 51,2-4-220,-2 5 94,-1-7 1,-2 7-30,1-5 1,1 2-185,-4-2 0,1 2-1168,-7 5 688,-5 0 138,-5 0-950,-8 0 1607,-2 0 0,-17 5 0,-4 0 0</inkml:trace>
  <inkml:trace contextRef="#ctx0" brushRef="#br0" timeOffset="1944">2837 1457 7569,'0'-6'291,"0"2"1905,0 4-1890,0 4 1,0-2 40,0 5 43,0-5-972,0 7-317,0-3-913,0 4 1812,0 0 0,0 0 0,0 0 0</inkml:trace>
  <inkml:trace contextRef="#ctx0" brushRef="#br0" timeOffset="2119">2847 1698 7569,'-4'10'196,"3"-4"-12,-4 3 1,5-7-1,0 5 1,0-4-79,0 4 1,0-4-116,0 4 0,0-4-637,0 4 284,0-1-114,0 4 1,0 1 246,0-1 1,0 0 89,0 0 1,0 0 138,0 0 0,0 0 0,5 4 0,0 2 0</inkml:trace>
  <inkml:trace contextRef="#ctx0" brushRef="#br0" timeOffset="2278">2847 1939 7569,'0'10'-1121,"0"1"841,0-1 0,0 0 866,0 0-311,0 0 1,0 0 114,0 0 1,0 0-88,0 0 0,-1-3 72,-2-1-309,2 1 1,-4 3-210,5 0 1,0-3-399,0 0 1,0-4 348,0 4 0,0-1-223,0 4 0,0 1 225,0-1 1,0 0 189,0 0 0,0 0 0,0 4 0,0 2 0</inkml:trace>
  <inkml:trace contextRef="#ctx0" brushRef="#br0" timeOffset="2436">2817 2362 7569,'0'10'0,"0"0"-418,0 0 341,0 0 0,-3-3 932,-1 0-857,1-1 1,3 4 7,0 0 0,0-3-205,0 0 1,1-1 84,3 5 0,-3-1-291,2 0 1,-2 3 44,-1 0 360,0 1 0,0 0 0,0 2 0</inkml:trace>
  <inkml:trace contextRef="#ctx0" brushRef="#br0" timeOffset="2584">2817 2744 7569,'-5'16'0,"0"-2"24,5-4 34,0 0 0,0 2-179,0 1 147,-4-2-295,3 8 0,-4-8 144,5 3 1,0-3-235,0-1 0,0 0 359,0 0 0,5 5 0,0 0 0</inkml:trace>
  <inkml:trace contextRef="#ctx0" brushRef="#br0" timeOffset="2784">2797 3247 7569,'0'10'-450,"0"4"-56,0-1 0,-3 4 420,-1-4 1,1 4 455,3-4-249,0 1 0,-3-4-273,-1 0 81,1 0 0,3 0-83,0 0 1,0-3 80,0-1 0,0 1 76,0 3 1,0 0-4,0 0 0,0 5 0,0 0 0</inkml:trace>
  <inkml:trace contextRef="#ctx0" brushRef="#br0" timeOffset="2895">2777 3619 7569,'0'10'-619,"0"0"482,0 0 1,0 0 33,0 1 1,0 0-28,0 2 0,0-2 66,0 3 1,0-3 63,0-1 0,0 4 0,0 2 0</inkml:trace>
  <inkml:trace contextRef="#ctx0" brushRef="#br0" timeOffset="2986">2767 3861 7569,'0'10'-1456,"0"-4"1120,0 1 336,0-5 0,0 7 0,0-8 0,0 4 0</inkml:trace>
  <inkml:trace contextRef="#ctx0" brushRef="#br0" timeOffset="3244">2767 4062 7569,'0'10'-896,"0"0"616,0 0 0,-1-3 112,-3-1 0,3 1 167,-2 3 1,2 0 0,1 5 0,0-4 0,0 2 0,0-2 0,0 0 0,0-1 25,0 0 0,0 0 2,0 0 0,0 0 62,0 0 0,0 0-74,0 0 0,0-3-190,0-1 157,0 1 0,0 3-21,0 0 1,0 4 34,0-1 1,0 2-6,0-2 1,0-1-1,0 5 0,0-5 9,0 2 0,0 0 135,0 0 1,0-1-86,0-3 1,0-3-137,0 0 86,0-1 0,0 4 0,0 0 0</inkml:trace>
  <inkml:trace contextRef="#ctx0" brushRef="#br0" timeOffset="4072">3612 1628 7569,'0'-6'-271,"0"2"1,0 5 351,0 2 0,0-1 250,0 5 1,0-4 134,0 4-237,0 0 0,1 2-164,2-3 1,-2 3 101,3-2 0,-3-1-465,-1 0 1,0-2 122,0 2-108,4 1 0,-3 3 101,3 0 182,-3-4 0,-1 7 0,0-2 0</inkml:trace>
  <inkml:trace contextRef="#ctx0" brushRef="#br0" timeOffset="4245">3632 1960 7569,'0'15'-261,"0"-1"0,-1-4 777,-3-4-64,3 3-378,-3-3 241,4 4-452,0 0 76,-5 0 55,4-4-122,-3 3 1,4-4-328,0 5-176,0 0 631,0 0 0,4 5 0,2 1 0</inkml:trace>
  <inkml:trace contextRef="#ctx0" brushRef="#br0" timeOffset="4426">3632 2362 7569,'0'10'7,"0"0"42,0-4 1,-3 3 114,-1-3 0,1 0-24,3 1 1,0-4-66,0 4 0,0-4-171,0 4 0,0-4-195,0 4 223,-5-5 1,4 7-185,-2-2 1,2 2 125,1 1 0,0-4-267,0 1 0,0 0 393,0 3 0,4 4 0,2 2 0</inkml:trace>
  <inkml:trace contextRef="#ctx0" brushRef="#br0" timeOffset="4596">3622 2714 7569,'0'10'-261,"0"0"204,0-4 170,0 3-168,-5-4 63,4 5 167,-3-4-92,4 3 0,0-4 136,0 5-139,0 0 0,0 1 38,0-1 0,0-4-601,0 1 1,0 0 74,0 3 408,0 0 0,0 0 0,0 0 0</inkml:trace>
  <inkml:trace contextRef="#ctx0" brushRef="#br0" timeOffset="4779">3612 3096 7569,'0'10'-1095,"-4"-3"1250,1 0 383,0-5 1,3 7-155,0-2 0,0-2-124,0 2 0,0 0-175,0 3 0,0-4 98,0 1 1,0 0-590,0 3 0,0 0 13,0 0 1,0 0-181,0 0 1,0 0 72,0 0 500,4 5 0,-3 0 0,4 5 0</inkml:trace>
  <inkml:trace contextRef="#ctx0" brushRef="#br0" timeOffset="4960">3632 3559 7569,'0'14'-217,"-3"-2"49,-1 1 0,1 2 197,3-2 1,0 4 99,0-4 0,-3 2-270,-1-2 101,1-2 1,3 5-50,0-3 1,0-2-11,0 3 0,0-2-169,0 2 1,0-3 118,0 2 1,0-2 148,0-1 0,4 5 0,2 1 0</inkml:trace>
  <inkml:trace contextRef="#ctx0" brushRef="#br0" timeOffset="5204">3622 3941 7569,'0'10'-556,"0"0"0,0 0 276,0 0 0,0 0 232,0 0 1,0 1 46,0-1 0,0 0 3,0 0 0,0 0-2,0 0 0,0 1 0,0 2 0,0-1 0,0 1 1,0 1-2,0 0 1,0 3 116,0-4 1,0 0-110,0-2 1,0-1 410,0 0-102,0 0-491,0-5 1,0 1-106,0-3 138,0-2 1,0 8 118,0-2 1,0 2 5,0 1 1,0 1 159,0 3 1,-1-2-134,-3 5 0,3-4 210,-2 4 0,2-5-59,1 2 0,0-3-497,0-1 336,0 0 0,0 0 0,0 0 0</inkml:trace>
  <inkml:trace contextRef="#ctx0" brushRef="#br0" timeOffset="5490">3612 4575 7323,'-5'10'-951,"4"-3"958,-2-1 0,2-2 834,1 2-780,-5-3-2,4 5 0,-3-2-146,4 4 0,0 5 102,0 1 1,0 0 184,0 1 0,0-4-117,0 4 0,0-4-37,0 4 0,0-5-348,0 2 1,0-3 152,0-1 0,3-3-266,0 0 0,1-1 251,-4 4 0,0 0 164,0 0 0,0 0 0,0 1 0,0 3 0,0 3 0,0 2 0,0 1 0,0 0 0,0 0 0,0 0 21,0 0 1,0 4-6,0-1 1,0-3 194,0-3 1,0-4 121,0 0-577,0-2 244,0-5 0,4 3 0,2-4 0</inkml:trace>
  <inkml:trace contextRef="#ctx0" brushRef="#br0" timeOffset="6390">3008 1185 7569,'1'-6'0,"3"3"322,-3 2 586,3 1 1464,-4 0-2409,-4 0 0,-2 1 88,-4 2 0,0 0-73,0 3 0,-1-2 36,-2 2 0,1 1-98,-1 3 0,-2 0-37,2 0 0,0 0 77,3 0 0,1 1-138,2-1 198,-2 0 0,8 0-123,-3 0 0,3-4 67,1 1 1,0-3-190,0 2 165,5-4 1,0 4-80,5-3 0,1-1 42,-1 1 0,-1-1-3,-3 1 1,3-1-80,-2 1 0,2 1 52,1 0 1,-3 2-198,-1-2 1,-2 0 60,2 0 1,1-3-650,3 2 916,0-2 0,0-1 0,0 0 0</inkml:trace>
  <inkml:trace contextRef="#ctx0" brushRef="#br0" timeOffset="6748">3028 1326 7569,'-5'-7'-318,"1"0"734,-1 5 653,4-2-474,-4 4-399,10 0-1,0 0-462,5 0 203,0 0 0,1 0-137,-1 0 1,0 0 120,0 0 1,0 0 53,0 0 1,0 0 48,0 0 0,1 0-82,3 0 0,-3 0 14,2 0 0,2 0 239,-2 0 0,4 0 0,-4 0 1,5 0-99,-1 0 0,5 0-58,2 0 0,0 0 35,0 0 0,-3 0-81,2 0 1,-1 0 72,-2 0 1,-5 0-132,-1 0 0,-3 0 40,-1 0 0,0 0-120,0 0 1,-4 1-210,-3 2-283,3-2-332,-5 4 655,3-5 0,-5 0-378,-2 0 693,2-5 0,-8 0 0,3-5 0</inkml:trace>
  <inkml:trace contextRef="#ctx0" brushRef="#br0" timeOffset="7006">3471 1225 7569,'6'0'-481,"1"-1"618,-3-2 0,4 2 299,-2-3 0,0 3 123,1 1-331,-1 0 0,1 0 426,0 0-459,-1 5 0,4-4 113,1 2 1,-5 2-73,1-2 1,-4 1 180,4 0-234,-5-3 1,4 5 51,-3-3 29,-2-2-237,4 8 0,-10-5-130,-1 3 0,-3 2 106,-1-2 1,-4 2-126,1 1 0,-5 0 51,1 0 1,-2 0-467,-1 0 1,0 0-165,0 0 0,0 0-1269,0 0 1970,-1-4 0,-3 3 0,-2-4 0</inkml:trace>
  <inkml:trace contextRef="#ctx0" brushRef="#br0" timeOffset="7388">3069 742 7462,'-4'-12'-452,"1"2"737,0 2 696,3 3-587,0 0 1,1 5-161,2 0 1,-1 0 104,5 0 0,-4 1-81,4 3 1,-1-2-79,0 5 1,3 3 2,-2 3 1,1 2-133,-1-2 0,1-1-60,-1 5 1,2-1-145,1 1 1,0 0-323,0-3 1,0 3 258,0-4 0,0 0-176,1-3 1,-1 4 131,0-1 1,0 0-196,0-7 1,-4 3 46,1-2 0,-3-3-343,2 0 751,-4 1 0,3-4 0,-5 4 0</inkml:trace>
  <inkml:trace contextRef="#ctx0" brushRef="#br0" timeOffset="7639">3320 702 7569,'0'-10'-836,"0"5"1518,0 0-358,-4 10 1,-2-3 91,-4 5 1,0-1-122,0 4 0,0 4-144,0-1 1,0 1 43,0-4 0,-4 3-170,1 0 1,-4 5-8,4-1 1,-5-1-32,1 0 1,1 1-572,0 3 1,2-3 320,-3 0 1,5-4-392,-1 4 0,3-5-22,3 2 676,2-3 0,5-1 0,0 0 0</inkml:trace>
  <inkml:trace contextRef="#ctx0" brushRef="#br0" timeOffset="8244">3461 813 6775,'-5'10'1061,"4"0"-750,-2 0 0,1 0-50,-2 0 0,3 1-261,-2 3 0,1-3 62,-2 2 1,3-1-52,-2-2 0,2-4 78,1 1 1,-4-4-238,1 4 61,0-5 11,3 3 1,-1-5-73,-3 0 122,3 0-168,-3-5 0,7-1 72,0-8 0,5 2-67,-1-5 1,2 4 90,1-4 1,0 1 7,0 0 1,1 1 67,3 5 1,-7 1 1,3 2 1,-2-1 31,2 5 0,-3-4 159,0 4 0,-4-1 492,4 0-292,-5 3-119,7-3 1,-7 4 135,5 0-201,-5 0 1,4 0 190,-3 0-240,-2 0 0,7 4 28,-5 3 1,1 0 8,-4 3 0,0-3-55,0 7 1,0-3 11,0-1 1,-4 0-141,1 0 1,0 0 79,3 0 1,-4 0-232,1 0 0,0 0 24,3 1 0,0-5-320,0 1-906,0 0 967,0 3 1,-1-4-392,-3 1 0,3-4 324,-2 4 1,2-3 460,1 2 0,-5-4 0,0 3 0</inkml:trace>
  <inkml:trace contextRef="#ctx0" brushRef="#br0" timeOffset="8790">3008 1074 8964,'10'-1'436,"0"-2"0,-3 2-117,0-3-124,0 3 0,3 1-7,0 0-39,0 0 1,0 0-112,0 0 0,0 4-74,0-1 1,0 0-56,0-3 1,1 0-7,3 0 1,-3 0 11,2 0 0,3 0-21,1 0 1,-2 0 85,2 0 1,-1 0 0,0 0 0,2 0 5,-4 0 0,3 0 92,-4 0 0,4 0-76,-4 0 1,2-3 110,-2 0 0,-2-1-52,3 4 1,-3-1 87,-1-2 0,3 2 5,1-3 1,-1 2-50,-3-1 0,1 2 29,3-3 1,-3 3-52,2 1 1,-1-3-56,-2 0-26,0-1 0,0 4-253,0 0-79,-5 0 130,4 0-17,-8 0 51,4 0-447,-5 0 0,4 0 1,2 0-1</inkml:trace>
  <inkml:trace contextRef="#ctx0" brushRef="#br0" timeOffset="10591">2214 1366 7569,'-6'0'144,"2"0"297,4 5 0,0-3-119,0 5 1,0-4-309,0 4 1,0-4-327,0 4 0,0-1-927,0 4 1239,0 0 0,0 1 0,0-1 0</inkml:trace>
  <inkml:trace contextRef="#ctx0" brushRef="#br0" timeOffset="10779">2224 1819 7569,'-7'10'24,"0"0"113,5 0 1,-4-3 197,3-1-168,2 1 0,-5 3-45,3 0 0,2 0-113,-2 0 1,0 0-565,0 0 385,2 0 0,-4 0-396,5 1 1,0-1 278,0 0 1,0 3 286,0 0 0,0 5 0,0-2 0</inkml:trace>
  <inkml:trace contextRef="#ctx0" brushRef="#br0" timeOffset="10973">2204 2392 7569,'0'16'-13,"-4"-2"62,1-4 1,0 0 30,3 0-40,0 0 0,0 1 102,0-1 1,0 1 39,0 2 0,0-2-456,0 3 0,-2-3 186,-1-1 0,2 0-332,-2 0 1,1 4 226,2-1 1,0 4-64,0-4 0,-3 5 256,0-1 0,-1-3 0,0 10 0,-2-3 0</inkml:trace>
  <inkml:trace contextRef="#ctx0" brushRef="#br0" timeOffset="11140">2183 2905 7569,'0'17'0,"-1"-2"-118,-2 0 0,2 0-99,-2-2 0,1-2 258,2 3 0,-3 0 82,0-1 0,-1 1-57,4-4 1,0 3 48,0 1 1,0 0-165,0 0 0,-1-2 45,-2 5 1,2-4-162,-3 4 1,3-1-7,1 0 1,0 3-31,0-2 1,0-1-185,0 1 385,0-5 0,0 7 0,0-4 0</inkml:trace>
  <inkml:trace contextRef="#ctx0" brushRef="#br0" timeOffset="11425">2133 3710 7569,'0'15'-614,"0"0"0,0-5 530,0 0 1,0 1 271,0 3 1,-3-2-7,-1 5 0,1-4-99,3 4 0,0-4-106,0 4 0,0 0 68,0 3 0,0 0-295,0 0 1,1-3 103,3 0 1,-3-1 40,2 5 0,-2-1 27,-1 0 1,0 0 77,0 0 0,0-1 0,0-2 0,0 2 0,0-4 0,0 6-44,0-1 1,0 1 31,0 2 1,0-1 205,0 1 1,-3 2-51,-1-2 0,1-3-90,3-3 1,0-5 71,0 2-126,0-3 0,5-6 0,0 0 0</inkml:trace>
  <inkml:trace contextRef="#ctx0" brushRef="#br0" timeOffset="12234">2385 1205 7569,'0'-10'414,"0"5"46,4 0 20,-3 1-116,4 2 0,-5-1-178,0 6-49,-5-1 1,3 5-102,-5-3 1,5 0 81,-1 0 0,-3-2-193,-1 5 0,2-4 92,-2 4 1,2-4-142,-2 4 0,-2-4 54,2 4 0,-2-2-81,-1 2 0,0 2 6,0-2 1,3 0 88,1 0 1,2 2 137,-2-2 1,2-2-117,-2 2 245,3-5-170,-1 7 0,4-6 27,0 3 0,1-4-39,2 2 1,0 0 52,3 0 1,-2 0-11,2-1 0,0 0-6,1 3 1,0-2-29,-3 2 1,2-2 6,-2 3 0,3-4-159,-4 4 1,5-5-18,-2 1-356,3-2 1,1-1 201,0 0 0,1 0-470,-1 0 0,-4-1-48,1-2 803,-5 2 0,7-8 0,-3 3 0</inkml:trace>
  <inkml:trace contextRef="#ctx0" brushRef="#br0" timeOffset="12634">2365 1336 7569,'-6'-6'-6,"1"2"1067,5 4-726,0 0-76,5 0-245,1 0 1,4-3-34,0-1 0,0 1-53,0 3 1,0 0 86,0 0 0,0 0-20,0 0 0,0 0 71,0 0 0,0 0-56,0 0 29,0 0 0,0 0 2,0 0 1,0 0-33,1 0 0,-1 0 17,0 0 1,0 0 110,0 0 1,3-4-88,1 1 0,-1 0 64,-3 3 1,1 0-64,3 0 0,-7 0 34,4 0 0,-4 1-3,3 2 7,0-2-170,1 4 137,-1-1-219,0-3 1,-4 5-53,1-3-353,-5-2 138,3 4 31,-5-5-234,0 0-251,-5 0-31,4-5 915,-3 0 0,4-5 0,-5 0 0,0 0 0</inkml:trace>
  <inkml:trace contextRef="#ctx0" brushRef="#br0" timeOffset="12888">2707 1205 7238,'-6'-10'1606,"1"5"-601,10 0-612,1 5 0,4 1-162,0 3 0,0-2 1,0 4 1,-4-2-38,1 3 0,-3-4-34,2 4 1,-2-2 44,2 2 1,-3 2-94,0-2 1,-2-2 253,-1 2-251,0 0-113,0 3 1,-1-1-88,-2-3 0,0 3-35,-3-2 1,-2-2 66,-6 2 1,2 0-501,-5 3 1,-1 1 251,-5 3 0,1-2-805,-5 5 1,1-4 1104,-1 4 0,-6-5 0,1 3 0</inkml:trace>
  <inkml:trace contextRef="#ctx0" brushRef="#br0" timeOffset="13496">2264 632 7569,'0'-10'-1290,"3"3"1249,1 0 0,-1 4 664,-3-4-179,4 5-244,-2-2 1,3 4 184,-1 0-67,-3 0-69,8 0 78,-8 0-175,8 0 1,-7 3 174,5 0-267,-5 5 1,6-2 84,-5 4 1,1-4 2,0 1 1,-2 0-86,5 3 0,-5 0 66,1 0 1,-2 3-162,-1 1 0,0 0 41,0 0 1,4-3-76,-1 2 0,1-1 12,-4-2-144,0 0 1,3 0-46,0 0 0,1-3-135,-4-1 0,1-4-250,2 2 188,-2 1-270,4-3 393,-5 2 0,0-5 88,0-2 0,3 0 229,0-3 0,1 2 0,-4-2 0,0-1 0,0-3 0</inkml:trace>
  <inkml:trace contextRef="#ctx0" brushRef="#br0" timeOffset="13810">2465 582 7569,'0'-11'-50,"0"6"133,0-4 1,-1 7 343,-2-5-202,2 5 0,-5-3-46,3 5 0,0 0-12,-3 0 1,2 5 118,-2 1-126,-1 3 1,-3 1 5,0 1 1,-4 3 9,1 3 1,-2-2-54,2 2 1,1 0 51,-5 3 1,4 0-132,-4 0 0,4-3 88,0 0 1,3-4-207,3 4 0,-1-5-42,5 2 1,0-3-27,3-1 1,-4 0-43,1 0 0,0-3-145,3 0 1,0-4-559,0 4 606,0-5 1,0 3-16,0-1 0,1-3-269,2 2-307,-2-2 323,8-1 549,-3 0 0,4-4 0,0-2 0</inkml:trace>
  <inkml:trace contextRef="#ctx0" brushRef="#br0" timeOffset="14356">2485 732 8418,'-4'6'416,"3"3"-185,-3-2 0,0 2-124,0 1 0,0 1-115,1 2 1,2-2-295,-3 3 206,3-7-157,-3 1 144,2-2-313,-2 0 123,4-2 95,0-4 0,1-4 86,2-3 1,0-2 40,3-1 0,-2 0 3,2 0 1,1 0 8,3 0 12,0 0 1,0 0 77,0 0-80,0 4 0,1-2 374,-1 5-135,-5-1 391,4 4-64,-3 0 61,-1 0-282,0 0 1,-5 2-45,0 1 1,0 2-83,0 6 1,0-1 7,0 0 1,0 0-140,0 0 0,-1-1 177,-3-3-428,3 8 1,-4-7-117,1 6 1,3-5-913,-2-2-661,2-3 1907,1 6 0,4-8 0,2 3 0</inkml:trace>
  <inkml:trace contextRef="#ctx0" brushRef="#br0" timeOffset="14724">2686 793 7569,'-5'0'153,"0"0"1016,5 0-1098,5 0 0,-3 0-140,5 0 0,-1 0 65,5 0 1,-5 0-127,1 0 0,0-1-96,3-3 1,-4 3-121,1-2 0,-4 2-104,4 1-209,-5 0 659,7 0 0,-8 0 0,4 0 0</inkml:trace>
  <inkml:trace contextRef="#ctx0" brushRef="#br0" timeOffset="15750">2847 612 8397,'0'10'495,"0"0"-312,0 0 1,-3 1-138,0 2 1,-1 3 59,4 4 0,-3 0-82,0 0 1,-2 1-252,2-1 0,1 1-800,-5 2 1027,5-1 0,-7 2 0,3-4 0</inkml:trace>
  <inkml:trace contextRef="#ctx0" brushRef="#br0" timeOffset="17958">4014 1215 7742,'-5'0'1030,"0"5"-1168,5-4 143,0 3 0,0-3-530,0 3 407,0-3-520,0 8 0,0-4 638,0 5 0,5 5 0,0 1 0</inkml:trace>
  <inkml:trace contextRef="#ctx0" brushRef="#br0" timeOffset="18117">4024 1487 7569,'-4'5'-399,"3"4"0,-5-6 1109,3 3-349,2 1 0,-4 0-296,5-1 0,-3 1-105,-1 3 1,1-3-180,3 0 0,0-1 117,0 4 0,0 1-797,0 3 899,0-3 0,5 8 0,0-3 0</inkml:trace>
  <inkml:trace contextRef="#ctx0" brushRef="#br0" timeOffset="18307">3994 2070 7569,'-10'10'-49,"4"0"0,-1 4 134,3-1 1,1 1 34,3-4-194,0 0 0,-3 0-320,-1 0 1,1 0-195,3 0 454,0 0 1,0 1 133,0 3 0,4-3 0,2 3 0</inkml:trace>
  <inkml:trace contextRef="#ctx0" brushRef="#br0" timeOffset="18524">3964 2593 7569,'0'20'-709,"0"-4"0,0 0 636,0-3 1,-3-1 337,-1 5 0,1-5 248,3 2-296,-5 1 1,4-3-196,-2 1 0,2 2 76,1-2 1,0 0-151,0-3 0,0 4 49,0-1 1,0 1-147,0-4 0,0 3 80,0 1 1,0 0-171,0 0 1,0-3 42,0 2 1,0-2 195,0-1 0,4 5 0,2 1 0</inkml:trace>
  <inkml:trace contextRef="#ctx0" brushRef="#br0" timeOffset="18709">3944 3398 7569,'0'16'-574,"-5"-2"0,4-4 441,-2 0 1,2 0 132,1 0 0,-4 0-118,1 0 0,0 1 118,3-1 0,0 0 0,0 0 0,0 0 0</inkml:trace>
  <inkml:trace contextRef="#ctx0" brushRef="#br0" timeOffset="18876">3924 3629 7569,'0'15'0,"0"-3"0,-1 4-135,-3-2 0,3 0-136,-2-4 1,2 0 106,1 0 38,0 0 40,0 0-113,0 0 0,0 0 51,0 0 144,0 5 0,0-4 128,0 2 1,0 0-85,0 0 0,0-1 110,0 5 1,0-5-83,0 2 0,-4-3-15,1-1 12,0 0-65,3 0 0,4 0 0,2 0 0</inkml:trace>
  <inkml:trace contextRef="#ctx0" brushRef="#br0" timeOffset="19090">3893 4152 7569,'0'10'0,"0"-3"-863,0 0 879,-4-5 46,3 7 0,-4-6 216,5 7 0,-1-2-55,-2 6 1,2-3 4,-3-1 1,3 3-46,1 1 1,0 0 74,0 0 1,0-3-64,0 2 0,0-1 172,0 2-450,5-3 0,-4 4 121,2-5-648,-2-5 1,1 0 40,1-5 569,-2 0 0,8 0 0,-3 0 0</inkml:trace>
  <inkml:trace contextRef="#ctx0" brushRef="#br0" timeOffset="20170">3743 1155 8326,'-7'9'-77,"0"-2"1,2 1 57,-2-1 1,-2-1-36,2 0 1,-2 0-9,-1 1-29,5 2 118,-4-4 1,8 2 34,-3 0-13,3-5 54,1 2 1,0-2-32,0 1-48,0-2 1,1 7-17,3-5 1,-2 4 27,5-4 1,-4 2-118,4-2 1,-1-2-221,4 3 1,0 1 0,0-4 45,1 3 255,-1-3 0,4-1 0,2 0 0</inkml:trace>
  <inkml:trace contextRef="#ctx0" brushRef="#br0" timeOffset="20492">3722 1266 7569,'0'-6'651,"0"1"-257,0 5 1,5 0-249,2 0 1,2 0-51,1 0 0,0 0-180,0 0 0,1 0 96,2 0 0,-1 0-190,1 0 0,1 0 128,0 0 0,0-1-283,0-2 0,-2 2 121,5-2 1,-5 1 4,2 2 1,-3 0 35,-1 0 0,0 0-76,0 0 0,-3 0 2,-1 0 0,-2 0 245,2 0 0,-3 5 0,1 0 0</inkml:trace>
  <inkml:trace contextRef="#ctx0" brushRef="#br0" timeOffset="20782">3964 1185 7566,'0'-6'-5,"0"2"900,4 4 0,2 1 132,4 2-650,0-1 0,0 5-202,0-3 0,0-1-163,0-3 1,-1 1 43,-2 3 246,2-3-201,-4 3 1,1-3 125,-3 3-129,-2-3-28,-1 8 1,-4-4-72,-3 5 0,-2 0-25,-1 0 0,-1-3-182,-2 0 0,0 0-236,-3 3 1,2 0-491,-2 0 1,0 0 933,-1 0 0,-6 0 0,1 0 0</inkml:trace>
  <inkml:trace contextRef="#ctx0" brushRef="#br0" timeOffset="21441">3853 722 7569,'0'-5'-1498,"0"-1"1498,0 3 0,1 2 0,3-3 0,-3 3 0,4 1 0,-1 0 0,-3 0-71,3-4 138,-4 3 0,1-5 220,3 3 38,-3 2 1,5-4 197,-3 5-212,-2-4 1,5 3 87,-3-3-195,-2 3 1,7 2-141,-5 3 1,1-2 69,-4 4 1,0 5-121,0 2 0,0 1-37,0 0 1,0-3-42,0 2 1,3 2 1,0-2 1,1 1 69,-4-4 1,3 0-182,0 0 1,2 0 68,-2 0 1,-2-3-169,3 0 38,1-1-144,1 4 1,-1-3 23,-1 0 1,-2-5 7,1 1 1,-2 0 345,3 0 0,-3-2 0,-1 3 0</inkml:trace>
  <inkml:trace contextRef="#ctx0" brushRef="#br0" timeOffset="21726">4034 682 7569,'-1'-5'-21,"-2"1"93,2 3 157,-4 1-34,1 5 0,-2 0-104,-4 5 0,3 0 95,1 0 1,-1 4-68,-3-1 1,0 1 52,0-4 0,0 3 9,0 0 1,0 2-53,0-2 0,0-1-29,-1 1 1,5-2-318,-1-1 0,5 0 146,-2 0 0,2 0-496,-1 0 0,2 0 302,-3 1 1,3-5-1184,1 1 1448,5-5 0,0 7 0,5-3 0</inkml:trace>
  <inkml:trace contextRef="#ctx0" brushRef="#br0" timeOffset="22271">4064 793 8304,'0'6'473,"0"1"0,0 0-402,0 3 0,-3 0 193,0 0-350,-1 0 0,3 0 95,-2 0 0,2-3-80,-3 0 1,3-4-116,1 4-52,0-5-34,0 2-619,0-4 783,0-4 0,4-2 43,-1-4 1,4 0-33,-4 0 0,5 0 98,-1 0-34,2 0 0,1 1 98,0 2 1,-4 0-32,1 3 0,-4 0 148,4 0 0,-4 3 372,4-2-195,-5 2 234,7 1-96,-8 0 18,4 4-52,-5 2-135,0 4 0,0 0-225,0 0 1,-1-3 52,-3-1 1,3 1-234,-2 3 1,1-3 53,-2 0-750,3-1 412,-3 4-24,4-4 0,0 0-74,0-3 1,1-2-371,2 2 1,3-2 189,4-1 639,0-4 0,0 3 0,0-4 0</inkml:trace>
  <inkml:trace contextRef="#ctx0" brushRef="#br0" timeOffset="22525">4245 823 7569,'0'-6'212,"-4"2"0,3 3 260,-2-3-46,1 3 27,2-3-215,5 4 0,-3 0-296,5 0 0,0 3 90,3 1 0,-4-1-296,1-3 1,0 0 185,3 0 1,0 0-165,0 0 0,-3 0 5,-1 0-241,-3 0 94,5 0-52,-6 0-106,2 0 419,-4 0 0,5 0 0,0 0 1</inkml:trace>
  <inkml:trace contextRef="#ctx0" brushRef="#br0" timeOffset="22733">4326 753 7569,'-5'-6'0,"4"1"35,-3 5 46,-1 0 201,4 5 0,-4 1-87,1 4 0,3 0-48,-2 0 1,-2 1 35,2 2 1,-4-2-54,4 3 0,-4 0 65,4 0 0,-4 0-273,4 0 1,0-6-178,3 2 0,0-3-249,0 4 0,0-5-208,0 1 82,0-5 1,4 3 629,3-5 0,2 0 0,1 0 0</inkml:trace>
  <inkml:trace contextRef="#ctx0" brushRef="#br0" timeOffset="22966">4447 742 7080,'-1'11'-69,"-3"-1"1,2 0 555,-5 0 0,4 3-84,-4 1-270,5 3 1,-6-4-246,5 3 1,-4 0-86,4 1 1,-1 1-477,4-5 0,0 2 673,0-2 0,-4-2 0,-2 4 0</inkml:trace>
  <inkml:trace contextRef="#ctx0" brushRef="#br0" timeOffset="23501">3934 1054 7569,'-6'0'323,"2"0"1,4-1 119,0-2-306,4 2 1,-2-4-116,5 5 1,0 0 68,3 0 1,-2 0-184,2 0 1,-2 0 95,5 0 0,-1 0-5,2 0 1,-2 0 9,5 0 0,-4 0-56,4 0 0,0 0 76,3 0 1,-4 0-16,1 0 0,0 0-88,3 0 0,0 0 74,0 0 0,-3 0-147,0 0 0,-5 0 102,2 0 0,-2 0 20,1 0 0,-2 1 146,3 3 1,-6-3 471,-2 2-448,1-2 1,0 0 163,0 3-570,-5-3 179,2 3-485,-4-4 413,0 0 0,-3 1 154,0 3 0,-10 1 0,2 5 0</inkml:trace>
  <inkml:trace contextRef="#ctx0" brushRef="#br0" timeOffset="24145">2354 1034 6528,'6'0'421,"3"0"0,-3 0-347,4 0 0,0 0 14,0 0 0,0 0-2,0 0 1,1 0 66,2 0-73,-1 0 0,3 0 168,-1 0 1,-3-1-93,2-2 1,-2 2-12,0-3 1,-1 3 125,0 1-174,0 0 0,0 0 48,0 0 1,1 0-200,2 0 0,-1-1-88,1-2 1,3 2-98,0-3 1,2-1 83,-1-2 1,4 1 91,-4 0 1,3 3 121,-6 0 1,-1 2-63,-3 1 1,0 0 59,0 0-105,0 0 0,-3 0-11,0 0-88,-5 0-53,2 0 1,-5 1-908,-2 2 1107,2-2 0,-13 8 0,3-3 0</inkml:trace>
  <inkml:trace contextRef="#ctx0" brushRef="#br0" timeOffset="12504.27">5125 1097 7569,'-11'0'581,"-5"0"-446,14 0 108,-7 0 528,9 0-427,0 0-263,9 0 0,1 0 95,9 0 1,-7 0 0,0 0 0,1 0-57,5 0 58,1 0-69,0 0 1,-1 0-92,1 0 0,-1 0-36,1 0 1,6 0-15,-1 0 1,1 3-61,-6 3 1,6-4-322,-1 4 1,1-4 66,-6-2 0,-1 0-253,1 0 1,-7 6-150,1 0 1,-9 3 747,2-3 0,5-4 0,-1 6 0</inkml:trace>
  <inkml:trace contextRef="#ctx0" brushRef="#br0" timeOffset="12787.27">5608 967 7569,'8'-10'0,"-4"2"233,9 8-4,-9-9 46,13 7 467,-7-6-326,8 8-180,1 0 1,0 0 17,-1 0 1,1 6-114,-1 0 0,1 3-74,0-3 1,-7-4 194,0 4-239,1 5 0,3-7 99,-3 8 1,-5-6-101,-8 7 0,0-1-56,0 7 0,-6-1-42,0 1 0,-11-1-107,-1 1 1,-1 0 37,-6-1 0,2 3-162,-1 4 0,3-5-31,-4 5 0,-2-4-194,2-3 0,-6-5 142,7-1 1,-1 1 389,6 5 0,1 1 0,-1-1 0</inkml:trace>
  <inkml:trace contextRef="#ctx0" brushRef="#br0" timeOffset="13475.27">6780 540 7569,'0'-19'-174,"0"7"-259,0-1 605,0 1 0,0-1 78,0 1 57,0 8 1,-9-4-101,-3 8 0,-4 0-306,-3 0 0,-2 8 38,-3 4 1,1 5-15,-8 1 0,6 1 67,-6 0 1,8 1 23,-2 5 1,7-11-29,5 5 0,3-7-59,4 1-77,4 3 153,-6-5-14,8-1 1,8 4 10,4-7 1,5 1 19,1-2 1,1-4-3,0 4 1,1 3 31,5-3 0,-4 6 6,4-6 1,-11 7 171,-2-7-7,-7 9-195,3-13 1,-2 14 177,0-3 1,0 3-40,-6 3 0,-8-1-92,-4 1 0,1-1 88,-1 1-399,0 0 96,-7-1-11,0 1 0,1-3-618,-1-3 24,9 3 516,2-14 0,10 7-590,4-9 819,4 0 0,17-17 0,2-4 0</inkml:trace>
  <inkml:trace contextRef="#ctx0" brushRef="#br0" timeOffset="13634.27">7115 651 7351,'-3'19'-161,"-3"-1"0,2 1 591,-8-1 0,1 1-181,-1 0 0,-2-1-69,7 1 1,-5-7-929,6 1 343,0-9 135,6 12-216,0-14 283,0 7 2,0-9 201,0 0 0,-9 0 0,-1 0 0</inkml:trace>
  <inkml:trace contextRef="#ctx0" brushRef="#br0" timeOffset="13794.27">7152 335 7569,'0'-10'-333,"0"1"-137,0 9 2293,0 0-2094,0 9 1,2 1-13,4 9 0,-2-1-97,9 1 0,-7-3 380,6-3 0,1 11 0,5-3 0</inkml:trace>
  <inkml:trace contextRef="#ctx0" brushRef="#br0" timeOffset="14279.27">7449 447 7569,'-10'0'-69,"2"0"69,-1 0 156,7 0 1,-6 0 10,8 0 1,2 0 268,4 0 0,-1 6-306,7 0 0,-6 2-197,7-2 0,-3-1 94,2 7-159,5-8 16,-7 13 184,0-7 1,-1 2-137,-9 1-92,0-1 151,-9 7 1,-1-3-49,-9-3 44,1 3 24,-1-5 1,1 7 2,-1 1 1,1-1 27,-1 1 0,9-7 185,3 1-194,-3-9-2,8 4 15,-6 0 163,8-6-164,8 15 20,-6-15 1,15 8 24,-5-3 1,-2-5-103,3 4 0,-1 2-113,7-2 1,-1 0-125,1-6 0,-1 0-329,1 0 1,2 0 577,4 0 0,-5-8 0,7-2 0</inkml:trace>
  <inkml:trace contextRef="#ctx0" brushRef="#br0" timeOffset="14652.27">7784 707 7414,'0'-10'-155,"2"1"260,4 9 1,-2-2 311,9-4 76,-1 4 1,13-12-319,0 7 0,0-1-278,-7 2 1,1 2 101,-1-9 0,1 7-71,0-6 0,-7 6-47,0-7 12,1 9 129,-3-13 0,-2 13-11,-8-8 0,7 6-158,-1-7 133,0 1 0,-8-7-6,-4 1 0,2 7-8,-9 5 1,1-2 205,-7 2-174,1 0 0,-1 6 237,0 0 1,7 0 0,0 0 1,5 0 0,-5 0 1,6 2-69,-7 4 0,7 2-9,-6 4 0,-1 7 39,-5 0 0,-1 1-17,1 11 0,1-2 129,5 2-166,-5 4-12,15-14 1,-12 12-127,7-8-76,1 8-89,6-12-109,0 5 0,2-9 85,5-5 0,5 3-54,13-9 0,4 0-205,8-6 0,0-2-1140,0-4 1575,9 4 0,-7-23 0,6 4 0</inkml:trace>
  <inkml:trace contextRef="#ctx0" brushRef="#br0" timeOffset="15317.27">8956 521 7569,'-11'-2'-17,"5"-4"269,-4 4-22,0-7-93,-1 9 1,-5 0-8,3 0-93,-3 0 52,-3 0 1,1 0-78,-1 0 1,0 9 42,1 3 1,-1-2-171,1 3 1,1-1 170,5 7 1,-3-1-23,9 1 0,0 0 102,6-1 1,0 1-83,0-1 1,2 1-118,4-1 1,-2 1-85,9 0 0,-7-7-205,6 0 1,3-1 120,9 1 1,-3 3-58,4-9 0,4 0 16,2-6 272,4-8 0,2-3 0,0-7 0</inkml:trace>
  <inkml:trace contextRef="#ctx0" brushRef="#br0" timeOffset="15812.27">9346 19 7569,'0'-11'-642,"0"3"609,0 8 0,-6 8 200,0 5 0,0 5 279,6 7 0,-2 4-114,-5 8 0,3 3-138,-8 3 1,6-2-148,-7 9 0,1-7 41,-7 7 0,1-7-64,-1 7 0,7-9 67,-1 3 1,1-5-69,-7-2 1,7-6 10,0 0 0,5-8-115,-5 2 1,6-5 36,-7-1 0,7-7 83,-6 1 1,8-7-145,-3 6-39,5-8 116,2 5-180,0-9 68,0 0-47,0-9 0,2-1 72,5-9 1,-3 7-73,8 0 1,-2-3 41,3-10 0,3 5 52,-3-5 0,3-4-190,3-2 31,0 4 173,-1 0 0,1 9-24,-1-1 0,-1 7 24,-5-1 226,5 9-17,-7-4 72,9 8 0,-7 0 165,1 0-182,-9 0 46,12 8 66,-14-6-164,7 15-46,-1-7 0,-6 3 134,4-1 0,-4 0-95,-2 7 0,0 0 1,0-1 1,-6 7-192,0 0 0,-9-1 59,3-5 0,4 6-394,1 0 1,3-1-189,-2-5 250,4 0 0,-4-3 1,12-3-369,4-5 705,9-8 0,8 8 0,2 2 0</inkml:trace>
  <inkml:trace contextRef="#ctx0" brushRef="#br0" timeOffset="16264.27">9848 744 7569,'0'-19'-113,"0"7"-56,0 0 0,0-1 620,0-5-313,0-1 0,0 1 147,0-1 0,0 0-136,0 1 0,0-1-229,0 1 1,-2 5 169,-4 1-225,4 8 199,-14-13 0,11 15-30,-7-4 0,6 4-199,-7 2 116,1 0 1,-7 8 20,1 4 1,5 5 61,1 2 1,0 1-5,-7 5 0,7-4 12,-1 3 0,3 3-38,-2-2 1,-3 6-4,9-6 0,0 0 10,6-7 0,0 1 8,0-1-173,0 1 100,0 0-102,8-9 0,2-2-200,9-8 145,0 0 1,-1-2 66,1-4 0,-1-4-115,1-9 0,-1 0 60,1 1 1,0-1 37,-1 1 1,1-1 81,-1 0 79,-7 1 0,-3 8 0,0-7 136,-6 7 133,7-1-66,-9 3 28,0 8 1,0 2-59,0 4 0,-7-1 53,1 7-168,0 0 53,6 7 47,0-1-202,0 1 1,0 0-86,0-1 1,0-5-176,0-1 0,0-6-146,0 7 450,0-9 0,8 12 0,3-5 0</inkml:trace>
  <inkml:trace contextRef="#ctx0" brushRef="#br0" timeOffset="16697.27">10090 577 7596,'11'0'484,"-3"0"-296,-8 0 120,0 8 0,-2 2-214,-4 9 1,4 0-133,-5-1 1,-1 7 116,2 0 1,-2-1-67,1-5 0,3 0-37,-8-1 0,8 1 78,-2-1 0,-3-5-250,3-1 150,0-8 1,6 7-196,0-5 277,0-4-505,0 6 309,0-16 0,2 4-104,4-9 0,-2 7 2,9-6 1,-1-1 72,7-5 1,-7-1 23,0 1 0,1-1 177,5 0 0,1 1-66,0-1 1,-3 1 37,-3-1 1,3 7 28,-3-1 228,-5 9 11,8-4 249,-14 8 44,7 0-292,-9 0-118,8 0 0,-6 2 90,4 4 1,-4-2 161,-2 9-233,0-1 0,0 7-12,0-1 1,0 1 151,0-1-194,0 1 0,0 0-113,0-1 0,0 1-289,0-1 0,0-5 160,0-1 1,0-6-521,0 7 0,0-7-351,0 6 1013,0-7 0,9 11 0,1-6 0</inkml:trace>
  <inkml:trace contextRef="#ctx0" brushRef="#br0" timeOffset="17739.27">10685 800 7423,'0'-10'1507,"0"-7"-975,9 15-172,1-15-231,0 7 0,1-2-40,-5-1 0,-2 1-3,8-7 0,-7 1-137,1-1 0,-2-2 37,2-3 0,-4 3-159,4-4 0,-4 5-150,-2 1 213,0 9 25,-8-7 1,-2 15-165,-9-4 57,1 4 143,-1 2 1,0 8 1,1 4 1,-1 5 20,1 2 1,-1 1 4,0 5 0,3-4 17,3 3 0,-1-3 80,8-2 0,-2-1-72,1 1-10,5-1 1,-4-1-181,12-5 0,-2-3-100,9-9 79,-1 0 1,7 0 32,-1 0 0,1-2-81,0-5 1,-7 3 50,0-8 0,-1 6 9,1-7 0,3 7 141,-9-6 1,2 5 53,-2-5-25,-4 8 150,7-4 109,-9 8 1,0 2-65,0 4 1,-2 4 24,-5 9 1,5-1-92,-4 1 1,-2 8-34,2 4 1,-7-2-40,7 2 1,-8 0 43,1 6 0,-1 0 105,1 0 0,-3-6-37,3 0 1,-3 0 114,-3 7 1,3-7-94,3 0 1,-9-2 63,3 2 0,-4 2-171,5-9 1,-7 7-91,0-6 0,-6 6-55,6-6 1,-2 0 69,3-7 0,3 1-208,-4 0 1,2-9 83,-1-4 0,3 2-189,-4-1 315,4-1 1,3-8 1,-1-4 1,3-5 4,3-7 0,-1-1 104,8 0 0,-7-7-522,7-5 0,-6-2 191,5 2 1,-5-5-144,6 5 0,0-4 377,6-2 0,0 0 0,0 0 0</inkml:trace>
  <inkml:trace contextRef="#ctx0" brushRef="#br0" timeOffset="18147.27">10816 837 7569,'12'0'87,"0"0"1,-5-2 577,5-4-436,0 4 1,9-13 91,4 9 0,-2-8-272,8 1 0,-7-1 40,7 1 0,-8-3 1,2 3 0,2-3 16,-2-3 0,-1 1-106,-5-1 1,0 1-62,-1-1 0,-1 0 15,-5 1 1,-4 5 26,-8 1 0,0 6-40,0-7 0,-2 7-50,-4-6 1,-4 8 37,-9-3 0,-6 5-13,1 2 0,-9 2 84,2 5 0,-5 3-6,-1 9 1,6 1 84,0 5 1,2-2 198,-2 8 0,4-6 44,9 5 0,1-1-126,5 2 0,4 2-311,8-8 0,0 0-28,0-6 1,8-1-717,4 1 532,13-9-58,-4-2 0,16-8-352,0 0 1,0 0 736,7 0 0,12-8 0,1-2 0</inkml:trace>
  <inkml:trace contextRef="#ctx0" brushRef="#br0" timeOffset="18928.27">6761 2083 7569,'0'-12'0,"0"-1"0,6 7 60,1-6 19,-1 8-10,-6-13 0,6 7 330,0-9-158,0 1-130,-6-1 1,0 0-89,0 1-7,0-1 1,0 1-151,0-1 0,-2 0 176,-4 1-199,4 7 90,-15 3 0,7 8-21,-8 0-23,-9 0 107,6 8 0,-14 11 140,4 12-137,4 4 59,0 2 1,4 7 127,5-1 0,-3 1-100,15-7 0,0-6-16,6 0 0,0-9-23,0 3 0,2-6-12,4-7 1,4-1-76,9-5 1,0-4 68,-1 4 0,1-12-81,-1-7 0,7-3-33,0-3 1,6-8-80,-6-3 0,8-6 48,-2-1 1,4 0 24,2 0 1,-8 8-34,-4 4 0,-11 11-112,-1 1 0,-7 9 177,6-2-7,-8 4 1,3 4 0,-14 6 389,-5 11 0,-4 1-30,-3 11 0,2-6 94,5 6 0,-2-8-298,7 2 0,1 2-184,6-3 0,0-5 102,0-7 0,0-5-239,0 5 0,15-8-1070,3 2 651,5-4 205,4-2 445,2 0 0,16-16 0,3-5 0</inkml:trace>
  <inkml:trace contextRef="#ctx0" brushRef="#br0" timeOffset="19198.27">7338 2046 7569,'18'-19'-89,"1"1"0,-3-1-152,-3 1 316,3-1-25,-14 0 156,7 1 1,-9 5 122,0 1 1,0 6-162,0-7 0,0 7 169,0-6-192,0 8 0,-9-5 12,-3 9 0,-4 9-11,-3 3 0,-2 7-118,-4 5 1,5 3 19,-5 4-17,4 4 0,3-6 0,-1 9-240,1-1 0,5-8-58,1-4 0,8-5-604,-3-1 620,5-1 1,11-1-94,3-5 0,-2-3 81,3-9 1,-1-9 75,7-3 0,6-5-6,-1-1-15,1-9 208,-6 6 0,-1-14 0,1 4 0,6 2 0,0-2 0,1 0 0,-1-6 0,-4-2 0,4-5 0,1 3 0,-1-9 0,0 1 0,-6-7 0,8 0 0,1 0 0</inkml:trace>
  <inkml:trace contextRef="#ctx0" brushRef="#br0" timeOffset="19388.27">7784 1302 7569,'0'-10'39,"0"1"0,-8 12 149,-5 3 1,3-2 59,-2 8 1,5 1-12,-5 5 0,6 3-153,-7 4 0,3-3 74,-2 9 1,-5 7 12,5 5 1,-5 9 33,-1-3 1,-1 11-1,0 2 1,1 6-166,-1-6 1,1 7-75,-1-7 1,3-7-138,3-5 1,3-9-327,4 3 1,4-7-753,-5-6 640,5-4 220,2-9 1,9-7-363,3-5 751,5-4 0,1 6 0,1 3 0</inkml:trace>
  <inkml:trace contextRef="#ctx0" brushRef="#br0" timeOffset="19778.27">7896 2139 7569,'12'-29'-216,"0"4"199,-7 5 27,11 1 1,-14 7 17,4-1 0,-4 1 135,-2-7 0,0 7 15,0-1 0,-2 9-87,-4-2 0,-4 4-117,-9 2 1,1 0 2,-1 0 1,0 2 91,1 4 0,-7 5 34,0 7 0,0 7 12,7 0 1,-1 6 88,1-6 0,5 6-212,1-7-279,8 1 195,-5-6-51,9-1 1,9-7-388,3-5 368,-4-4 1,9-2-183,-5 0 162,5-8 0,1 4 92,1-9 1,0 3-20,-1-3 0,1-3 12,-1 4 0,-5 1 18,-1-1 0,1 6 72,5-7 1,-5 7-67,-1-6 192,-8 7-140,13-3 19,-15 8 238,6 0 0,-8 8-101,0 5 0,0-3 307,0 3-320,0-1 0,2 5-263,4-5 1,-2-4 43,9-8 0,-7 0 5,6 0 1,-5 0 20,5 0 0,0-2-200,7-4 0,0-4 89,-1-9 1,1 0 181,-1 1 0,9-9 0,2-2 0</inkml:trace>
  <inkml:trace contextRef="#ctx0" brushRef="#br0" timeOffset="20468.27">8305 1972 7655,'0'-11'967,"0"3"-1021,0 8 1,2-6 93,4 0 0,-2-3-219,9 3 1,-7 2 131,6-8 0,-6 5-381,7-5 1,-9 6 211,2-7 0,-4 7-140,-2-6 137,0 8 431,0-5-65,0 9 0,-6 9-46,0 3 0,-7 5 80,7 1 0,-8 9-20,1 4 1,3 4-90,-2 2 0,5 3-15,-5 3 1,2-2-43,-3 9 1,-3 6 42,3 6 1,-3-2-6,-3-11 0,1 9 105,-1-8 0,0 6-67,1-13 0,1 9-4,5-3 1,-5-1-16,5 1 0,4-14-124,2 3 1,-3-14-44,3 1 0,-2-6-385,2-7 54,4-4-364,-7-8 477,9 0 0,0-8 55,0-4 0,9-13 258,3-6 0,-2-6 0,3-7 0,-1-3 0,15-17 0,2-2 0</inkml:trace>
  <inkml:trace contextRef="#ctx0" brushRef="#br0" timeOffset="20695.27">8342 1934 7569,'12'-16'545,"1"3"0,-1 3-384,7 4-115,-1 4 1,-1-8 195,-5 3 0,5 5 81,-5-4 1,5 4-155,1 2 1,1 8 25,0 5 0,-9 3-82,-4 3 0,-4 8 82,-2 4 0,0 2-77,0-2 1,-2 4-1,-4-4 1,-4 2-98,-9-2 0,0 2 43,1-8 0,-7 0-174,0-7 0,0-1 34,7-5 1,-7 5 58,0-5 0,-2-4-689,3-2 0,1-1 306,-8 1 1,8-4-616,-2 4 1,7-6 1014,5-6 0,-3-4 0,5-9 0</inkml:trace>
  <inkml:trace contextRef="#ctx0" brushRef="#br0" timeOffset="21049.27">8788 1953 7569,'-10'0'841,"2"0"-667,8 0 1,8 0 71,4 0 0,5 0-40,2 0 1,1 0-89,5 0 0,-4 0 65,4 0 1,1-6-118,-1 0 1,0-1-162,-6 7 1,-1 0-282,1 0 0,-7-6 38,1 0 1,-7 0-1071,6 6 424,-8 0 984,5 0 0,-18 0 0,-1 0 0</inkml:trace>
  <inkml:trace contextRef="#ctx0" brushRef="#br0" timeOffset="21429.27">9086 1655 7264,'-8'19'58,"4"2"452,-9 3-278,1 5 1,-1 9-70,1-1 0,2 6-44,-3 1 1,-3 5 111,3-5 0,5 3-94,2-10 0,-2 5-59,1-11 1,1-5 0,6-1 0,0-4-148,0-2 218,0-1-189,0-8-29,8-1 1,3-9-103,7 0 0,7-2-369,0-5 0,6-5 255,-6-13 0,2 5-269,-3-5 1,-3-2 255,4 2 0,-4 0 135,-3 7 1,-1-1 189,-5 1-27,5-1 0,-7 9 0,0 1 0,-1 11 333,-9 5 1,0 3-157,0 9 0,-7 1 321,1 5 0,-6-4-185,6 4 0,-3 1-51,3-1 0,4 0-201,-4-6 1,2-7-499,-3 0 216,5-8-246,-6 5-236,8-9 0,0-9 703,0-3 0,8-4 0,3-3 0</inkml:trace>
  <inkml:trace contextRef="#ctx0" brushRef="#br0" timeOffset="21570.27">9402 1637 7569,'0'-11'-520,"0"3"1,0 10 481,0 4 0,0-1 267,0 7 0,0 0-474,0 7 0,0 0 43,0-1 0,0 1 202,0-1 0,8 9 0,3 2 0</inkml:trace>
  <inkml:trace contextRef="#ctx0" brushRef="#br0" timeOffset="22046.27">9495 1841 7569,'13'13'176,"-1"-1"0,-8 1-9,2 5 1,-4 7 0,-2 0 0,0 14 43,0-2 0,-6 5-37,0-5 1,-6 0-213,5 0 0,1-2 84,6-4 1,0-4-372,0-8 188,0-1 0,8-7 22,5-5 1,-3-4-151,3-2 1,-1-2 96,7-4 0,-1-11-31,1-8 0,-7-2 62,1 3 0,-1-5 182,7-8 0,-1 6 48,1 0 1,-7 0 181,0-7 1,-1 1-79,1 0 0,3 8 53,-9 4 0,6 5-162,-6 1 1,1 7 141,-7-1-647,0 9 246,0-4-1053,0 16 1224,0 11 0,8 10 0,2 8 0</inkml:trace>
  <inkml:trace contextRef="#ctx0" brushRef="#br0" timeOffset="22529.27">9886 2102 7569,'-13'2'202,"1"4"119,8-4-180,-5 6 1,9-6-85,0 5 1,3-5 90,3 4-11,4-4 1,9-2-40,-1 0 1,1-2-129,-1-4 0,3-5-88,4-7 1,-2-1 105,8 1 0,-9-1-24,3 0 1,-4 1-34,-3-1 1,-1 1-432,-5-1 263,5 0 1,-15 1-351,4-1 336,-4 1 0,-4 1 38,-4 5 1,-4 3 207,-9 9 0,0 2-77,1 5 1,-3 3 118,-4 9 0,5-1 102,-5 1 1,6 6 117,7-1 1,-5 9-68,5-2 1,2-2 65,-3 2 0,9-2-59,-2 2 0,4-4-30,2-8 0,0-1-433,0 1 221,8 0 1,2-9-253,9-4 0,0-4 80,-1-2 1,7-8-28,0-5 1,2-5 17,-2-7 0,1 2 226,5-8 0,-2 0 0,-4-6 0,4-8 0,8-3 0</inkml:trace>
  <inkml:trace contextRef="#ctx0" brushRef="#br0" timeOffset="23153.27">10611 1544 7569,'-12'0'151,"-1"0"0,3 8-30,-3 4 0,-3 7-123,4 6 1,-5 4 203,-2 8 38,-7 8-103,5-5 1,-8 13 282,4-3-210,5 4 0,-7-5-18,8 1 1,7-9-24,-1 3 1,7-7-167,-6-6 1,8-4-113,-3-9-735,5 1 692,2-9 0,9-1-294,3-9 1,4-5 112,3-7 0,0 0-24,-1-13 1,7-4 136,0-2 1,2-4 178,-3-2 0,-3-1-20,4 1 38,4 0-81,-8 8 0,-1 4 202,-7 13 1,-7 4 73,6 8-15,-8 0 0,3 10-43,-14 9 1,5 5 135,-4 7 0,-2 2-33,2-8 1,-7 8-130,7-2 1,0-4-37,6-2 1,0-4 42,0-3 0,0-5-183,0-1 0,2-8 98,4 2 0,4-4-218,9-2 0,0-2-22,-1-4 0,1-4 7,-1-9 0,9-6 92,4 1 0,-2-7 21,2 6 1,-2-8 10,2 2 0,4-2 3,-4 2 1,-4 2 0,-2 4 1,-4 4 94,-3-4 0,-7 5 99,-3 1 167,-8 9-134,0 2 1,-8 16 153,-5 4 0,-1 5-58,1 1 1,-3 7-46,3 0 0,3 8-108,-2-2 1,1 10 51,-1 3 0,-3 1-89,9-1 1,-6-3 4,6 9 0,-7-9-56,7 2 0,-6-1 127,5 1 0,-7-4 73,2 5 1,-5 3 64,-2 3 0,1 1-94,-1-1 0,-1 4-45,-5-5 1,2 5-38,-8 2 1,6-2-172,-6-5 1,6-3 83,-6-9 1,9-6-66,-3 0 0,4-10 69,3-3 0,-1-1-179,0-11 103,1 0 1,-1-6-36,1 0 0,5 0-499,1 0 1,-1-8 616,-5-5 0,-1-3 0,1-3 0</inkml:trace>
  <inkml:trace contextRef="#ctx0" brushRef="#br0" timeOffset="87346.27">6408 3050 7569,'0'-10'-1236,"0"-7"1932,0 15-350,0-6 0,-2 2-48,-4 0 1,3 2-81,-3 10 0,4 4 82,2 9 1,-6 8-87,0 4 1,-7 4-63,7 2 1,0-6 2,6 0 0,0-2-126,0 2 0,0-4-97,0-9 1,0 1 79,0-1 0,2-7-245,4-5 1,-2-2 144,9 2 0,-7-4-234,6 5 160,1-14 1,5-3-56,1-9 0,-7-1 8,1-5 1,-7 4 66,6-3 1,-5-3 172,5 2 1,-6 0-90,7 6 1,-7 1 157,6-1 1,-6 3 9,7 3 5,-9-3 0,6 14 133,-4-4-188,-3 3 0,5 14 45,-8 7 1,0 3-9,0 10 1,0-8-59,0 2 1,0-3 19,0 3 1,0-10-115,0 3 0,2-5 60,4-1-118,-4 5 173,15-15-33,-7 6 1,9-16-29,-1-5 0,-5-5 3,-1-7 0,-2 4-15,3-4 0,-3-2 23,-4 3 1,-2-1-21,9 6 1,-9 1 21,2-1 1,-4 7-55,-2-1 1,0 7-123,0-6-273,0 8 91,0-5-240,8 9-544,-6 0 827,15 9 1,-13-1 302,9 4 0,-1 5 0,7-7 0</inkml:trace>
  <inkml:trace contextRef="#ctx0" brushRef="#br0" timeOffset="88788.27">6966 2976 7569,'6'-13'-746,"0"1"1,2 8 967,-1-2 650,-5 4-326,6 2-118,-8 0-283,8 8 0,-6 2-71,4 9 1,-3-1-1,-3 1 0,-3 0 49,-3-1 0,2 7-30,-8 0 1,6 6 48,-7-6 0,7 6-169,-6-7 0,5 3-56,-5-2-11,8-4 0,-7 6 48,5-9 1,4-5-227,-4-1-57,4-8 128,2 4 70,0-8 1,0-2 87,0-4 0,0-4-66,0-9 1,0 1 17,0-1 0,0-6-76,0 0 0,6-8 102,0 2 1,9-2-8,-3 2 0,5-2 111,1 8 0,1 1-67,0 5 0,-1 0 246,1 1 0,-1 5 16,1 1-34,0 8 0,-1-4-17,1 8 1,-7 0 42,1 0 0,-7 0-33,6 0 1,-8 2-34,2 4 0,-3-2-131,-3 8 1,0 1 89,0 5 1,0-5-170,0-1 1,0 1 75,0 5 1,-7-5-105,1-1 1,-8 0-8,1 7 0,-3 0-13,-3-1 0,1-5-153,-1-1 0,0-6 87,1 7 1,-1-9-117,1 2 1,5 2-155,1-2 277,8 1-112,-13-7 259,15 0-49,-6-9 1,10 5 59,4-8 1,-2 8 27,9-2 233,-1-5 323,7 9-427,-1-6 1,-5 16 162,-1 5 0,-8 3-117,2 3 0,3-7-44,-3 0 0,0 1-115,-6 5 0,6 1-331,0 0 242,9-1 0,-5-1-126,9-5 0,-1-4-1043,1-8 883,0 9 0,5-7-111,1 4 1,0-4 440,-6-2 0,-1 0 0,9 0 0,2 0 0</inkml:trace>
  <inkml:trace contextRef="#ctx0" brushRef="#br0" timeOffset="89386.27">7412 2976 7569,'-10'2'93,"4"4"47,-5-4 402,9 15-318,-6-7 0,8 2-47,0 1 6,0-9 1,8 4-99,5-8 0,3 0 8,3 0-201,-1-8 1,5 4 1,-4-9-481,3 9-263,-20-4 433,7 8 30,-9 0 1,0 2 129,0 4 0,0-2 257,0 9 0,-2-9 0,-5 2 0,5-4 0,-6-2 0,8 0 0,0-8 0,0 4 0,0-9 0,0 9 0,0-4 229,0 8 1,0 8 106,0 5 1,-6 12 11,0 6 1,-7 4 98,7 2 0,-6 0-103,6 0 1,-7 7-376,7-1 0,0 3 82,6-3 0,0-6-639,0 0 0,0-2 344,0-10 0,0 6 244,0-6 0,8 0 0,2-7 0</inkml:trace>
  <inkml:trace contextRef="#ctx0" brushRef="#br0" timeOffset="91522.27">8472 3143 7569,'0'-10'471,"0"2"14,0 8-109,0 8-239,0 2 1,0 11 62,0 4 0,-8-3-23,-4 9 0,-3-6-147,3 6 0,-5-2 125,5 2 0,-5 4-243,-1-4 0,-7 4 20,0 3 1,6-7-341,7 0 0,2-9 31,-3 3 0,5-10-749,8-3 474,0-8 336,0 4 0,8-16 316,5-4 0,-3-13 0,2-6 0,1-4 0,5-2 0</inkml:trace>
  <inkml:trace contextRef="#ctx0" brushRef="#br0" timeOffset="91840.27">8435 3292 7569,'10'-19'-67,"7"9"52,-5 4 1,-1 4 302,1 2-93,-8 0 0,6 8 145,-3 5 0,-5 5-93,4 7 1,-4-4-149,-2 3 1,0 3 17,0-2 0,0 2-58,0-2 5,0-5 1,0 7-128,0-8 1,6-7 12,0 1 0,3-9 19,-3 2 0,-2-4-41,8-2 0,-1-8 60,1-5 0,5-3-73,-5-3 1,5 1 15,1-1 1,1-6-72,-1 0 1,1-6 130,0 7-140,-1-9 132,1 12 0,-1-12 30,1 8 0,-7-4-77,1 11-193,-9-5 172,4 12-237,-8 1 1,0 4-21,0 12 0,0 4-20,0 9 1,0-7-22,0 1 383,0-1 0,0 7 0,0-1 0,8-7 0,-3-3 0,7-8 0,0 8 0,7 3 0</inkml:trace>
  <inkml:trace contextRef="#ctx0" brushRef="#br0" timeOffset="92127.27">8937 3329 7569,'0'19'-63,"0"-7"76,0 1 1,0-1 144,0 7 1,-6-1 38,0 1 0,0-7 248,6 1-246,0-1 1,0 7-50,0-1 1,0-5-55,0-1 1,0-6 29,0 7 0,2-9-115,4 2 1,-2-4-108,8-2 0,-5 0 78,5 0 0,-2-8-98,3-5 1,1 3 11,-8-2 1,3-1 26,-3-5 1,-4-1 88,4 0 1,2 1-2,-1-1 0,-1 1-21,-6-1-4,0 9 15,0-7 1,0 7 21,0-9 1,-6 7-5,-1-1-47,-7 9 1,4-4-15,-9 8 0,7 0-111,-1 0 0,1 6 100,-7 0 0,7 7-18,-1-7 1,9 2-261,-2-1 1,4-3 110,2 8 1,0-6-351,0 7 1,8-9 569,5 2 0,3-4 0,11-2 0,2 0 0</inkml:trace>
  <inkml:trace contextRef="#ctx0" brushRef="#br0" timeOffset="92321.27">9235 3404 7803,'0'10'459,"0"0"-68,0-3 1,-6-3-95,-1 8 0,-1-6 76,2 7-390,4-1 0,-6 0 116,8 1-914,0-9 543,0 4-812,0-8 134,0 0 501,8-8 0,-6 2 449,4-13 0,4 5 0,1-13 0</inkml:trace>
  <inkml:trace contextRef="#ctx0" brushRef="#br0" timeOffset="92466.27">9365 3106 7569,'0'-10'-382,"0"1"1025,0 9-431,0 0 0,0 9-24,0 3 1,0 5-638,0 1 1,6 1 62,0-1 0,1 7-469,-7 0 855,0 0 0,0-7 0,0 1 0</inkml:trace>
  <inkml:trace contextRef="#ctx0" brushRef="#br0" timeOffset="92918.27">9625 3534 7569,'0'-19'0,"0"1"-59,0-1 1,0 0-7,0 1 0,0-1 115,0 1 1,-6 5 43,0 1 188,0-1-132,-3-5 1,5 1-41,-8 5 0,6 4 43,-7 8 0,7 0 122,-6 0-46,8 0-176,-13 0-140,15 0 101,-6 8 0,8-4-78,0 8 1,0-5 28,0 5 0,0-6-19,0 7 1,6-7 88,0 6 84,9 1 0,-13 5-67,4 1 1,2-1 11,-2 1 0,1-7-9,-7 1 0,0-1 15,0 7 0,0-7-24,0 1 0,0-7 73,0 6-46,0-8 23,0 13 9,0-15-82,-9 15 0,-1-13-8,-9 8 1,1-8-37,-1 2 0,1-2-235,-1 3-442,0-5 502,1 6 1,7-10-900,5-4 388,4-5 246,2-7 0,2 8 461,4 3 0,-4-3 0,15 8 0,-7-6 0,9 8 0</inkml:trace>
  <inkml:trace contextRef="#ctx0" brushRef="#br0" timeOffset="93479.27">9811 3590 7569,'-10'0'444,"2"8"-169,8-6 51,0 6-189,0-8 1,8 0-113,4 0 0,5 0 74,1 0 1,1-2-75,0-4 1,-7 2 90,0-9 0,1 7-182,5-6 1,-1-1-3,-5-5 38,5-1 0,-9 1 104,5-1 1,-5 7 75,-8-1-243,0 1 127,0-7 0,-2 3-134,-4 3 0,1 5 47,-7 8 0,0 0-112,-7 0 82,0 0 0,1 0 7,-1 0 0,1 0 87,-1 0 1,7 2-6,-1 4 0,3 5 258,-2 7 0,-3 1-113,9-1 0,-7 3 195,7 4 0,0 2-117,6 4 0,0 2-111,0-8 0,0 6-19,0-7 0,2 1-120,4-6 1,5-3-30,7-3 1,1-5-312,-1-8 0,7 0-351,0 0 0,0 0 312,-7 0 1,1-2 399,0-4 0,-1 4 0,1-7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06:40.9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18 830 7569,'-10'0'33,"3"0"1,8-5 149,5-1 1,-2 0 42,8 6 1,-7 0-90,7 0 0,-6 0-122,5 0-59,1 0 0,5 0 68,0 0 0,-5 0-80,-1 0 0,1 0 84,5 0 1,-5 6-65,-1 0 1,1-1 75,5-5 1,0 0 15,1 0 1,1 0-21,4 0 1,-4 0 3,4 0 1,2-5 4,-2-1 1,6-2 4,-6 2 1,2 5-96,-2-5 0,-4 2 89,4-2 0,2 4-86,-2-4 0,2 5 67,-2 1 0,-1-6-52,6 0 0,-5 0 35,6 6 0,-6-6 1,6 1 0,-6-7-9,6 6 1,-6-1 4,6 1 1,-8 2 2,2-7 0,2 5 1,-2-6 0,0 7 15,-5-7 0,-7 6-14,1-5 0,-1 5 34,6-6 0,-5 7-24,-1-7-10,1 8 1,3-11-41,-3 3 45,3 5 9,-13-9-123,14 7 1,-7-10 63,8-5 1,1 5-68,-1-4 1,-2 2 45,-3-2 0,3 4-23,-3-4 0,3 4 52,2 1 1,1 1 2,-1 0 0,-5-1-23,-1 1 1,-1 0 3,1-1 0,3 1 50,-9 0 1,9 0-38,-3-1 0,-1 3 13,2 3 0,-3-3-5,3 3 1,-3 3 51,-3-3 0,-4 7-24,4-7 1,3 8 0,-5-9 2,8 7-23,-8 0 33,11-1 1,-7 3-22,3-8 78,5 8-72,-7-3 1,3 5 160,-1-4-45,1 4 17,5-6-148,0 8 40,1 0 0,-3 2-29,-3 4 37,3-4 1,-7 13 31,3-3 1,3-3-20,-9 3 77,9 0-104,-5 5 13,1 0-2,5 0-85,-5 1 82,7-1 1,-1-5-48,-5-1 62,5-7-223,-7 4 170,8-8-147,1 0 111,-1 0 0,0-6-58,1 0 80,-1-7 0,0 3-3,1-7 1,-3 5-6,-4 1 0,5 1 2,-5-1 0,5-5-44,1 5 0,0 1 45,1-2 0,-1 7-32,0-7 0,-5 8-6,-1-1 138,1 3-31,5 2 0,-5 0-87,-1 0 107,-7 0-80,4 0-15,-8 0 32,7 0-41,-5 7 39,6-5-3,-8 6 1,6-6-3,-1 4 100,1-4 0,-4 11-61,4-7 1,-4 1 66,4-1 0,-3-2-82,3 8 1,-4-7-8,4 7 1,-4-6 20,-2 5 1,6-5 1,-1 5 1,1 1-28,-6 5 1,6-5-6,0-1 0,1 1-9,-1 5 1,-4-5 38,4-1-2,3 1 1,-7 5-19,4 0 0,2-5 64,-3-1 1,3-5-56,-2 6 1,-4-7 3,4 7-2,-4-8-15,5 11 1,-5-11 23,4 8-92,-4-1 97,6 6-64,-7 1 0,13-1 42,-8 0-13,-1 1 0,-3-1 0,4 0-7,-4 0 1,8 1 4,-5-1 1,-3 0 0,8 1-5,-4-1 1,-4-6 6,3 1 0,-1-2-29,2 1 26,-4 4 1,6-5-13,-8 7 0,5-5 9,1-1 1,0 1 7,-6 5-59,8 1 1,-7-1 41,5 0-51,4 0 0,-8 1 51,4-1 1,1 0-29,-1 1 0,2-1 18,-3 0 0,-3 0 27,4 1 0,2-7-32,-2 1 0,-1-1 102,-5 7 1,6-7-79,0 1 7,0-1 1,-1 1-239,1-1 224,0-7-192,2 11 164,-6-13-245,5 6 59,1-8 273,2 0 1,1 0-53,1 0 0,-7-6 247,7 1-82,-1-1-187,7-2 69,-1 6 1,0-7-11,1 3 1,-7 2-102,1-8 1,-1 7 86,6-7 1,1 1-242,-1-7 0,0 1-58,1 0 0,-7-1 85,1 1 1,-7-6 91,7 0 0,-6 0 5,5 6 1,-5-1 173,6 1-119,-9 0 0,11 0 106,-8-1 0,-1 7-72,-5-1 0,6 6 143,0-5 0,2 5-34,-3-5 0,-3 5-81,4-6 1,2 7-188,-3-7 190,9 0-79,-4-5 0,5 6 34,-4-1 14,5 8 1,-12-3-49,7 7 56,-7 0 15,11 0 14,-13 0 11,14 0 0,-14 2-38,3 3 0,3-1-33,-2 8 0,2-8 33,-3 1 1,-1-1-50,8 2 0,-7-4 41,7 4 0,-2-3 21,1 3 0,4-4 194,-3 4 10,3-4-213,-5 5 0,5-5 182,-3 4 1,-3-4 1,3-2 58,0 8-164,5-6 0,0 5-186,0-7 1,1-2 120,-1-3 1,0 1-156,1-8 0,5 7 3,0-7 1,2 2 81,-2-1 1,-4-3-7,4 9 1,-2-3 9,2 2 0,-4 2 74,4-7 1,-3 5-61,-3-5 1,6 5 119,0-6 1,2 6-43,-2-5 1,-2 5 104,8-5 1,-8 7 32,2-2 1,2 4-46,-2 2 1,2 0 5,-2 0 0,-2 0-31,8 0 0,-6 0 13,6 0 1,0-2-19,6-4 1,-1 5-157,1-5 1,1 4 99,5 2 1,-3 0-103,8 0 0,-7 0 14,1 0 0,-4 6 77,-1-1 1,-2 1-63,-4-6 1,1 0 34,-7 0 0,2 0-320,-2 0 1,-3-2 133,3-4 1,-4 3 172,-2-9 0,0 1 0,1-7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06:44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223 68 8178,'0'17'457,"0"0"0,-5 8-316,-1 4 0,-6 4 0,7 1 0,-9 1 5,3-1 1,-5 9 10,-1 3 1,0-2-52,-1 2 1,1-6-192,0 7 1,-1-15-394,1 3 379,8-12 0,1 2-584,8-8 0,-6-5 345,0-1 1,2-9 337,10-2 0,4-15 0,7-12 0</inkml:trace>
  <inkml:trace contextRef="#ctx0" brushRef="#br0" timeOffset="557">362 85 7569,'9'0'-276,"1"8"500,-4 3 0,-4 10 359,3 2 1,-3 6-189,-2-6 0,2 8-149,4-2 1,-4-2-211,4 1 11,3-6 1,-5 3-159,8-8 0,-7 0 103,7 0 0,-6-7-76,5-4 0,-5-4 51,6-2 1,-1-2-5,6-4 1,1-6 70,-1-11 0,0 2-38,1-8 0,-7 6 27,1-5 0,-1 1 24,6-2 0,1 2-147,-1 4 0,-5 4 83,-1-4 1,1 3-136,5 3 0,-6 0 24,1 0-194,-1-1 1,1 3 37,0 3 0,-9 3-452,3 3 223,-4 4 0,-2-4 513,0 12 0,0 4 0,0 7 0,0 0 0,0-5 0,0-1 0,0 1-186,0 5 1,0 0 389,0 1 0,6-1 162,0 0 1,-1 1-37,-5-1 0,2 2-82,4 4 0,-2-2 88,7 8 1,-5-6-88,6 6 0,-7-8-178,7 2 0,0-9 91,5-3 1,0-7-153,0 2 0,3-4 63,3-2 1,-4-8 36,4-4 1,-4-5-31,-2-6 1,-1 4 18,-5-4 0,3 4-73,-8 1 1,-1 1 71,-5 0 0,0-1-86,0 1 1,0 6 16,0-1 0,-7 6-45,-5-5 0,-3 7-30,-3-2 1,1 4 63,0 2 0,-8 2-294,-4 4 1,2 4 119,-2 7 0,2 0-379,-1 0 189,3 1-309,7-1 1,9-5 216,3-1 0,6-7 438,6 2 0,11-4 0,10-2 0</inkml:trace>
  <inkml:trace contextRef="#ctx0" brushRef="#br0" timeOffset="860">1486 206 7569,'0'-10'411,"0"3"1,0 9-163,0 3 1,-6 5 177,0 7-177,-7 8 0,9 2-147,-8 8 0,9-3 64,-3-3 0,-2-4-541,2-8 0,1 1 129,5-1-1095,0-7 740,0-3-112,7-7 712,-5-7 0,14-11 0,-7-9 0</inkml:trace>
  <inkml:trace contextRef="#ctx0" brushRef="#br0" timeOffset="1003">1503 68 7569,'0'-10'663,"0"2"-387,0 8 337,0 0-640,0 8 0,6 2 136,0 7-806,7 0 0,-3 0 146,7 1 551,0-1 0,1 0 0,-1 1 0</inkml:trace>
  <inkml:trace contextRef="#ctx0" brushRef="#br0" timeOffset="1368">1935 137 7569,'0'-10'443,"0"-5"-1,0 13 0,-2-8 171,-3 4-244,3 5 303,-14-7-214,7 8-241,-8 0 1,-1 0-118,1 0 0,2 2-131,3 4 0,-3 3 78,3 8 1,3 1-238,-3-1 1,8-5-289,-2-1 184,4 1 47,2 5 0,2-2 121,4-3 1,4 1 52,7-7 0,0 6 7,1-7 1,-1 3 6,0-2 1,-1-2-29,-5 7 121,4-7 0,-7 11 21,4-3-17,-5-4 1,-1 7 118,0-4 0,0-1 58,-6 2 37,0-1-211,0 6 1,-8 1 151,-4-1 1,3-5-30,-3-1 0,1-5-84,-6 5 0,-3-7-25,-3 2 0,4-2-10,-4 2 0,4-5-524,1 5 364,1-4 1,0-2-722,0 0 1,7-8 396,4-3 0,4-6 439,2-6 0,8-4 0,2-8 0</inkml:trace>
  <inkml:trace contextRef="#ctx0" brushRef="#br0" timeOffset="1786">2160 362 7801,'12'-8'583,"-1"-4"1,-5 3-373,6-3 1,-3 1-72,3-7-70,3 1 1,-5 0 11,7-1 0,0 1 127,1 0-64,-9 0-32,7-1 1,-13 3 145,9 3-197,-8-3 4,3 5 1,-9-5-149,-3 4 164,3-5-17,-14 14 0,13-5 236,-9 7-222,1 0 1,-7 0 396,1 0-278,0 0 1,-1 5 69,1 1 1,0 8-75,-1-3 0,7-1-51,-1 1 1,3-5-13,-3 5 1,-1 1-12,7 5 1,-2 1 11,3-1 1,3 2-139,-4 4 1,4 4 52,2 8 0,0-1 60,0 1 1,0-6-169,0-1 0,2-1 41,4 2 1,3-4-396,9-8 0,1-1-51,4-5 1,4-3-230,7-8 1,1-13-826,0-5 1520,7-11 0,2-5 0,8-10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08:52.872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8571" units="cm"/>
      <inkml:brushProperty name="height" value="0.08571" units="cm"/>
      <inkml:brushProperty name="color" value="#E71224"/>
    </inkml:brush>
    <inkml:brush xml:id="br2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0 3096 6890,'0'-10'562,"0"2"-39,0 8 613,0 0 0,2-5-1070,4-1 0,-2 0 128,7 6-97,1 0 0,3-2 134,-3-4-8,3 4-171,-5-5 1,1 7 73,1 0 0,-7 0-154,7 0 0,-6 0 71,5 0 1,-5 0-187,6 0 143,-1 0 0,6 0-68,1 0 1,-7 0 28,1 0 1,-1 0 5,7 0 58,-1 0 1,0-6 4,0 0 0,1 0 75,-1 6 1,-5 0-84,-1 0 1,1 0 62,5 0 1,0 0-48,0 0 1,-5 0-60,0 0 1,-1 0 24,6 0 0,1 0-89,-1 0 1,-6 0 27,1 0 0,-2-2 59,1-3 0,4 3-75,-3-4 0,-2 4 8,1 2 44,1 0 1,5 0-10,0 0 1,-5 0 36,-1 0 1,1 0 11,5 0 1,0 0 11,1 0 0,-1 0-5,0 0 0,1 0-24,-1 0 0,0 0 42,0 0 1,7 0-34,-1 0 0,2 0-8,-2 0 0,-4 0 11,4 0 1,-4 0-30,-2 0 1,3 0 8,3 0 0,-4 0-5,4 0 0,-4 0-23,-2 0 0,1 0 31,-1 0 0,0 0-1,1 0 0,-1 0-2,0 0 1,1 0-1,-1 0 0,0 0-2,0 0 0,1-6-10,-1 1-2,0-1 1,1 6-21,-1 0 1,0 0 1,0 0 16,1 0-115,-1 0 0,0 0 4,1 0-4,-1 0 0,0 0 88,1 0 0,-7 0-308,1 0 101,-9 0 57,13 0 282,-14 0-163,5 0 344,-7 0 345,0 0-541,0-8 28,0 6-30,0-5 1,2 1 1,4 0-62,-4 0 0,6 4 44,-8-3-115,0 3 120,0-14-30,7 7-19,-5-9 0,8 3-5,-4 3 1,-4-3 46,3 4 1,-1 1-36,2-2 0,-4 7-9,4-7 1,-3 6 15,3-5 0,-4 5-39,4-5 1,-2 1 34,2-2 0,-3-3-38,9 4 1,-6-3 22,5 3 1,-5-5-6,5 5 1,-5-5-10,6-1 0,-6 0 13,5-1 0,-5 1 64,5 0 1,-5-1-60,6 1 1,-3 0 22,3 0 0,3-5-16,-3 5 0,-3-4 12,3 10 0,-6-3-3,5 3-11,-7-5 1,9 7-18,-7-9 1,2 7 18,-2-1 0,-4 6-33,3-5 0,3 5 27,-2-5 0,1-1-40,-1-5 1,-2 0 13,8-1 0,-3 1-4,3 0 1,3-1 5,-3 1 0,-3-6 10,3 0 0,-3 0 5,3 6 0,3-6-9,-3-1 0,-3-1 63,3 2 1,-6 4-56,5-4 0,-5 2 16,6-2 1,-9 4-8,3-4 1,4-2-100,1 2 1,-1 0 39,1 5 0,-5 1-11,6 0 0,-7-1 30,7 1 0,-6 0 1,5 0 0,-5-1-22,6 1 0,-1 0 11,6-1 0,-5 3 68,-1 3 1,1-3-59,5 4 0,-5-11 88,-1-1 1,1 0-53,5 6 0,0 0 3,1-1 0,-7 1-14,1 0 0,-3 0 3,3-1 0,1 1-9,-7 0 1,8-6 8,-3 0 0,3 0-114,-3 5 1,4 1 104,-3 0 1,-2-1-5,1 1 0,1 0-2,5-1 1,-6 1-2,1 0 0,-2 0 8,1-1 0,5 1-9,-5 0 1,-1-1 98,1 1 0,-7 6-88,2-1 1,-2 2 212,1-1-192,-3 3 237,6 1-131,-8 5-48,0-14-64,8 14 1,-6-7 72,3 3 44,-3 4-59,-2-6 135,8 8-74,-6 0 8,6 0 0,-8-2 49,0-3 202,0 3-294,7-6 1,-3 8 91,8 0-261,-8-8 0,11 5 102,-4-9 1,-1 6-114,2-5 0,-3 5 39,3-6 1,1 7-79,-7-7 166,7 8 0,-5-11-23,4 3 0,3 3 32,-4-3 0,5 1-43,1-7 1,0 1-45,1 0 1,1 0 61,4-1 1,-4 1-59,4 0 1,-5-1 135,-7 1-10,4 7-56,-5-5 0,5 11 163,-3-7 151,-4 7-156,-8-4 44,0 8-62,0 0-619,7 0 299,-5 0 0,8 0-187,-4 0 163,-4 0 1,11-2-60,-7-3 326,0 3-177,1-6 384,-5 8 28,6 0 38,-8 0-166,0 0-62,7-8-110,-5 6 112,6-5-232,-8 7 0,0-2-19,0-4-127,0 4 82,0-6 83,0 8 1413,0 0-1739,8 0 344,-6 0 1,5 2-7,-7 4 92,8-4-72,-6 6 1,8-6 99,-5 3-31,-3-3 111,6 6 1,-8-6-67,0 4 171,8-4-220,-6 5 47,5 1-15,1-6 1,-6 7 13,4-3 210,3-4-153,-7 6 5,6-1-64,-8-5 1,6 8 104,-1-4-208,1-4 1,-6 7 158,0-3-234,8-4 150,-6 13 0,11-11-53,-7 8 1,0-7-1,-6 7 1,2-8-65,3 2 1,-3-3 45,4 3 0,-2-4-46,2 4-163,-4 4 121,5-9-117,-7 15 158,8-14 1,-6 7-61,4-3-2,-4-4 22,5 6-94,-5-8-13,6 7-921,0-5 409,-6 6-1308,5 0 2046,-7 1 0,-7 9 0,-3-1 0</inkml:trace>
  <inkml:trace contextRef="#ctx0" brushRef="#br0" timeOffset="1708">3459 882 6599,'0'10'903,"0"5"1,0-11-831,0 7 0,0-5 222,0 6-375,7-8 145,-5 11-44,14-5 37,-14 7 1,5 0 22,-7 0 0,0-5 3,0-1 0,0 1-11,0 5 1,0 1 40,0-1 1,0 0-18,0 0 1,0 1 64,0-1-62,0 0 1,0 1 23,0-1 1,0 0 18,0 1 1,0-7 8,0 1 1,0-1-11,0 6 1,0-5 3,0-1 0,6-5 167,0 6-177,0-1 0,-6 7-44,0-1 1,0-6 47,0 1 1,0-1-176,0 7 1,2-7 46,3 1 1,-3-1-78,4 7 111,-4-1 0,-2 0-10,0 1 0,0-1 21,0 0 0,0 0-14,0 1 1,0-1 87,0 0 1,0 1-67,0-1 0,0 2 47,0 4 1,0-4-78,0 4 1,0-3 3,0-3 0,0 2-3,0 4 1,0-4-10,0 4 1,0 2 31,0-2 0,0 1-18,0-7 1,0 2-39,0 4 0,0-4 33,0 4 1,0-3 46,0-3 0,0 0-12,0 0 0,2 1 14,4-1 1,-4 0-65,3 1 1,-3-1-5,-2 0 0,0 1-100,0-1 126,0 0 0,0 0-83,0 1 1,0-1 93,0 0-59,0 8 0,0 0-6,0 4 0,0-4-3,0-8 0,2 1 7,4-1 1,-4 2-2,4 4 1,-5-4-19,-1 4 1,6 2 26,0-2 1,2 2-49,-3-1 1,-3-5 36,4 4 1,2-2-4,-2 2 1,-1-4 10,-5 4 0,2-4-2,4-1 1,-4 5 14,4 0 0,-4 0-19,-2-6 1,0 1 27,0-1 0,2-4-23,3 5 1,-3-11 27,4 11 0,-4-3-21,-2 8 0,2-4 11,4 4 0,-4-4-3,3-1 0,-1-1 2,2 0 0,-4 1-12,4-1 0,-4 2-2,-2 4 1,0-4 60,0 4 1,5-3-52,1-3 0,0 2 12,-6 4 0,0-4-6,0 5 1,2-5-16,4-2 1,-5 6-41,5 0 1,-4 0-7,-2-6 0,6 7 31,0-1 0,-1 0-8,-5-6 0,6 0 0,0 1 1,0 5 2,-6 0 1,5 0 38,1-6 1,0 0-36,-6 1 0,0-1 39,0 0 1,2 0-21,4 1 1,-4-1 4,3 0 0,-3 1-30,-2-1 0,2 0-2,4 1 0,-4-1-98,4 0 1,-2-2 104,1-3 1,-3 3-61,4-3 45,-4 3 0,0 3-91,4-1 117,-4 0 1,5 0 5,-7 1 0,0-7-16,0 1 0,0-6 9,0 5 1,0-5-131,0 5 118,0-7 1,0 6-239,0-4 239,0-4 4,0 5-76,0 1 0,0-6 23,0 6 1,0-7-67,0 5-23,0-4 120,0 6 0,2-8 104,4 0-167,-4 0 234,5 0-114,-7 7 206,0-5-464,0 14 162,8-14-133,-6 5 103,6-7 69,-8 0-53,0 0 361,7 0-50,-5 0 166,6 0-219,-8 0-228,0 0-145,0-7-18,0 5-84,0-6-211,8 8-1214,-6 0 705,5 0-782,-7 0 1807,0-8 0,8 6 0,2-5 0</inkml:trace>
  <inkml:trace contextRef="#ctx0" brushRef="#br0" timeOffset="2216">3822 4237 9329,'10'0'617,"-3"0"0,-1 2-411,0 4 1,1-4-37,-1 3 0,-4-1 13,4 2 1,3-4-67,3 4 0,-2-3 66,1 3 1,-5-4-146,5 4 1,-5-2 111,6 1-144,-8-3 19,11 14-76,-5-14 0,1 11-33,1-7 143,-9 0 1,7-1-395,-4 1 96,-4 0-118,5-6 0,-7 2-491,0 4-439,0-4-458,0 5 1745,0-7 0,0 0 0,0 0 0</inkml:trace>
  <inkml:trace contextRef="#ctx0" brushRef="#br0" timeOffset="3597">4116 4358 7578,'-10'0'341,"3"0"131,7 0-259,0-8 1,5 4-40,1-7 1,2 5 31,-2-5 1,-5 5 66,5-6 1,2 1-61,-2-6 1,1 1 59,-1 5 1,-4-5-103,4 5 0,-2-5-1,1-1 1,-3 0-73,4-1 1,2 7 48,-2-1 1,1 1-215,-1-6 1,-2-1 108,7 1 0,-5 0-190,6-1 0,-8 1 95,1 0 0,3 5-88,-2 1 1,1 1 74,-1-1 0,-4-5 62,4 5 1,-4 1 92,-2-1 1,6 5-76,-1-6 154,1 1 0,0-7-22,0 1 1,1 6-5,-1-1 0,-2 1-64,7-7 0,-7 7 10,2-1-54,4 1 1,-3-7-10,5 1 0,-3 6-61,-3-1 0,-2 6 78,8-5 1,-9 5 65,3-6-41,4 1 112,-8-6-139,13-1 0,-7-1-95,3-4 0,5 4-7,-5-4 0,-1 4-167,1 1 0,-1-1 53,2-4 1,1 10 139,-7-5 0,5 5 9,-5-4 1,2-1-56,-3 1 0,-3 5 128,4 1 0,2-1-61,-2-5 0,1 6 118,-1-1 0,-4 6-36,4-5 0,1 5-26,-1-6 1,2 7-132,-2-7 0,-4 6 30,3-5-101,5-1 1,-6-3 81,7 3 1,-7 3-34,2 3-16,-4 4-72,6-6 257,-7 1-117,7 5 272,-8-6-67,0 8 92,0 0-187,8-8-19,-6 7 0,7-7 58,-3 8-42,-4 0 0,8-6 92,-5 0 0,-1-1-77,8 1 243,-8 4-207,3-6 1,-5 8 293,4 0-113,-4-7-186,6 5 1,-3-8 38,1 4-163,8 4 0,-7-7-147,5 3 176,3 4 1,-11-6-85,8 8 66,-9 0 0,13 0 34,-5 0 1,-1 0-9,1 0 0,1-5-3,5-1 1,1 0 1,-1 6 0,-2-2 6,-3-4 0,9 5-25,-4-5 1,4 2 28,-3-2 0,-1 4-36,0-4 0,0 5 23,1 1 0,-1-6-45,0 0 1,1 0-8,-1 6 1,2-2-5,4-3 0,-2 3 4,8-4 1,-8 2-83,2-2 1,2 4 0,-2-3 1,8 1 82,-2-2 0,2 4-173,-2-4 0,3-1 78,-3 1 1,-2 0-49,2 6 0,-8 0 37,2 0 0,2 0 118,-2 0 0,0 0-77,-6 0 183,1 0 1,-1 0-38,0 0 1,2 0-101,4 0 0,-1-2 176,6-4 1,-5 4-13,6-3 1,0-3-122,6 2 1,1 0 33,5 6 0,-5-5-40,4-1 0,-3 0-22,-2 6 0,-1 0-17,1 0 1,-1 0 78,1 0 0,-1 0-39,1 0 0,-6 0 26,0 0 1,-1 6-22,7 0 1,-6 1 72,0-1 1,1-4-58,11 4 1,-5-2 5,5 1 1,-3-3-36,2 4 1,-1-4-76,7-2 1,-11 0 44,5 0 0,-9 6 37,3 0 0,-1-1 19,-10-5 0,6 6-32,-6 0 1,6 2 86,-6-3 1,6-3-80,-6 4 0,2 2 126,-2-3 1,4 3-16,7-2 1,3-4 74,3 4 0,-3-4-133,3-2 0,-4 0 13,-1 0 0,0 1-363,-1 5 1,-7-4 154,-4 4 1,-4-4 176,-1-2 0,-9 0 0,-1 0 0</inkml:trace>
  <inkml:trace contextRef="#ctx0" brushRef="#br0" timeOffset="5047">8335 2871 7553,'-9'0'43,"1"0"789,8 0-150,0 0-481,8 0 1,1 0-30,9 0 0,-1 0-93,0 0 0,6 0 59,0 0 1,14-6-166,-3 0 1,7-5 80,-1 5 0,-3-7-500,3 1 1,-3-1 93,-3 1 1,-7 4-438,-4 8 789,-11 0 0,3 8 0,-5 2 0</inkml:trace>
  <inkml:trace contextRef="#ctx0" brushRef="#br0" timeOffset="5242">8335 3199 7569,'18'0'-635,"-1"0"0,0-2 1384,1-3-415,-1 3 0,2-8-26,4 4 0,-2 4-128,8-3 1,-6 3-139,6 2 0,-6 0 48,6 0 1,-6 0-487,6 0 0,-6-2 122,6-4 274,-8 4 0,11-13 0,-5 5 0</inkml:trace>
  <inkml:trace contextRef="#ctx0" brushRef="#br0" timeOffset="5522">8975 2577 7569,'12'0'58,"-1"0"1,3 0 93,9 0 1,-4 0 600,4 0-434,4 0 1,-6 2-3,8 3 1,-6-1-89,6 8 0,-8-6-174,2 5 0,-4-1 82,-2 1 0,1 5-40,-1-5 1,-7 5 64,-5 1 1,-3 0-214,-2 0 1,0 6-53,0 1 1,-7 6-37,-5-1 0,-11 4-92,-6 1 1,-5 3-183,-7 3 1,3-3-495,-8 3 1,0 2 906,-6-1 0,0 7 0,0-4 0</inkml:trace>
  <inkml:trace contextRef="#ctx0" brushRef="#br0" timeOffset="37727">9650 3078 7087,'-10'0'429,"2"0"-153,8 0 568,0 0-623,8 0 44,-6 0-62,13 0-111,-5 8 0,7-6 6,1 4 0,-1-4-20,0-2 0,0 0-110,1 0 0,-1 0 83,0 0 1,6-2-116,0-4 1,6 4-30,-6-4 1,6-1 87,-6 1 0,2-2-53,-2 2 0,-4 4 66,4-3 1,-3 3-26,-3 2 0,0 0 27,1 0 0,-7 0 7,1 0 0,-1 0 68,6 0 1,1 0-70,-1 0 1,0 0 22,1 0 0,-1 0-14,0 0 1,0-2 18,1-4 1,-1 4-16,0-4 1,1-1-49,-1 1 1,-6 0 28,1 6 0,0 0-4,5 0 0,-6 0-40,1 0 0,-1 0 44,7 0 0,-7 0-32,1 0 0,-1 6 23,7 0 0,-1-1-50,0-5 1,0 0 34,1 0 0,5 0-2,0 0 1,0 0 9,-6 0 0,1 0 0,-1 0 1,0 0 4,0 0 0,-5 0-21,-1 0 108,-7 0-94,4 0 199,-8 0-296,0 0 1,6-2 89,0-3-2,-1 3 0,-3-8 11,4 4 1,-4 3-57,4-9 142,-4 8 11,5-11-33,-5 5 1,6-7-35,-8 0 1,6 5 8,-1 1 1,3-1-22,-2-5 1,-4-1 7,4 1 1,1 0 18,-1 0 1,6-6-15,-7-1 1,7-4 21,-6 5 1,5-6-60,-5 6 0,7-6-1,-1 6 1,-3-6-15,3 6 1,-6-2-94,5 2 0,-5 4 10,6-4 0,-7-2 56,7 2 0,-8 0 22,1 5 0,-1-1-12,2-4 1,-4 4 36,4-4 0,-4 4-13,-2 1 0,0-5 52,0 0 0,0-2-21,0 2 0,0 2 13,0-8 0,5 6 1,1-6 0,2 8-24,-2-2 0,-4-2 3,3 2 1,3-6-5,-2 6 1,5-6-1,-5 6 0,2-2 5,-2 2 1,-5 4-1,5-4 1,2 2-6,-2-2 1,5 4 0,-5-5 0,2 5 27,-3 2 0,-1-2-24,8-4-1,-6 3-6,5-3 1,-5 2 8,5-2 1,-5 4-13,6-4 0,-3 2 7,3-2 1,-3 4-2,-3-5 1,-2 11-3,8 2 1,-9-1-3,3-5 1,2-1-19,-2 1 1,1 0 0,-1 0 1,-4-1-43,4 1 0,1-2 52,-1-4 0,6 2-93,-7-8 1,7 6 65,-6-6 0,5 8-10,-5-2 0,6 3 27,-7 3 1,7 0 3,-6 0-14,7-1 0,-11 7 107,4-1-115,-4 8 118,5-11-94,-5 5 1,12-7 46,-8 0 1,-1 5-27,-5 1 1,2 1 4,4-1-11,-4-5 1,6 7 2,-8-9 1,2 7 14,3-1 0,-3 6-16,4-5 215,-4 7-205,-2-11 1,2 11 21,4-8 1,-5 7-44,5-7 1,-4 6-15,-2-5-9,8-1 0,-4-5-10,7 0 0,-7-1 32,2 1 1,2 0 1,-3 0 1,1 5 32,-6 0-41,8 1 0,-4-6 69,7-1 0,-7 1-57,2 0 6,3-1 1,-5 1-2,8 0 0,-8 0 2,1-1 1,-3 7-6,-2-1 0,2 6 3,4-5 1,-4 5 28,4-5 1,-4 5-34,-2-6 45,0 9 0,1-11-28,5 8 1,-4-1 3,4 1 1,-4 2-51,-2-8 1,6 7-38,-1-7 45,9 1 1,-10-5-168,7 5 139,-7-5-3,4 14 42,-8-5 38,0 7 12,0 0-24,7 0 5,-5 7 1,6 3-52,-8 7 36,0 1 0,0-1-25,0 0 1,0 1 18,0-1 1,0 0-2,0 0 1,0 1 19,0-1 0,0 6-1,0 0 0,0 6 17,0-6 0,0 6 9,0-6 0,0 0-55,0-6 1,0 6 4,0 0 0,0 6-117,0-6 1,0 8 79,0-2 0,0-2-32,0 1 1,0-4 5,0 4 0,0-5 2,0 6 0,0-6-31,0 6 1,0-8-21,0 2 1,0-2 86,0 3 1,0-3-29,0 7 1,0-1 109,0 2 0,0 4-94,0-4 1,0-2 60,0 1 1,-6-1-49,0 2 0,1 2 10,5-8 1,0 8 2,0-3 0,0-1 1,0 2 1,0-6 11,0 6 0,0-6-6,0 6 0,0-6 56,0 6 1,-6-6-61,0 6 0,0-6 107,6 6 1,0-6-35,0 5 1,0-4 4,0 4-50,0-6 1,0 8-9,0-7 20,0 8 1,0-10-44,0 8 1,0-6 38,0 6 0,0-6-61,0 6 0,0-8 46,0 2 0,2-2-24,4 2 0,-4-4 67,4 4 1,-4-3 7,-2-3 0,0 0-31,0 1 0,5-1 8,1 0 0,0 0-13,-6 1 0,0 5 5,0 0 1,0 0-43,0-6 0,0 2 42,0 4 0,0-3-79,0 3 1,0-4 44,0-2 0,0 6-9,0 0 0,2 0 18,4-5 1,-4 1 2,3 4 1,-3-4 29,-2 4 0,0-2 5,0 2 0,0-1 67,0 6 0,0-5-82,0 6 1,0-8-73,0 2 0,6 2 7,0-2 0,0 6-113,-6-6 1,5 2 84,1-2 0,0-3-59,-6 3 0,6-4 101,-1-2 0,1 6-41,-6 0 0,0 2 96,0-2 1,0-3-47,0 3 1,0 2 121,0-2 1,2 0-64,4-6 0,-4 6 132,4 0-158,-5 0 1,-1 0-1,0 0 1,0 0-27,0-5 1,0-1 22,0 0 1,0 0-16,0 1 0,0-1 5,0 0 0,6 1 17,0-1 1,0 0-2,-6 1 0,0-1 3,0 0 1,0 0-19,0 1 1,0 5 1,0 0 0,0-6-42,0-5 0,0-1-5,0 6 0,2-1-59,3-5 0,-3 5 56,4-5 0,-4-1 21,-2 1 0,0-5 28,0 6 60,8-1 0,-6 7-25,3-1 0,-3-6 255,-2 1-138,0-1-11,0 7-216,8-1 163,-6-7-125,6-3 0,-3-9 20,1-3 0,2-3-22,-2-4 1,-4-3 27,3 3 1,-1-3 8,2-2 0,-4 0 6,4-1 0,1 1-7,-1 0 1,6-1 9,-7 1 0,3 0-3,-2-1 1,-2 1-9,7 0 0,-5-6 2,5 0 1,-7 0-3,2 5 1,2 1-26,-3 0 0,7 0-5,-6-1 1,1 3 29,-1 3-7,-4-3 1,6 5 247,-8-7-149,0 7 83,8-5-182,-7 5 0,9-7-1,-4 0 0,-4 5 3,4 1 0,-3 5-27,3-5-164,-4-1 114,13-5-5,-13-1 55,14 1 0,-14 6 72,3-1 0,-3 6 25,-2-5 26,8 7-72,-6-11 0,6 5 12,-8-7 0,5 5 19,1 1-23,0-1 1,0-5-55,-1 0 0,1 5 44,-6 0 0,6 1-39,0-6 1,-1 5 58,-5 1-17,8-1 0,-4-5 2,8-1 0,-9 7 5,3-1 1,-4 1-3,-2-6 0,6-1-6,0 1 0,-1 0 2,-5-1 1,6 1-1,0 0 1,2 0 1,-3-1 1,-3 1 26,4 0 1,2-1 63,-3 1 0,7 0-47,-6-1 1,1-5 81,-1 0 1,2-5-49,3 4 0,3-4-25,-8 5 0,5-6 27,-5 6 0,2-6-19,-3 6 1,-3-2-87,4 2 0,2 4 33,-2-4 1,1-2-96,-1 2 0,-4-2 47,4 1 1,1 3-130,-1-7 0,6 1 79,-7-2 1,7-2-73,-6 8 0,1-8 114,-1 2 1,-2 4-25,8 2 1,-7-2 98,7 2 0,-8 0-44,1 6 1,-1-6 86,2 0 1,-4 0-69,4 6 0,-4-3 89,-2-3 0,5 2-95,1-8 0,0 2 11,-6-1 0,6-5-97,-1 4 1,7-4 54,-6-1 1,5 1-62,-5 4 0,7-3 57,-1 3 0,-2 4-17,1 2 0,-5 4 38,5 1 1,-7 1 21,2 0 0,-2-1 58,2 1 0,-4 0-49,3 0 0,-3-1-1,-2 1 0,6-6-9,0 0 1,1-2-14,-1 2 1,-2 2-39,8-8 1,-7 0-14,7-6 1,-2 9 3,1 3 0,3-2-16,-9 1 0,7 1 96,-6 6 0,5 0-76,-5 0 366,0-1-221,-6 1 1,5 5 147,1 1-219,0 7-8,-6-11 0,0 11-20,0-8 1,2 3-257,4-3 174,-4-3 1,7 7-252,-3-3 206,-4-5 1,5 12-4,-7-7 157,0 7 1,0-6-45,0 5 84,0 3 0,0-8-83,0 4 0,0 2 11,0-7 1,2 5-229,4-5 221,-4-1 0,8-5-113,-5 0 0,-3 5 51,4 0 0,-2 7 44,2-7 47,-4 8 251,5-3-252,-7 7 456,0 0-332,0-8-294,0 6 0,0-8 87,0 5 0,2 1-166,4-8 1,-4 7 16,4-7 1,-4 6-182,-2-5 302,7 7 149,-5-11-42,6 13-71,-8-6 292,0 0-37,0 6-178,0-13 1,2 7-26,4-3-5,-4-5-8,5 14-22,-7-5 7,0 7 175,0 0-117,0 7 1,0-3 4,0 8 0,0-6-38,0 5 1,2 1 3,4 5 0,-4-6-22,4 1 1,-4 0-75,-2 5 1,1 0 33,5 0 0,-4 1 45,4-1 0,-2 0-8,2 1 1,-5-1-13,5 0 0,-4 6 47,-2 0 0,0 6-16,0-6 1,0 6 3,0-6 1,0 6-1,0-6 0,0 2 7,0-2 0,0-4-49,0 4 0,0 2-4,0-2 0,0 6-83,0-6 1,0 2 97,0-2 1,6-4-14,0 4 0,-1 2 33,-5-2 0,0 6-9,0-6 1,6 2 13,0-2 0,0-1 91,-6 6 1,0-5-43,0 6 1,0-6-41,0 6 1,0-8-112,0 2 0,0-2 105,0 2 1,5-3-8,1 3 1,0-4 8,-6-2 1,0 2-4,0 5 0,0-5 10,0 4 1,0 2 8,0-2 0,0 0-7,0-6 1,0 6-13,0 0 1,0 0 5,0-5 0,0 5 8,0 0 1,0 0-45,0-6 1,0 0 19,0 1 1,0-1-4,0 0 1,0 1-24,0-1 1,0 0 0,0 0 0,0 7 6,0-1 1,0 0 11,0-6 0,0 0 63,0 1 1,6-1-30,0 0 1,-1 0 72,-5 1 0,0-1-77,0 0 0,0 1 6,0-1 0,0 0-6,0 0 1,2 1 3,4-1 1,-4 0-103,4 1 1,-4 5 96,-2 0 1,0 0-109,0-6 1,0 2 46,0 4 0,0-3 26,0 3 0,0-2 17,0 2 1,0-4 7,0 4 1,0-4 12,0-1 1,0-1 8,0 0 1,0 0 113,0 1 0,0 5-2,0 0-2,0 0 0,0-6-33,0 1-110,0-1 1,0 0-33,0 0-251,0-7 228,0 5 1,2-13-87,3 4 0,-3-2-177,4 2 191,-4-4 190,6 5-73,-7 1 0,9-6 108,-4 4 1,-4-2-80,4 1 1,-3-3 69,3 4-124,-4-4 1,13-2-33,-5 0 0,7 0 64,1 0 1,-3-2-23,-3-4 1,3 4 3,-4-3 1,5 3 40,1 2 0,0-6-16,1 0 1,-1 0 8,0 6 1,1 0 15,-1 0 1,0-2 8,0-3 1,7 3 0,-1-4 0,0 2 5,-6-2 1,6 4-18,0-3 1,0 1-7,-6-2 1,3 4 79,3-4 0,-4 2-47,4-1 1,-4 3 2,-2-4 1,1 4 17,-1 2 1,0 0 9,1 0 0,-1 0 111,0 0 1,2 0-85,4 0 0,-1 0-134,6 0 1,-5 0 57,6 0 0,-2-2-2,2-4 1,4 5-33,-4-5 0,-3 2-151,3-2 1,0 4 110,6-4 1,-7 5 29,1 1 1,-8 0-20,2 0 0,2 0 11,-1 0 0,-1 0-36,-6 0 0,0 0 50,0 0 1,1 0-47,-1 0 0,0 0 89,1 0 1,-1 0-16,0 0 1,1 0-28,-1 0 1,0 0 19,0 0 0,3 0 140,3 0 1,-4 0-94,4 0 1,-2 0-150,2 0 1,-2 0 122,8 0 0,-6 0-175,6 0 1,-6 0 6,6 0 1,0 0 70,5 0 0,-5-2-149,0-4 1,0 2 212,5-8 0,1 1 0,-1-6 0</inkml:trace>
  <inkml:trace contextRef="#ctx0" brushRef="#br1" timeOffset="69675">11743 35 7155,'-9'-10'138,"1"2"283,1 8-103,5 0 0,-8 0-266,4 0 192,4 0-187,-5 0 53,-1 0 0,0 2-65,-3 4 26,-5-4 0,7 11 39,-9-7 1,7 2-8,-1-2 0,7-4 112,-7 3-50,8 5 1,-9-6 78,7 7-200,0-7 0,0 12 75,1-5 1,-1-1-142,6 1 39,0 1 0,0 5 34,0 0 1,2-1 4,4-5 0,-4 5-12,3-5 0,3 5-81,-2 1 1,1-6 89,-1 1 0,-2-3-145,8 3 98,-9 3 1,13-11-136,-5 8 0,-1-8 22,1 1 0,-5-3 74,6-2 1,-6 6 21,5 0 1,1 0-1,5-6 0,-6-2 9,1-4 1,-1 4-19,7-4 1,-1-1-20,0 1 0,-5-6 35,-1 6 0,-1-7-3,2 1 0,3 3 7,-4-3 1,-1 1-5,2-6 47,-1-1 0,1 1 8,-1 0 0,-7-1 71,2 1 0,1 0-104,-1-1 0,0 1 131,-6 0-110,0 0 1,-2 1 366,-4 5-245,-3-5 0,-9 9 84,1-5 0,2 3-125,3 3 0,-3 4-47,3-4 1,3 4-215,-3 2 1,6 0 8,-5 0-369,7 0 261,-11 0-1545,13 0 1785,-6 8 0,0 1 0,-1 9 0</inkml:trace>
  <inkml:trace contextRef="#ctx0" brushRef="#br1" timeOffset="70759">13144 329 7569,'-17'0'-768,"7"0"1,1 0 692,3 0 0,4-2 75,-4-4-124,-3 4 116,7-6 1,-8 6 11,4-3 0,3 3-17,-9-4 372,8 4 158,-11 2 194,13 0-421,-6 0 1,6 0 417,-4 0-40,5 0-190,-7 0-137,8 0 49,0 0-312,-8 0 58,6 0-186,-13 0 82,13 8 1,-11 1-96,7 9 0,0-7-60,6 1 90,0-1 1,0 7-31,0-1 0,0 0 50,0 0 1,-2-5 12,-4 0 0,4-1 25,-3 6 1,-3 1-8,2-1 0,-2-2 4,3-3 3,3 3-240,-6-5 152,8 7-245,0-7 235,0 5 0,2-13 87,4 4 1,-2-2-8,7 1 2,-7-3 1,6 8 49,-5-4 111,5-4 0,7 5-99,1-7 1,-1 0 13,0 0-214,0 0 1,7 0 61,-1 0 1,0 0-101,-6 0 0,0-2 74,1-3 1,-1 3-24,0-4 290,0-4-218,1 1 305,-1-9 0,-7 1 38,-5 0 0,5 0 0,-8-1-95,4 1 0,-3 0-40,3-1 1,-4 1-53,4 0 1,-4-1 49,-2 1 92,0 0-130,-8 0 1,0 5 413,-3 1-222,-4 7-187,5-4 0,-7 8 2,-1 0 1,7 0-572,-1 0-199,8 0-3,-11 0 1,11 0-196,-7 0 0,5 0-607,-6 0 1444,9 0 0,-13 0 0,7 0 0</inkml:trace>
  <inkml:trace contextRef="#ctx0" brushRef="#br1" timeOffset="72549">2751 796 8341,'-11'0'834,"-1"0"-624,8 0-4,-11 0 0,13 2-156,-4 3 1,2-3 17,-1 4 1,3-2-76,-4 2 1,4-3-17,2 9 0,-2-6 85,-4 5 0,4-5-8,-3 6 0,1-7 24,-2 7 0,4-6 1,-4 5 0,2-1 11,-1 1 1,3 5-28,-4-5 1,4-1-30,2 1 1,-6-5 3,1 6 1,-1-7-127,6 7 205,0-8-143,7 11 63,3-5 1,7 1-30,1 1 3,-1-8 1,0 9 1,1-7-26,-1 0 1,0-6-76,0 0 1,-5 0-18,-1 0 0,-5 0 57,6 0 1,-3-8-102,3-4 113,3-3 1,-7-2 68,3-1 1,3 1-47,-8 0 1,5-6 9,-5 0 0,0 0 301,-6 5-238,7 1 0,-5 0 541,4-1-405,-4 9 0,-4-5-66,-4 9 0,3-1 297,-9 6 0,0 0-170,-5 0 0,-2 0-53,-4 0 1,4 2-737,-4 4 1,-2-4 94,2 3 1,0 3-155,5-2 0,9 1 591,3-1 0,-4-4 0,1 6 0</inkml:trace>
  <inkml:trace contextRef="#ctx0" brushRef="#br1" timeOffset="80121">3789 4099 7569,'0'-12'223,"0"1"52,0 7-127,0-4 55,0 0 0,-2 6 253,-4-3-139,4 3 1,-8 2-95,5 0 0,1 0-40,-8 0 1,7 0 39,-7 0 1,6 2-18,-5 3 1,7-1-114,-2 8 0,-2-6 90,3 5 1,-3 1-170,2 5 0,4-6-48,-3 1 0,1-2-25,-2 1 1,4 4 39,-4-3 1,2 3 91,-1 3 0,3-7 58,-4 1-76,4-1 1,-6 7 0,6-7 83,-3 1-64,3-1 1,2 6-90,0 1 0,2-7 9,3 1 1,-1-6-63,8 5 1,-1-7 69,7 2 1,-1 1-114,0-1 0,1 0-5,-1-6 1,0 0 103,0 0 1,1-8-27,-1-3 1,0 1 9,1-1 1,-1 5 35,0-6 1,-5 3 11,-1-3 0,-5-3 86,6 3 1,-3-3 16,3-2 1,-5-3-65,-7-3 1,0 4 122,0-4 0,0 4-70,0 1 0,-2 3 160,-3 4 0,-5-3-56,-7 8 0,-1 1-50,1 5 1,-6 0-68,0 0 1,0 0-85,6 0 0,-1 0-359,1 0 1,6 1 31,-1 5-1022,8-4 0,-3 8 103,7-4 1230,0-5 0,7 7 0,3-8 0</inkml:trace>
  <inkml:trace contextRef="#ctx0" brushRef="#br2" timeOffset="88591">11968 3978 7519,'-9'0'355,"-7"0"0,12 0 122,-7 0-64,7 0-249,-4 0 19,8 0 1,-2 0 28,-3 0-123,3 0 0,-8 0-115,4 0 1,3 5 16,-9 1 0,6 8 66,-5-3 1,5-1-85,-6 1 1,9 1 74,-3 5 0,-2 0 83,2 1-76,-7-1 1,11 0 69,-4 0 0,4-5-50,2 0-31,0-1 1,0 6 23,0 1-114,0-1 0,0 0-13,0 1 100,8-1 1,0 0-104,3 0 1,-1-5 77,-4-1 0,-3-5-34,9 6 1,-6-8 7,5 1 0,1 3 0,5-2 1,0 0 3,1-6 0,-1-2-3,0-4 1,1-2 1,-1-3 0,-6-3 3,1 8 1,-1-7 22,7 1 0,-7 3-19,1-3 59,-8 1 1,5-5-3,-3 5 1,-4-4 112,4 3 0,-4 2-15,-2-1 0,0-1-58,0-5 0,0 6-82,0-1 1,-6 0 59,0-5 0,-2 6 148,3-1 1,1 6 54,-8-5-83,1 7 1,-7-4-56,1 8 0,6 0 102,-1 0-176,1-7 0,-1 5-209,1-4-72,7 4 0,-6 2 33,4 0-498,4 0 0,-5 2-81,7 4 1,-2-2-1117,-4 7 1877,4-7 0,-6 11 0,8-5 0</inkml:trace>
  <inkml:trace contextRef="#ctx0" brushRef="#br2" timeOffset="90089">3356 398 6196,'-9'0'637,"-7"0"-468,14 0 0,-5-2 68,7-4-220,-8 4 1,6-7 113,-4 3 20,4 4 198,2-13-124,0 13 197,0-14-206,0 14-104,0-5 131,0 7-215,-7 0 0,3 0 41,-8 0 1,7 0-126,-7 0 0,6 0 82,-5 0 35,7 7 0,-9-3 93,7 8 0,-6-6-103,6 5 1,-1-7 107,1 2 0,4 3-54,-4 3 0,-1-3 5,1 3 0,-2-6 109,2 5-116,5 1 0,-13 5-102,8 0 1,1-5 133,5-1-213,0 1 1,0 5 82,0 1 0,0-7-178,0 1 1,1-7-71,5 7-24,4-8 1,7 9 78,0-7 0,-5 0-181,-1-6 396,1 0 1,5 0-137,1 0 0,-7-2 282,1-4 0,-1 2-84,6-7 0,-1 5 174,-5-6 1,3 7-26,-8-7 1,5 6 366,-5-5-376,7-1 0,-9-5-65,8 0 1,-8 5-22,1 1 0,-1-1 160,2-5-139,-4-1 94,6 1 156,-8 0-67,0 0 31,0-1-247,-8 9 0,-2 1 129,-7 8-197,0 0 1,-1 0 59,1 0 0,6 0-491,-1 0 234,8 0-1450,-4 0 627,1 0 0,5 2 957,-4 4 0,4 3 0,2 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1:13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7569,'-17'0'42,"7"0"1535,2 0-1225,8 8 1,0-6-47,0 9 1,2-8-158,4 3 0,-2 1-57,8-1-54,-1 0 1,6 0-206,1 0 0,-7-1-478,1-5 307,-8 8 24,11-6-121,-13 13 359,6-5 1,-8 7-10,0 0 1,0-5 208,0 0-124,-8-1 0,6 6 54,-4 1 0,4-1-35,2 0 0,0 1 23,0-1 1,0 6 79,0 0 0,0 8-70,0-3 0,0 11 128,0 1 1,0 6-87,0-5 0,0 7 37,0-2 1,-2-2-58,-3 2 0,3-5-117,-4 5 0,4-8 39,2 2 1,0-3-50,0-2 1,-2-7-51,-4 1 1,4-8-205,-3 2-257,3-3 183,2-11 112,0 7 1,-2-15-40,-4 5 1,4-6-53,-4-6 0,4-3 360,2-8 0,8-8 0,2-2 0</inkml:trace>
  <inkml:trace contextRef="#ctx0" brushRef="#br0" timeOffset="279">278 102 7569,'-9'-10'1078,"1"3"-504,8 7 131,0 0-444,0-8 0,2 6-11,4-4 0,-3 4-103,9 2 0,1 0-73,10 0 0,-3 0 30,3 0 1,-4 0-183,-2 0 0,6 0-505,0 0 448,0 0 1,-5 0-484,-1 0 1,-5 0 297,-1 0 0,-5 0-640,5 0 636,-7 0 0,4 8 324,-8 3 0,-15 13 0,-5 2 0</inkml:trace>
  <inkml:trace contextRef="#ctx0" brushRef="#br0" timeOffset="464">173 621 7569,'-9'9'-324,"-7"7"1177,15-14-288,-7 5 55,8 1-216,0-6 1,8 11-250,3-7 1,4 0-170,3-6 0,-1 0-73,0 0 1,6-2-269,0-4 0,6 2 179,-6-7 1,0 7-39,-5-2 0,-1 4-1019,0 2 465,1 0 768,-9 0 0,7 0 0,-7 0 0</inkml:trace>
  <inkml:trace contextRef="#ctx0" brushRef="#br0" timeOffset="766">589 621 7699,'0'17'405,"0"2"-174,0 4 0,0-4 11,0 4 0,8-3-164,4-3-115,3 0 174,2 1 1,1-7-49,-1 1-22,8-9 1,-6 5-285,4-8 0,2-6 165,-2 1 1,0-9-400,-5 3 303,-1-5 1,0-7-89,0 0 1,-1-6 8,-5 6 0,-3 0 202,-8 6-41,0 0 1,0-1 18,0 1 0,-8 6 94,-3-1 0,-12 8 180,-6-2 0,-4 6-68,-1 6 1,1-2 40,4 8 1,-3-1-68,3 6 1,9-5-444,3-1-232,11-7 99,-1 4 0,9-8 184,3 0 1,5 0-262,7 0 520,1 0 0,7-8 0,2-1 0</inkml:trace>
  <inkml:trace contextRef="#ctx0" brushRef="#br0" timeOffset="1073">953 569 7569,'9'7'264,"-3"5"-81,-4 3 19,-2 3 0,0-7 143,0 1 0,0 5-102,0 6 0,0 0-55,0-6 0,0-5 46,0-1-153,0 1-453,0 5 272,0-7-97,0-2-64,0-8 1,0-2-38,0-4 0,2-4 44,4-7 109,-4-8 0,11 4 54,-7-8 1,7 2 24,-1-2 0,3-1 105,2 7 0,-1-1 367,-5 7-273,5 0 0,-7 5 51,9 1 386,-1 7-164,0-4-25,0 8 1,1 0 114,-1 0-373,0 8 0,-5-4-52,-1 7 0,1-7 56,5 2 1,0-4-98,1-2-619,-1 8 302,0-6 84,-7 5-991,5-7 327,-13 0 867,6 0 0,-8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1:18.2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417 122 7569,'0'-10'-234,"-8"18"488,-2 3-204,-7 22 1,0-6 400,0 8-140,-1-1-99,-7 1 0,4 5-27,-8 1 1,6-1-97,-5-6 0,4 1-110,-4 0 0,6-3-53,-1-3 0,2-2-203,-2-4 0,10-6-35,-5 1 1,11-7-298,-5-5-204,8-4 379,-3 6 288,7-8 0,7-8 146,5-4 0,-2-3 0,1-2 0,8-8 0,8-2 0</inkml:trace>
  <inkml:trace contextRef="#ctx0" brushRef="#br0" timeOffset="1126">450 174 7569,'0'-10'-43,"0"-5"188,0 13 232,0-6-212,0 8 104,0 0 158,0 16-254,0-5-55,0 22 1,0-6 54,0 7 1,0 3-33,0 3 1,0-1-102,0 7 0,0-8 40,0 2 1,0-5-155,0-6 1,6 2-72,0-8 118,7-8 28,-3 0 0,1-13-269,1 4 109,0-4 87,5-2 0,-6-8 74,1-3 0,-1-7 19,7-5 1,-1-4 80,0-7 0,1-3-43,-1-3 0,0 2 136,0-8 1,-5 7 14,0-1-89,-9 3 0,11 3 32,-8-1-210,7 8 160,-11-6-62,6 14-102,-8-6 128,0 8-21,0 7-141,0 3-300,0 7-305,0 0 336,0 7 19,0-5-181,0 14 241,7-7-66,-5 9 1,8-7-225,-4 1 1,-4-7 574,3 7 0,5-1 0,0 7 0</inkml:trace>
  <inkml:trace contextRef="#ctx0" brushRef="#br0" timeOffset="1690">1004 399 7569,'0'-18'-214,"0"7"-319,0-1 1148,0 8-169,0-3-172,0 7 1,-6 7 77,0 5 1,-7 5-138,1 6 1,-1-2-21,1 8 1,-1-6-74,7 6 0,0-6-121,6 6 1,2-8-107,4 2 165,4-11-20,7 3 0,0-13-503,0 4 183,1-4 145,-1-2 0,0-8-67,1-4 1,-1-3 77,0-2 0,-5-2 66,-1-4 1,-1-2 25,1-4 0,3-4 79,-8 4 0,5-3 26,-5-3 48,0 8-119,-6 2 0,0 8 320,0 0-138,-8-1 68,6 9-179,-13-7 0,5 14-141,-7-3 1,5 5-168,1 5 0,1-1-42,-1 8 1,3-1-228,8 7 0,0-1-479,0 0 983,0 0 0,8 1 0,1-1 0</inkml:trace>
  <inkml:trace contextRef="#ctx0" brushRef="#br0" timeOffset="1857">1402 399 7569,'0'17'65,"0"0"0,-1 2 123,-5 4 1,2-1 179,-8 6 1,7-6-213,-7 1 1,3 2-24,-3-2 1,4 0-214,8-6 1,-2-6-787,-3 1-278,3-8 594,-6 4 356,8-8 0,6-8-178,0-4 372,7-3 0,-3-10 0,7-2 0</inkml:trace>
  <inkml:trace contextRef="#ctx0" brushRef="#br0" timeOffset="1990">1523 18 7569,'0'-9'-520,"0"1"1485,0 8-328,0 0-326,0 8 1,0 1-323,0 8 0,0 1-273,0-1 0,0 6-1092,0 0 1376,0 8 0,0-12 0,0 6 0</inkml:trace>
  <inkml:trace contextRef="#ctx0" brushRef="#br0" timeOffset="2400">1799 485 7569,'0'-17'16,"2"-1"169,4 1 32,-4 0 1,6 0 67,-8-1 1,0 7 152,0-1-255,-8 1 92,6 1-192,-13 2 1,5 3 9,-7-1 0,-1 0-111,1 6 0,0 6 50,-1 0 0,1 7-139,0-1 0,5 3 21,1 2 1,7-5-217,-2-1 143,4 1-27,2 5 159,8 0 1,2-5-93,7-1 0,0-5 56,0 6 0,1-1-70,-1 7 1,0-7 79,1 1 0,-3-1-4,-3 6 1,1 1 67,-7-1 1,1 0 105,-1 1 0,-4-7 22,4 1-24,-4-1-121,-2-1 151,0 5 26,0-5-128,-8-1 1,4 1 89,-7-4 0,-1-4-69,-5 3 1,0-3-2,-1-2 1,1 2-63,0 4 1,-2-4-219,-5 4-337,5-4 250,-6-2 46,8 0-250,7-8 226,3 6-48,7-6 0,0 6-454,0-3 784,7 3 0,3-14 0,7 7 0</inkml:trace>
  <inkml:trace contextRef="#ctx0" brushRef="#br0" timeOffset="2844">2041 606 7770,'0'-10'423,"8"3"0,2 7-264,7 0 1,0-2-59,1-4 0,-1 2-109,0-7 0,0-1-382,1-5 248,-1 7 90,8-5 0,-6 5-19,4-7 1,-9 0 72,-3-1 1,-7 1 197,2 0 0,-4 5-120,-2 1 1,0-1 133,0-5 0,-2 7-71,-4 5 1,-4-3 87,-7 2 1,-6 0 64,0 6-43,0 0-122,6 8 0,-6 2-23,0 7-87,0 0 69,5 1 0,1 1 26,0 4 1,5-2 61,1 8 1,5-6-11,-6 6 0,8-1-80,-1 7 34,3 0-21,9-8 1,3-1-593,7-2 249,8-13 177,2 12 1,10-15-1343,3 3 656,-3-3 106,13-8 0,-8 0 645,4 0 0,4-8 0,-6-1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1:22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0 7569,'10'8'468,"-3"-6"1,-7 13 517,0-3-412,0 3-368,0 2 0,-2 1-29,-3-1 1,1 0-157,-8 0 0,6-1-216,-5-5 0,5 3-734,-5-8 489,7 7 1,-12-5 439,5 3 0,-4 5 0,-3-7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1:32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1 312 7579,'10'10'1058,"5"-3"-986,-5-7 1,7 0 68,0 0 1,0 0-67,1 0 1,-1 0-134,0 0 0,6-7 48,0-5 1,1-3-147,-7-2 0,6-1-144,0 1 157,0 0 61,-13-1 0,5 1-89,-4 0 104,-3-1 42,0 1 0,-2 0-82,-1 0 81,1-1 85,-6 1 0,-8 2-35,-3 3 96,-4 4 0,-8 8 66,-1 0 15,1 0-180,6 0 0,0 2 200,0 4-184,-1-4 0,1 13 83,0-3-78,-1 3 1,1 8 51,0 0 0,1 6 6,5-6 1,-3 8 0,9-2 0,-7 4 64,6 1 0,1-5 76,5 0-10,0 0-155,0-3 1,0 5-210,0-8 90,0 0-43,0-5 1,2-3-211,3-3 64,5 3 0,13-13-294,0 4 1,8-5 37,-2-1 1,3-5 487,3-1 0,-1-15 0,1 2 0</inkml:trace>
  <inkml:trace contextRef="#ctx0" brushRef="#br0" timeOffset="740">779 226 7569,'0'-18'-865,"0"1"1638,0 0 1,0-1-369,0 1 0,0 0 22,0 0 1,0-1-235,0 1 1,0 0-58,0-1 0,0 7-35,0-1-45,0 9 81,-8-5 1,5 8-238,-9 0 95,1 0-63,-14 8 0,3 3-92,-6 12 1,5 4 46,-6 8 0,0-1-15,-6 1 0,7 1 60,-1 5 1,10-5 34,1 4 0,3-9-42,9-2-48,0-8 110,6 4 0,2-9-249,4-5 236,4 4-48,7-13 1,6 6-105,0-8 1,6-6 37,-6 0 0,6-13-162,-6 2 0,2-6 119,-2 0 0,-2 2 17,8-8 1,-8 8 13,2-2-6,-4-4 49,-2 8 0,-5-6 202,0 7-61,-9 9 264,5-7 326,-8 14-413,0-5 0,0 16 49,0 9 0,-8 1-69,-3 10 1,-3 0-61,3 5 1,-3-5-489,9 0 177,-1-8 140,-2 4 0,6-8-378,-3 0 209,10-7-32,-3-2 0,14-8-260,-5 0 0,6-2 241,6-4 1,-3-9 261,3-8 0,2-6 0,-2 6 0,6-8 0,-6 2 0,7-2 0,-1 3 0,-4-5 0,8 6 0,-14 0 0,4 4 0,-11 4 44,3 2 0,-11 1 309,7 5 309,-7-5 433,4 14-428,-8-5 110,0 7-675,-8 7-59,-1 3-107,-9 7 1,1 1-53,0-1 1,-1 0 98,1 0 0,2 1-111,3-1 1,-1 0 59,7 1 0,0-1-178,6 0 1,0-5 90,0-1 0,8-5-7,3 6 0,5-9 25,1 3 76,0-4-5,1 6 1,-1-6 502,0 3-218,1 5-109,-1-8 0,-6 11 188,1-7-199,-8 8 1,4-5 67,-8 9 0,0-1-26,0 0 1,-8-5 6,-4-1 0,-3 1-174,-2 5-50,-1 0 149,1 1 0,-2-3-652,-4-3 298,4 3-410,-6-13-570,7 5 567,1-7 694,7 0 0,3-7 0,7-3 0,0-7 0</inkml:trace>
  <inkml:trace contextRef="#ctx0" brushRef="#br0" timeOffset="1249">1367 174 7569,'0'-10'100,"0"4"87,0 12 1,0 0 49,0 11 0,-2-3 82,-4 9 1,5 2-187,-5-2 0,-2 2-91,2-2 0,1-4 9,5 4-113,0-4 299,0-9-625,0 5 234,0-5-9,7-1 1,-3-1-159,8-8 1,-7 0 107,7 0 0,-6-8-18,5-3 0,1-4 33,5-3 1,0-1 48,1-4 0,-1-2 54,0-4-29,0-3 89,1 5 1,-1-2 96,0 0-41,1 8 34,-1-4 1,-2 8 365,-3-1-197,3 1 1,-11 7 504,8 5-203,-9 3-241,5 2 0,-10 7 96,-4 5-209,5 3-48,-15 3 0,8 1-48,-3 4-33,-4 4-21,13 7 1,-12 3-127,8 3 1,-5-1 124,5 7 1,-5 0-96,5 6 0,-6 5 222,7 1 132,-9 7-241,12-11 0,-13 6-180,3-8 184,-3-1-3,5 1 1,-5-2-61,3-4 97,5 4-75,-9-13 0,7 5-67,-9-7 1,1-1 31,0 1 0,0-8-112,-1-4 0,1-4 127,0-2 0,-1-7 3,1-4 0,0 1-185,0-1 180,-8 0 1,5-6 1,-7 0-674,4 0 330,4 0 53,-6 0 1,14 0-561,-1 0 869,1 0 0,-14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06T11:11:35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7569,'-10'0'-347,"2"0"-169,8 0 374,0 0-50,8 0 0,-4 0 27,7 0 76,-7 0 1,6 0 121,-4 0-103,-4 0 106,5 0 49,-7 0-56,0 0 327,0 8-242,0 1 1,0 9 108,0-1 1,0 2 120,0 4-80,0-3-205,0 5 1,-6-1 128,1 5-67,-1-4-51,6 16 1,-6-13 33,0 13 0,-1 3-21,1 2 0,2-2-87,-7 2 0,7 1 40,-2 4 1,-2-4-107,3-1 1,-1-8-114,6 2 0,0-9 65,0-2 1,0-8-289,0 2 179,0-4-118,0-9-70,0 5 127,0-13 77,0 6 1,0-16 210,0-3 0,7-12 0,3-4 0</inkml:trace>
  <inkml:trace contextRef="#ctx0" brushRef="#br0" timeOffset="206">139 87 7647,'-9'0'323,"1"0"97,8 0 127,0 0 0,8 0-276,3 0 1,4-2-131,3-4 1,5 2-46,0-7 1,6 5-145,-6-6 1,7 7-17,-1-7-71,-4 8 134,0-4 0,-7 8-676,-1 0 364,0 0-121,0 0 0,-1 2-1013,-5 4 1447,-3 4 0,-8 7 0,0 0 0</inkml:trace>
  <inkml:trace contextRef="#ctx0" brushRef="#br0" timeOffset="408">156 623 7569,'18'-10'19,"-1"2"1,0 3 419,1-1 0,1-2-399,4 2 1,-2-3-383,8-8 0,-8-1 47,2 1 0,2 2-158,-2 3 0,0-3 272,-6 3 0,1-1 181,-1 1 0,0-3 0,1 13 0,-1-6 0</inkml:trace>
  <inkml:trace contextRef="#ctx0" brushRef="#br0" timeOffset="675">537 432 7558,'0'10'796,"-8"5"-612,6-5-47,-5 7 1,5 6 438,-4 0-197,4 8-231,-6-12 1,8 12-127,0-8 1,6 0-16,0-5 0,7-3-167,-1-4 1,3 3-668,2-8 396,1-1 312,7-5 0,-4-9-397,8-8 172,-8-8 134,4-2 0,-2-6-137,0 4 1,-6-3 154,-5-3 0,-8 2 205,1 4 0,-3 4-4,-2 8 176,0 0 0,-9 2 375,-9 3-385,1 4 1,-14 16 12,8 4 103,0-5-83,-2 9-65,6-7 0,-4 8-138,11 1-98,-3-9-40,13 7 0,-6-12-242,8 7 1,2-7 374,4 2 0,4-4 0,7-2 0</inkml:trace>
  <inkml:trace contextRef="#ctx0" brushRef="#br0" timeOffset="964">935 415 7569,'0'17'-325,"0"1"0,0 5 872,0 0-144,0 8-170,0-12 1,-2 12 142,-4-8-196,4 0-168,-6-6 1,8 0-147,0 1 1,0-7 149,0 1-130,0-9 169,-7 5-164,5-8 1,-6-8-55,8-3 37,0-12 99,0-4 0,6-2-146,0 0 161,7 1 4,-3 1 0,13-4 1,0 8 1,7-6 76,-1 6 0,4-2 125,2 2 1,-3 4-97,-3-4 1,2 9-25,-8 3 1,6 7 42,-6-2-32,0 4 8,-6 2-385,0 0 165,-7 0-499,-2 0-563,-8 8 831,0-6 357,0 5 0,-8 1 0,-2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E0577-A379-4C3A-A1C4-7E0009B4C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CF6C1-2250-49E3-8FDC-7B44ED654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337870-5FF0-4DD7-8093-C94D3719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D33E5-C215-4388-9906-CEAFD859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1E199-B0D4-4C5E-B72D-25FE98C8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7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2EEC0-E406-421C-88BB-94CB8302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13492-FF51-4823-9EC4-9E5061D3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5A724-356F-447F-9129-CA96E85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ED30A-7859-4AF2-B29C-F94C7506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61178-D041-48CF-9796-A34E199C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36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A5BD9-92C7-4829-B5E7-BBB52815A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CC9DA4-F92C-4601-A725-01858A32B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1EF32-D800-444D-AE35-541E78CB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B710E-7128-4F9D-A369-83D3FE92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ED8FE-4CC4-4226-A695-BA935D60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1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F7061-B5A1-4D89-9A7E-F8A90189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36E29-F74A-4FD7-8298-ED770E4C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2C552-6862-40FC-AF6D-1E2B5959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91D0DC-1332-4DDC-8BC9-72337BFD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8BF24-E90F-46BB-845A-CBE7FF1B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0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EF827-D0C1-4821-AF80-F8C75971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4971C-5F45-4576-9A10-DBF92C4F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DAECC-CEDC-4DD7-94E9-21DCFACB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4C2FA-8AA0-4D97-A4EA-03C5C70F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9569A-F0D9-46A1-BF6A-0ED8BEF8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B2D31-62C7-4719-B2CC-057A2D2A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897F-14CF-4B1F-843C-4D072530A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D62E2-D77B-4786-8FEC-1426EA57F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B1D9F-0F1A-49B2-B66F-35BB4530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D52EB-E170-48F7-A362-FE3005C5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40633-891D-40DA-8836-3D939C76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57A85-A50A-4DE4-B31E-284957A3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8BDE9-949B-4897-AB2B-73855DD2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2939B-A03A-441F-AEBD-656BF288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E962D2-3054-4B4A-AF80-EBB5BB890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4A597-5E8C-4C41-B2B1-1118A95CD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42C999-A07E-4680-B446-4C2D3C70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F9979B-117E-4F26-AB7E-A93E6571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804271-E616-4CB0-BFAD-419D4304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93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0CFC3-BC25-4DE2-BDA7-A212F20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62595-50EA-4699-9CBE-116339BD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4D75B9-EDF5-4A6C-A021-7DC7C7A5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420FB6-46FD-4CF3-B098-9F95F733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67853D-8DFB-4A71-91C0-4E59ED87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379D23-E1A8-4D2E-BA9A-07A8C67F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7CE13-05F2-462D-B903-6338BBA3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3CB57-A8B9-40AB-8C1C-90A8837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0B76D-8415-4FA4-957D-A7F6A5C8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FA72AE-5C47-49DD-AEA7-BB01D6B7F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3477F4-85BB-42C9-A6C7-7170E91E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23F872-E710-4F08-A3D4-01FF3DE9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345081-8B60-4B3A-BE54-C33E347A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71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FE24B-823F-440F-92C7-DCF560D1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9483F-EA92-4356-A5E3-88653A015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6C5A4-D92B-4A97-B672-3DD80C3C4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B0FD76-1D0E-4C23-A2A7-600D92E0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C1788B-D5CC-41FA-88B2-57A17BAD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29982-C4CC-48F9-B7A7-BE78BF3F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4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9D104E-7127-445C-A7E6-D1F05D42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81EEE4-F97C-494E-BF66-15EF0B61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8776-B30F-48ED-82E2-DB4A51ECB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A738-B79A-47E9-8B9E-8625A1D3E7D1}" type="datetimeFigureOut">
              <a:rPr lang="en-GB" smtClean="0"/>
              <a:t>03/02/2019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B20BF-A159-45F2-98A6-FE2DEB9C6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E1A65-E353-43FA-84AA-D4F764E6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92E1-1904-4EE9-86DA-6913815EA1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9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10" Type="http://schemas.openxmlformats.org/officeDocument/2006/relationships/image" Target="../media/image12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90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5D3D0-7ADD-432C-8F3B-36D832377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Logbook-Holiday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2091C-D6EC-43BB-9D5B-ADEE8986F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8C0B2-B2C0-4054-845F-C5B9903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Thesis-2015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322BE-C382-4DBC-B5E6-C7A64C9F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Innovation:</a:t>
            </a:r>
          </a:p>
          <a:p>
            <a:pPr lvl="1"/>
            <a:r>
              <a:rPr lang="en-GB" dirty="0"/>
              <a:t>Microelectrode array</a:t>
            </a:r>
          </a:p>
          <a:p>
            <a:pPr lvl="1"/>
            <a:r>
              <a:rPr lang="en-GB" dirty="0"/>
              <a:t>Larger amount of data. 1.more info. 2. hard to transmit</a:t>
            </a:r>
          </a:p>
          <a:p>
            <a:pPr lvl="1"/>
            <a:r>
              <a:rPr lang="en-GB" dirty="0"/>
              <a:t>Limitation on size and power of the local devices.</a:t>
            </a:r>
          </a:p>
          <a:p>
            <a:r>
              <a:rPr lang="en-GB" sz="2400" dirty="0"/>
              <a:t>Measuring methods</a:t>
            </a:r>
          </a:p>
          <a:p>
            <a:pPr lvl="1"/>
            <a:r>
              <a:rPr lang="en-GB" sz="2000" dirty="0"/>
              <a:t>Extracellular recordings. </a:t>
            </a:r>
            <a:r>
              <a:rPr lang="zh-CN" altLang="en-US" sz="2000" dirty="0">
                <a:solidFill>
                  <a:srgbClr val="FF0000"/>
                </a:solidFill>
              </a:rPr>
              <a:t>√</a:t>
            </a:r>
            <a:endParaRPr lang="en-GB" sz="2000" dirty="0">
              <a:solidFill>
                <a:srgbClr val="FF0000"/>
              </a:solidFill>
            </a:endParaRPr>
          </a:p>
          <a:p>
            <a:pPr lvl="1"/>
            <a:r>
              <a:rPr lang="en-GB" sz="2000" dirty="0"/>
              <a:t>Intracellular recordings</a:t>
            </a:r>
          </a:p>
          <a:p>
            <a:r>
              <a:rPr lang="en-GB" sz="2400" dirty="0"/>
              <a:t>Signal Characters</a:t>
            </a:r>
          </a:p>
          <a:p>
            <a:pPr lvl="1"/>
            <a:r>
              <a:rPr lang="en-GB" sz="2000" dirty="0"/>
              <a:t>Signal of interests-&gt;300~6kHz</a:t>
            </a:r>
          </a:p>
          <a:p>
            <a:pPr lvl="1"/>
            <a:r>
              <a:rPr lang="en-GB" sz="2000" dirty="0"/>
              <a:t>Local field potential(LPF)-signal from other units-&gt;60Hz-</a:t>
            </a:r>
          </a:p>
        </p:txBody>
      </p:sp>
    </p:spTree>
    <p:extLst>
      <p:ext uri="{BB962C8B-B14F-4D97-AF65-F5344CB8AC3E}">
        <p14:creationId xmlns:p14="http://schemas.microsoft.com/office/powerpoint/2010/main" val="223191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96A91-7E1B-4A8B-B67B-BB743706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910"/>
            <a:ext cx="10515600" cy="5843053"/>
          </a:xfrm>
        </p:spPr>
        <p:txBody>
          <a:bodyPr/>
          <a:lstStyle/>
          <a:p>
            <a:r>
              <a:rPr lang="en-GB" dirty="0"/>
              <a:t>Algorithms- reviewed</a:t>
            </a:r>
          </a:p>
          <a:p>
            <a:pPr lvl="1"/>
            <a:r>
              <a:rPr lang="en-GB" dirty="0"/>
              <a:t>NEO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MTEO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-&gt;Upgrade to adaptive algorithm with dynamic thresholding</a:t>
            </a:r>
          </a:p>
          <a:p>
            <a:pPr lvl="2"/>
            <a:r>
              <a:rPr lang="en-GB" dirty="0"/>
              <a:t>RMS measuring with sliding window-&gt;threshold inflation</a:t>
            </a:r>
          </a:p>
          <a:p>
            <a:pPr lvl="2"/>
            <a:r>
              <a:rPr lang="en-GB" dirty="0"/>
              <a:t>With nonoverlapping window</a:t>
            </a:r>
          </a:p>
          <a:p>
            <a:pPr lvl="1"/>
            <a:r>
              <a:rPr lang="en-GB" dirty="0"/>
              <a:t>Robust statistics theory-based adaptive thresholding</a:t>
            </a:r>
          </a:p>
          <a:p>
            <a:pPr lvl="2"/>
            <a:r>
              <a:rPr lang="en-GB" dirty="0"/>
              <a:t>TEO-&gt;</a:t>
            </a:r>
            <a:r>
              <a:rPr lang="en-GB" dirty="0" err="1"/>
              <a:t>Hanning</a:t>
            </a:r>
            <a:r>
              <a:rPr lang="en-GB" dirty="0"/>
              <a:t> window-&gt; </a:t>
            </a:r>
          </a:p>
          <a:p>
            <a:pPr lvl="3"/>
            <a:r>
              <a:rPr lang="en-GB" dirty="0"/>
              <a:t>u mean, sigma std. P- user defined probability. </a:t>
            </a:r>
            <a:r>
              <a:rPr lang="en-GB" i="1" dirty="0"/>
              <a:t>‘</a:t>
            </a:r>
            <a:r>
              <a:rPr lang="en-US" i="1" dirty="0"/>
              <a:t>A high value of ‘p’ will decrease this probability but it will also decrease the probability of detecting true spikes. ‘</a:t>
            </a:r>
            <a:endParaRPr lang="en-GB" i="1" dirty="0"/>
          </a:p>
          <a:p>
            <a:pPr lvl="2"/>
            <a:r>
              <a:rPr lang="en-GB" dirty="0"/>
              <a:t>Con. High complexity</a:t>
            </a:r>
          </a:p>
          <a:p>
            <a:pPr lvl="1"/>
            <a:r>
              <a:rPr lang="en-GB" dirty="0"/>
              <a:t>Absolute value &amp; stationary WT</a:t>
            </a:r>
          </a:p>
          <a:p>
            <a:pPr lvl="2"/>
            <a:r>
              <a:rPr lang="en-GB" dirty="0"/>
              <a:t>Low SNR-&gt;SWT, High SNR -&gt; absolute value</a:t>
            </a:r>
          </a:p>
          <a:p>
            <a:pPr lvl="2"/>
            <a:r>
              <a:rPr lang="en-GB" dirty="0"/>
              <a:t>High computational cost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9C0B2-D111-4899-B121-8C51A3A4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80" y="1217620"/>
            <a:ext cx="4853023" cy="3952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BB0D89-0A81-4FA0-8066-0BAD2CAE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915" y="1971781"/>
            <a:ext cx="2462231" cy="3048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B8924C-D5D8-4942-8C2B-C2B0BCBBF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735" y="3803737"/>
            <a:ext cx="1056265" cy="3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1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EF3EF2-8440-405E-A815-BC0AFF17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813"/>
            <a:ext cx="10515600" cy="6344293"/>
          </a:xfrm>
        </p:spPr>
        <p:txBody>
          <a:bodyPr>
            <a:normAutofit/>
          </a:bodyPr>
          <a:lstStyle/>
          <a:p>
            <a:r>
              <a:rPr lang="en-GB" dirty="0"/>
              <a:t>Parallel  Spike detection</a:t>
            </a:r>
          </a:p>
          <a:p>
            <a:pPr lvl="1"/>
            <a:r>
              <a:rPr lang="en-GB" dirty="0"/>
              <a:t>Procedure</a:t>
            </a:r>
          </a:p>
          <a:p>
            <a:pPr lvl="2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 pathway: MTEO/NEO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pathway: SAM</a:t>
            </a:r>
          </a:p>
          <a:p>
            <a:pPr lvl="2"/>
            <a:r>
              <a:rPr lang="en-GB" dirty="0"/>
              <a:t>Adaptive RMS thresholding (‘</a:t>
            </a:r>
            <a:r>
              <a:rPr lang="en-US" i="1" dirty="0"/>
              <a:t>signal during a spike is not considered’ </a:t>
            </a:r>
            <a:r>
              <a:rPr lang="en-GB" dirty="0"/>
              <a:t>)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2"/>
            <a:r>
              <a:rPr lang="en-US" i="1" dirty="0"/>
              <a:t>‘The adaptive thresholding algorithm only considers threshold crossings as spikes if they have occurred more than 15 samples since the last spike’</a:t>
            </a:r>
            <a:endParaRPr lang="en-GB" dirty="0"/>
          </a:p>
          <a:p>
            <a:pPr lvl="2"/>
            <a:r>
              <a:rPr lang="en-GB" dirty="0"/>
              <a:t>Combining unique spikes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Two pathway emphasis different features-&gt; </a:t>
            </a:r>
            <a:r>
              <a:rPr lang="en-GB" dirty="0">
                <a:solidFill>
                  <a:srgbClr val="FF0000"/>
                </a:solidFill>
              </a:rPr>
              <a:t>which features? </a:t>
            </a:r>
          </a:p>
          <a:p>
            <a:pPr lvl="2"/>
            <a:r>
              <a:rPr lang="en-GB" dirty="0"/>
              <a:t>NEO larger differences</a:t>
            </a:r>
          </a:p>
          <a:p>
            <a:pPr lvl="2"/>
            <a:r>
              <a:rPr lang="en-GB" dirty="0"/>
              <a:t>SAM large values </a:t>
            </a:r>
          </a:p>
          <a:p>
            <a:pPr lvl="2"/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2E4019-C34C-4059-8D68-15BF64C5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47" y="1887252"/>
            <a:ext cx="2933721" cy="2714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87E268-9506-431F-AF2D-A69494A8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99" y="2235406"/>
            <a:ext cx="4443445" cy="6048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9F2183-3A02-4310-8030-18088CD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699" y="2840248"/>
            <a:ext cx="4300569" cy="3333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4EC9EA-3B62-4DD9-A6CE-B3B600353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1949" y="4120236"/>
            <a:ext cx="6262733" cy="4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60233-033E-4A62-955B-F2843E3C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r>
              <a:rPr lang="en-GB" dirty="0"/>
              <a:t>Series Spike Detection</a:t>
            </a:r>
          </a:p>
          <a:p>
            <a:pPr lvl="1"/>
            <a:r>
              <a:rPr lang="en-GB" dirty="0"/>
              <a:t>Procedure</a:t>
            </a:r>
          </a:p>
          <a:p>
            <a:pPr marL="914400" lvl="2" indent="0">
              <a:buNone/>
            </a:pPr>
            <a:r>
              <a:rPr lang="en-GB" dirty="0"/>
              <a:t>NEO/SAM-&gt;SAM/NEO-&gt;Adaptive Thresholding</a:t>
            </a:r>
          </a:p>
          <a:p>
            <a:pPr lvl="1"/>
            <a:r>
              <a:rPr lang="en-GB" dirty="0"/>
              <a:t>Very distinguishable spikes after two emphasises, but maybe some small spikes are suppressed to nearly zero.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97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6FFC2-E326-46CD-9C36-D05194EC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144"/>
            <a:ext cx="10515600" cy="5796819"/>
          </a:xfrm>
        </p:spPr>
        <p:txBody>
          <a:bodyPr/>
          <a:lstStyle/>
          <a:p>
            <a:r>
              <a:rPr lang="en-US" altLang="zh-CN" dirty="0"/>
              <a:t>Data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GB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4E180E-06EE-4BFF-98D7-6E3BDD79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56" y="1145663"/>
            <a:ext cx="3060616" cy="25169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202813-C640-4E67-8442-9FBA09AE2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028" y="1132573"/>
            <a:ext cx="3130550" cy="25300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DC6AC1-D1AE-47EF-BF55-F84ADEF0D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20" y="4222749"/>
            <a:ext cx="3109088" cy="2582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7941A9-4445-4651-A104-B082F5512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028" y="4119071"/>
            <a:ext cx="3130550" cy="26179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C1B730-1459-48E9-A8CC-8E6D2ACC597F}"/>
              </a:ext>
            </a:extLst>
          </p:cNvPr>
          <p:cNvSpPr txBox="1"/>
          <p:nvPr/>
        </p:nvSpPr>
        <p:spPr>
          <a:xfrm>
            <a:off x="2376889" y="72389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Simulation 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CD8328-3576-4B71-B63E-3C0D0DEC5F36}"/>
              </a:ext>
            </a:extLst>
          </p:cNvPr>
          <p:cNvSpPr txBox="1"/>
          <p:nvPr/>
        </p:nvSpPr>
        <p:spPr>
          <a:xfrm>
            <a:off x="7517391" y="72389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easy2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C96680-9823-479E-82CC-8D90D6982ADE}"/>
              </a:ext>
            </a:extLst>
          </p:cNvPr>
          <p:cNvSpPr txBox="1"/>
          <p:nvPr/>
        </p:nvSpPr>
        <p:spPr>
          <a:xfrm>
            <a:off x="2893560" y="379230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43BEA-F362-4DFD-BE82-2A67457E6125}"/>
              </a:ext>
            </a:extLst>
          </p:cNvPr>
          <p:cNvSpPr txBox="1"/>
          <p:nvPr/>
        </p:nvSpPr>
        <p:spPr>
          <a:xfrm>
            <a:off x="7269098" y="373242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Real-not sure</a:t>
            </a:r>
          </a:p>
        </p:txBody>
      </p:sp>
    </p:spTree>
    <p:extLst>
      <p:ext uri="{BB962C8B-B14F-4D97-AF65-F5344CB8AC3E}">
        <p14:creationId xmlns:p14="http://schemas.microsoft.com/office/powerpoint/2010/main" val="90621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A866-935A-4104-B375-4DB3CF29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DE4605-C11F-40C1-B57C-34E928B9D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9253"/>
                <a:ext cx="10515600" cy="5209178"/>
              </a:xfrm>
            </p:spPr>
            <p:txBody>
              <a:bodyPr/>
              <a:lstStyle/>
              <a:p>
                <a:r>
                  <a:rPr lang="en-GB" dirty="0"/>
                  <a:t>New operator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Two subtractions, one multiplication. Less computation than NEO</a:t>
                </a:r>
              </a:p>
              <a:p>
                <a:r>
                  <a:rPr lang="en-GB" dirty="0"/>
                  <a:t>Difference between spike and noise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New methods</a:t>
                </a:r>
              </a:p>
              <a:p>
                <a:r>
                  <a:rPr lang="en-GB" dirty="0"/>
                  <a:t>1.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DE4605-C11F-40C1-B57C-34E928B9D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9253"/>
                <a:ext cx="10515600" cy="5209178"/>
              </a:xfrm>
              <a:blipFill>
                <a:blip r:embed="rId2"/>
                <a:stretch>
                  <a:fillRect l="-1043" t="-2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墨迹 12">
                <a:extLst>
                  <a:ext uri="{FF2B5EF4-FFF2-40B4-BE49-F238E27FC236}">
                    <a16:creationId xmlns:a16="http://schemas.microsoft.com/office/drawing/2014/main" id="{37591E1E-B367-8745-A788-C99D4E301C19}"/>
                  </a:ext>
                </a:extLst>
              </p14:cNvPr>
              <p14:cNvContentPartPr/>
              <p14:nvPr/>
            </p14:nvContentPartPr>
            <p14:xfrm>
              <a:off x="1389340" y="3360231"/>
              <a:ext cx="1625040" cy="1080360"/>
            </p14:xfrm>
          </p:contentPart>
        </mc:Choice>
        <mc:Fallback xmlns="">
          <p:pic>
            <p:nvPicPr>
              <p:cNvPr id="12" name="墨迹 12">
                <a:extLst>
                  <a:ext uri="{FF2B5EF4-FFF2-40B4-BE49-F238E27FC236}">
                    <a16:creationId xmlns:a16="http://schemas.microsoft.com/office/drawing/2014/main" id="{37591E1E-B367-8745-A788-C99D4E301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220" y="3345106"/>
                <a:ext cx="1655640" cy="1110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0E8E759-C6C3-4148-BA75-B93B96BF31C6}"/>
                  </a:ext>
                </a:extLst>
              </p14:cNvPr>
              <p14:cNvContentPartPr/>
              <p14:nvPr/>
            </p14:nvContentPartPr>
            <p14:xfrm>
              <a:off x="3811060" y="3584511"/>
              <a:ext cx="1768320" cy="3988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0E8E759-C6C3-4148-BA75-B93B96BF3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5940" y="3569031"/>
                <a:ext cx="17989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墨迹 22">
                <a:extLst>
                  <a:ext uri="{FF2B5EF4-FFF2-40B4-BE49-F238E27FC236}">
                    <a16:creationId xmlns:a16="http://schemas.microsoft.com/office/drawing/2014/main" id="{163CDE73-9B28-F845-87AF-52E5F58E5790}"/>
                  </a:ext>
                </a:extLst>
              </p14:cNvPr>
              <p14:cNvContentPartPr/>
              <p14:nvPr/>
            </p14:nvContentPartPr>
            <p14:xfrm>
              <a:off x="4216420" y="4095711"/>
              <a:ext cx="877680" cy="257760"/>
            </p14:xfrm>
          </p:contentPart>
        </mc:Choice>
        <mc:Fallback xmlns="">
          <p:pic>
            <p:nvPicPr>
              <p:cNvPr id="22" name="墨迹 22">
                <a:extLst>
                  <a:ext uri="{FF2B5EF4-FFF2-40B4-BE49-F238E27FC236}">
                    <a16:creationId xmlns:a16="http://schemas.microsoft.com/office/drawing/2014/main" id="{163CDE73-9B28-F845-87AF-52E5F58E57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1294" y="4080231"/>
                <a:ext cx="908293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8" name="墨迹 58">
                <a:extLst>
                  <a:ext uri="{FF2B5EF4-FFF2-40B4-BE49-F238E27FC236}">
                    <a16:creationId xmlns:a16="http://schemas.microsoft.com/office/drawing/2014/main" id="{C4FA558A-816E-814F-BF36-67CC06466755}"/>
                  </a:ext>
                </a:extLst>
              </p14:cNvPr>
              <p14:cNvContentPartPr/>
              <p14:nvPr/>
            </p14:nvContentPartPr>
            <p14:xfrm>
              <a:off x="6650020" y="478071"/>
              <a:ext cx="5509800" cy="1587600"/>
            </p14:xfrm>
          </p:contentPart>
        </mc:Choice>
        <mc:Fallback xmlns="">
          <p:pic>
            <p:nvPicPr>
              <p:cNvPr id="58" name="墨迹 58">
                <a:extLst>
                  <a:ext uri="{FF2B5EF4-FFF2-40B4-BE49-F238E27FC236}">
                    <a16:creationId xmlns:a16="http://schemas.microsoft.com/office/drawing/2014/main" id="{C4FA558A-816E-814F-BF36-67CC064667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4540" y="462595"/>
                <a:ext cx="5540400" cy="1617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5" name="墨迹 65">
                <a:extLst>
                  <a:ext uri="{FF2B5EF4-FFF2-40B4-BE49-F238E27FC236}">
                    <a16:creationId xmlns:a16="http://schemas.microsoft.com/office/drawing/2014/main" id="{F0176ECD-0172-2F40-A0FF-40941A0DE8F9}"/>
                  </a:ext>
                </a:extLst>
              </p14:cNvPr>
              <p14:cNvContentPartPr/>
              <p14:nvPr/>
            </p14:nvContentPartPr>
            <p14:xfrm>
              <a:off x="1588780" y="5022471"/>
              <a:ext cx="498600" cy="403200"/>
            </p14:xfrm>
          </p:contentPart>
        </mc:Choice>
        <mc:Fallback xmlns="">
          <p:pic>
            <p:nvPicPr>
              <p:cNvPr id="65" name="墨迹 65">
                <a:extLst>
                  <a:ext uri="{FF2B5EF4-FFF2-40B4-BE49-F238E27FC236}">
                    <a16:creationId xmlns:a16="http://schemas.microsoft.com/office/drawing/2014/main" id="{F0176ECD-0172-2F40-A0FF-40941A0DE8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73311" y="5006991"/>
                <a:ext cx="528818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墨迹 75">
                <a:extLst>
                  <a:ext uri="{FF2B5EF4-FFF2-40B4-BE49-F238E27FC236}">
                    <a16:creationId xmlns:a16="http://schemas.microsoft.com/office/drawing/2014/main" id="{9FBE6F6F-E497-AE48-B5D4-0F4E1956014C}"/>
                  </a:ext>
                </a:extLst>
              </p14:cNvPr>
              <p14:cNvContentPartPr/>
              <p14:nvPr/>
            </p14:nvContentPartPr>
            <p14:xfrm>
              <a:off x="3145060" y="5015271"/>
              <a:ext cx="877680" cy="280800"/>
            </p14:xfrm>
          </p:contentPart>
        </mc:Choice>
        <mc:Fallback xmlns="">
          <p:pic>
            <p:nvPicPr>
              <p:cNvPr id="75" name="墨迹 75">
                <a:extLst>
                  <a:ext uri="{FF2B5EF4-FFF2-40B4-BE49-F238E27FC236}">
                    <a16:creationId xmlns:a16="http://schemas.microsoft.com/office/drawing/2014/main" id="{9FBE6F6F-E497-AE48-B5D4-0F4E195601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29940" y="4999771"/>
                <a:ext cx="908280" cy="311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390B492B-0CB9-4842-8D27-9BD1BB8A267E}"/>
                  </a:ext>
                </a:extLst>
              </p14:cNvPr>
              <p14:cNvContentPartPr/>
              <p14:nvPr/>
            </p14:nvContentPartPr>
            <p14:xfrm>
              <a:off x="4153780" y="5276991"/>
              <a:ext cx="43920" cy="8748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390B492B-0CB9-4842-8D27-9BD1BB8A26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38300" y="5261511"/>
                <a:ext cx="74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1" name="墨迹 81">
                <a:extLst>
                  <a:ext uri="{FF2B5EF4-FFF2-40B4-BE49-F238E27FC236}">
                    <a16:creationId xmlns:a16="http://schemas.microsoft.com/office/drawing/2014/main" id="{906E9E41-89B1-3A43-888B-FF55334EB2D0}"/>
                  </a:ext>
                </a:extLst>
              </p14:cNvPr>
              <p14:cNvContentPartPr/>
              <p14:nvPr/>
            </p14:nvContentPartPr>
            <p14:xfrm>
              <a:off x="4446100" y="5015271"/>
              <a:ext cx="597960" cy="492120"/>
            </p14:xfrm>
          </p:contentPart>
        </mc:Choice>
        <mc:Fallback xmlns="">
          <p:pic>
            <p:nvPicPr>
              <p:cNvPr id="81" name="墨迹 81">
                <a:extLst>
                  <a:ext uri="{FF2B5EF4-FFF2-40B4-BE49-F238E27FC236}">
                    <a16:creationId xmlns:a16="http://schemas.microsoft.com/office/drawing/2014/main" id="{906E9E41-89B1-3A43-888B-FF55334EB2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30620" y="4999791"/>
                <a:ext cx="62856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墨迹 95">
                <a:extLst>
                  <a:ext uri="{FF2B5EF4-FFF2-40B4-BE49-F238E27FC236}">
                    <a16:creationId xmlns:a16="http://schemas.microsoft.com/office/drawing/2014/main" id="{70EF36F2-FDA5-5642-896F-C79839FB7A62}"/>
                  </a:ext>
                </a:extLst>
              </p14:cNvPr>
              <p14:cNvContentPartPr/>
              <p14:nvPr/>
            </p14:nvContentPartPr>
            <p14:xfrm>
              <a:off x="1594900" y="5681631"/>
              <a:ext cx="486360" cy="336600"/>
            </p14:xfrm>
          </p:contentPart>
        </mc:Choice>
        <mc:Fallback xmlns="">
          <p:pic>
            <p:nvPicPr>
              <p:cNvPr id="94" name="墨迹 95">
                <a:extLst>
                  <a:ext uri="{FF2B5EF4-FFF2-40B4-BE49-F238E27FC236}">
                    <a16:creationId xmlns:a16="http://schemas.microsoft.com/office/drawing/2014/main" id="{70EF36F2-FDA5-5642-896F-C79839FB7A6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79409" y="5666151"/>
                <a:ext cx="516983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5" name="墨迹 105">
                <a:extLst>
                  <a:ext uri="{FF2B5EF4-FFF2-40B4-BE49-F238E27FC236}">
                    <a16:creationId xmlns:a16="http://schemas.microsoft.com/office/drawing/2014/main" id="{F6913E9A-5603-0D40-A9FF-7FBB4A32D6A4}"/>
                  </a:ext>
                </a:extLst>
              </p14:cNvPr>
              <p14:cNvContentPartPr/>
              <p14:nvPr/>
            </p14:nvContentPartPr>
            <p14:xfrm>
              <a:off x="3201220" y="5612871"/>
              <a:ext cx="703800" cy="262080"/>
            </p14:xfrm>
          </p:contentPart>
        </mc:Choice>
        <mc:Fallback xmlns="">
          <p:pic>
            <p:nvPicPr>
              <p:cNvPr id="105" name="墨迹 105">
                <a:extLst>
                  <a:ext uri="{FF2B5EF4-FFF2-40B4-BE49-F238E27FC236}">
                    <a16:creationId xmlns:a16="http://schemas.microsoft.com/office/drawing/2014/main" id="{F6913E9A-5603-0D40-A9FF-7FBB4A32D6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85748" y="5597370"/>
                <a:ext cx="734384" cy="292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0" name="墨迹 110">
                <a:extLst>
                  <a:ext uri="{FF2B5EF4-FFF2-40B4-BE49-F238E27FC236}">
                    <a16:creationId xmlns:a16="http://schemas.microsoft.com/office/drawing/2014/main" id="{DA93431B-C1B4-3E43-9448-30866A4E34E4}"/>
                  </a:ext>
                </a:extLst>
              </p14:cNvPr>
              <p14:cNvContentPartPr/>
              <p14:nvPr/>
            </p14:nvContentPartPr>
            <p14:xfrm>
              <a:off x="2286100" y="4978191"/>
              <a:ext cx="722520" cy="317880"/>
            </p14:xfrm>
          </p:contentPart>
        </mc:Choice>
        <mc:Fallback xmlns="">
          <p:pic>
            <p:nvPicPr>
              <p:cNvPr id="110" name="墨迹 110">
                <a:extLst>
                  <a:ext uri="{FF2B5EF4-FFF2-40B4-BE49-F238E27FC236}">
                    <a16:creationId xmlns:a16="http://schemas.microsoft.com/office/drawing/2014/main" id="{DA93431B-C1B4-3E43-9448-30866A4E34E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70620" y="4962711"/>
                <a:ext cx="7531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7" name="墨迹 117">
                <a:extLst>
                  <a:ext uri="{FF2B5EF4-FFF2-40B4-BE49-F238E27FC236}">
                    <a16:creationId xmlns:a16="http://schemas.microsoft.com/office/drawing/2014/main" id="{28B080B6-6D2C-1A4E-988C-083EDB8D8A42}"/>
                  </a:ext>
                </a:extLst>
              </p14:cNvPr>
              <p14:cNvContentPartPr/>
              <p14:nvPr/>
            </p14:nvContentPartPr>
            <p14:xfrm>
              <a:off x="2317060" y="5687751"/>
              <a:ext cx="722880" cy="442440"/>
            </p14:xfrm>
          </p:contentPart>
        </mc:Choice>
        <mc:Fallback xmlns="">
          <p:pic>
            <p:nvPicPr>
              <p:cNvPr id="117" name="墨迹 117">
                <a:extLst>
                  <a:ext uri="{FF2B5EF4-FFF2-40B4-BE49-F238E27FC236}">
                    <a16:creationId xmlns:a16="http://schemas.microsoft.com/office/drawing/2014/main" id="{28B080B6-6D2C-1A4E-988C-083EDB8D8A4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01572" y="5672271"/>
                <a:ext cx="753495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4347C926-C87D-F444-BF3C-D1AAA0685AEC}"/>
                  </a:ext>
                </a:extLst>
              </p14:cNvPr>
              <p14:cNvContentPartPr/>
              <p14:nvPr/>
            </p14:nvContentPartPr>
            <p14:xfrm>
              <a:off x="4085020" y="5793591"/>
              <a:ext cx="31320" cy="10620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4347C926-C87D-F444-BF3C-D1AAA0685AE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69540" y="5778111"/>
                <a:ext cx="61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0" name="墨迹 132">
                <a:extLst>
                  <a:ext uri="{FF2B5EF4-FFF2-40B4-BE49-F238E27FC236}">
                    <a16:creationId xmlns:a16="http://schemas.microsoft.com/office/drawing/2014/main" id="{33CB5508-E5F6-8E4B-96A7-E6F7D9B95333}"/>
                  </a:ext>
                </a:extLst>
              </p14:cNvPr>
              <p14:cNvContentPartPr/>
              <p14:nvPr/>
            </p14:nvContentPartPr>
            <p14:xfrm>
              <a:off x="5872060" y="5700351"/>
              <a:ext cx="267120" cy="205920"/>
            </p14:xfrm>
          </p:contentPart>
        </mc:Choice>
        <mc:Fallback xmlns="">
          <p:pic>
            <p:nvPicPr>
              <p:cNvPr id="130" name="墨迹 132">
                <a:extLst>
                  <a:ext uri="{FF2B5EF4-FFF2-40B4-BE49-F238E27FC236}">
                    <a16:creationId xmlns:a16="http://schemas.microsoft.com/office/drawing/2014/main" id="{33CB5508-E5F6-8E4B-96A7-E6F7D9B9533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856601" y="5684871"/>
                <a:ext cx="297679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1" name="墨迹 133">
                <a:extLst>
                  <a:ext uri="{FF2B5EF4-FFF2-40B4-BE49-F238E27FC236}">
                    <a16:creationId xmlns:a16="http://schemas.microsoft.com/office/drawing/2014/main" id="{1BEFFF9F-2F0D-9748-A8D6-787EAD0C12B5}"/>
                  </a:ext>
                </a:extLst>
              </p14:cNvPr>
              <p14:cNvContentPartPr/>
              <p14:nvPr/>
            </p14:nvContentPartPr>
            <p14:xfrm>
              <a:off x="5330260" y="5669031"/>
              <a:ext cx="398880" cy="261720"/>
            </p14:xfrm>
          </p:contentPart>
        </mc:Choice>
        <mc:Fallback xmlns="">
          <p:pic>
            <p:nvPicPr>
              <p:cNvPr id="131" name="墨迹 133">
                <a:extLst>
                  <a:ext uri="{FF2B5EF4-FFF2-40B4-BE49-F238E27FC236}">
                    <a16:creationId xmlns:a16="http://schemas.microsoft.com/office/drawing/2014/main" id="{1BEFFF9F-2F0D-9748-A8D6-787EAD0C12B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14766" y="5653551"/>
                <a:ext cx="429508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2" name="墨迹 134">
                <a:extLst>
                  <a:ext uri="{FF2B5EF4-FFF2-40B4-BE49-F238E27FC236}">
                    <a16:creationId xmlns:a16="http://schemas.microsoft.com/office/drawing/2014/main" id="{4902C7BA-BCC4-DD4A-88EE-846519068AE2}"/>
                  </a:ext>
                </a:extLst>
              </p14:cNvPr>
              <p14:cNvContentPartPr/>
              <p14:nvPr/>
            </p14:nvContentPartPr>
            <p14:xfrm>
              <a:off x="4372300" y="5625471"/>
              <a:ext cx="721800" cy="585360"/>
            </p14:xfrm>
          </p:contentPart>
        </mc:Choice>
        <mc:Fallback xmlns="">
          <p:pic>
            <p:nvPicPr>
              <p:cNvPr id="132" name="墨迹 134">
                <a:extLst>
                  <a:ext uri="{FF2B5EF4-FFF2-40B4-BE49-F238E27FC236}">
                    <a16:creationId xmlns:a16="http://schemas.microsoft.com/office/drawing/2014/main" id="{4902C7BA-BCC4-DD4A-88EE-846519068AE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56820" y="5609991"/>
                <a:ext cx="7524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2" name="墨迹 143">
                <a:extLst>
                  <a:ext uri="{FF2B5EF4-FFF2-40B4-BE49-F238E27FC236}">
                    <a16:creationId xmlns:a16="http://schemas.microsoft.com/office/drawing/2014/main" id="{4259668C-8468-844A-B0F3-D28F06EEE28B}"/>
                  </a:ext>
                </a:extLst>
              </p14:cNvPr>
              <p14:cNvContentPartPr/>
              <p14:nvPr/>
            </p14:nvContentPartPr>
            <p14:xfrm>
              <a:off x="6917860" y="5588031"/>
              <a:ext cx="585360" cy="417600"/>
            </p14:xfrm>
          </p:contentPart>
        </mc:Choice>
        <mc:Fallback xmlns="">
          <p:pic>
            <p:nvPicPr>
              <p:cNvPr id="142" name="墨迹 143">
                <a:extLst>
                  <a:ext uri="{FF2B5EF4-FFF2-40B4-BE49-F238E27FC236}">
                    <a16:creationId xmlns:a16="http://schemas.microsoft.com/office/drawing/2014/main" id="{4259668C-8468-844A-B0F3-D28F06EEE2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02740" y="5572538"/>
                <a:ext cx="615960" cy="448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3" name="墨迹 144">
                <a:extLst>
                  <a:ext uri="{FF2B5EF4-FFF2-40B4-BE49-F238E27FC236}">
                    <a16:creationId xmlns:a16="http://schemas.microsoft.com/office/drawing/2014/main" id="{B691A56B-91CE-854F-AA8A-2A1ED1300282}"/>
                  </a:ext>
                </a:extLst>
              </p14:cNvPr>
              <p14:cNvContentPartPr/>
              <p14:nvPr/>
            </p14:nvContentPartPr>
            <p14:xfrm>
              <a:off x="6339340" y="5656431"/>
              <a:ext cx="279720" cy="261000"/>
            </p14:xfrm>
          </p:contentPart>
        </mc:Choice>
        <mc:Fallback xmlns="">
          <p:pic>
            <p:nvPicPr>
              <p:cNvPr id="143" name="墨迹 144">
                <a:extLst>
                  <a:ext uri="{FF2B5EF4-FFF2-40B4-BE49-F238E27FC236}">
                    <a16:creationId xmlns:a16="http://schemas.microsoft.com/office/drawing/2014/main" id="{B691A56B-91CE-854F-AA8A-2A1ED130028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23860" y="5640951"/>
                <a:ext cx="310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2" name="墨迹 282">
                <a:extLst>
                  <a:ext uri="{FF2B5EF4-FFF2-40B4-BE49-F238E27FC236}">
                    <a16:creationId xmlns:a16="http://schemas.microsoft.com/office/drawing/2014/main" id="{748DEE7C-A48C-144E-A425-CEB122986F1C}"/>
                  </a:ext>
                </a:extLst>
              </p14:cNvPr>
              <p14:cNvContentPartPr/>
              <p14:nvPr/>
            </p14:nvContentPartPr>
            <p14:xfrm>
              <a:off x="7677820" y="4158740"/>
              <a:ext cx="4047840" cy="1860840"/>
            </p14:xfrm>
          </p:contentPart>
        </mc:Choice>
        <mc:Fallback xmlns="">
          <p:pic>
            <p:nvPicPr>
              <p:cNvPr id="282" name="墨迹 282">
                <a:extLst>
                  <a:ext uri="{FF2B5EF4-FFF2-40B4-BE49-F238E27FC236}">
                    <a16:creationId xmlns:a16="http://schemas.microsoft.com/office/drawing/2014/main" id="{748DEE7C-A48C-144E-A425-CEB122986F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700" y="4143260"/>
                <a:ext cx="4078080" cy="1891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9DDB40F6-7A55-47CC-BF08-B6C8AC46779F}"/>
              </a:ext>
            </a:extLst>
          </p:cNvPr>
          <p:cNvSpPr/>
          <p:nvPr/>
        </p:nvSpPr>
        <p:spPr>
          <a:xfrm>
            <a:off x="10597100" y="5678751"/>
            <a:ext cx="74969" cy="335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23AA68-44F8-49FB-A058-85D1F61702F6}"/>
              </a:ext>
            </a:extLst>
          </p:cNvPr>
          <p:cNvSpPr txBox="1"/>
          <p:nvPr/>
        </p:nvSpPr>
        <p:spPr>
          <a:xfrm>
            <a:off x="8581282" y="6332602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Converge to a single elastic algorithm</a:t>
            </a: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C0BC74C9-0AA5-4DF3-B551-97ABB9541BE2}"/>
              </a:ext>
            </a:extLst>
          </p:cNvPr>
          <p:cNvSpPr/>
          <p:nvPr/>
        </p:nvSpPr>
        <p:spPr>
          <a:xfrm rot="17356322">
            <a:off x="7724262" y="5737316"/>
            <a:ext cx="101999" cy="1279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89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296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Logbook-Holiday</vt:lpstr>
      <vt:lpstr>Thesis-2015</vt:lpstr>
      <vt:lpstr>PowerPoint 演示文稿</vt:lpstr>
      <vt:lpstr>PowerPoint 演示文稿</vt:lpstr>
      <vt:lpstr>PowerPoint 演示文稿</vt:lpstr>
      <vt:lpstr>PowerPoint 演示文稿</vt:lpstr>
      <vt:lpstr>Some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Logbook-Holiday</dc:title>
  <dc:creator>Zhang, Zheng</dc:creator>
  <cp:lastModifiedBy>Zhang, Zheng</cp:lastModifiedBy>
  <cp:revision>16</cp:revision>
  <dcterms:created xsi:type="dcterms:W3CDTF">2019-01-06T10:15:25Z</dcterms:created>
  <dcterms:modified xsi:type="dcterms:W3CDTF">2019-02-03T15:53:10Z</dcterms:modified>
</cp:coreProperties>
</file>