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69" d="100"/>
          <a:sy n="69" d="100"/>
        </p:scale>
        <p:origin x="591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147A1-AC1D-4703-AEC9-D68CC0182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360A2-9620-46A8-8053-DC426D29C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02349-FDAF-4605-A735-5AE7FC3C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3037-7D4E-4212-A22C-FA5C68AF0E97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D80E6-9DAA-48BB-8423-A593432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4C790-9022-49F4-9593-B78D2AFC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8AC-D5EB-48C5-ADE1-A9FB9F72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12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00C23-76AF-4F1D-97C4-FEE708C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CCBD6A-5BD3-4969-AFD7-7D7CEE792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A3DD0-4646-4110-8B19-2AFC2CC3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3037-7D4E-4212-A22C-FA5C68AF0E97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9B360-3B61-4257-B775-69A66FD9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EB16E-B1C1-4C65-B7FC-9DCC5BFF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8AC-D5EB-48C5-ADE1-A9FB9F72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8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A5E9FC-08EF-426C-BAF8-992603DB4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C38AA9-9936-4F0D-8454-1F686CE18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5DAFF-72E7-4B5C-9DA8-37CAD98B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3037-7D4E-4212-A22C-FA5C68AF0E97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9850F-BE63-4F77-9B02-2C2B4768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0B69F-6E66-4AAC-8F42-957D49F0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8AC-D5EB-48C5-ADE1-A9FB9F72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34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46F8B-52A2-480E-BAA3-5EFFC6B7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E466A-0A90-4240-8FF6-A2E3DAE84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A21F4-A036-4702-A0AB-B4D33254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3037-7D4E-4212-A22C-FA5C68AF0E97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4BD4C-D838-4B3D-89C9-73834DA7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AA61C-2B55-4A91-9448-2A7C593A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8AC-D5EB-48C5-ADE1-A9FB9F72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54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38510-8914-4F53-B098-5796449C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112A1-4B51-47B6-BA59-9AA506352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B6881-4CE1-494D-84FB-87D10A3F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3037-7D4E-4212-A22C-FA5C68AF0E97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4DA83-0CED-4FDF-8A2F-9942539C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46E37-515E-4C75-B0CF-5B46E96E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8AC-D5EB-48C5-ADE1-A9FB9F72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0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3ACDD-F22B-4CB2-9757-D3655681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3001C-BC8A-4BC9-B527-16B30520C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E9D157-A769-4FC0-B4B0-453305420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CDCB9-B5BF-4916-B23D-3436F1A0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3037-7D4E-4212-A22C-FA5C68AF0E97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EFCC9-7CCA-4F3E-9DF9-EF75590B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C48E3-9EDB-43CF-8F6B-05D85E3F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8AC-D5EB-48C5-ADE1-A9FB9F72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7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F721B-4963-4D7F-8E4F-339D437E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74912-D377-4E9E-B8D6-8E92CB66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025916-7B24-4233-BD57-B2B7B984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B80517-A650-4455-B6F3-1CEFCBA64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36DAB3-F87C-4643-A3B4-767BE1BA3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41361C-5C55-4445-9B14-735FF06B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3037-7D4E-4212-A22C-FA5C68AF0E97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8F2980-5378-4E46-941A-322B2697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0CACA9-04CA-4C62-8149-70E2CEB1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8AC-D5EB-48C5-ADE1-A9FB9F72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15CCF-B2CA-41CE-B82D-4C0C278F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55AC51-E2D8-4E62-92D5-2E80A350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3037-7D4E-4212-A22C-FA5C68AF0E97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606B6D-3DD7-4207-A85F-70F5233E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49EA69-4C1F-4083-8867-2CCB096A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8AC-D5EB-48C5-ADE1-A9FB9F72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96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5A9BC-89A7-4FC4-9A40-B1BD050F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3037-7D4E-4212-A22C-FA5C68AF0E97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8A3384-2802-410F-B697-2ACD958B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0C4EA7-0433-4200-A52D-B624CC58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8AC-D5EB-48C5-ADE1-A9FB9F72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28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31E6E-C2B9-4890-903C-C6135DC3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F8BCD-15A1-4009-8B99-3272CDB7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2CE5E5-34C3-43A8-8EAA-53B801E91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BE5D2-3650-4070-B81D-7C9D34D0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3037-7D4E-4212-A22C-FA5C68AF0E97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B761B-5D3D-4E81-AF1D-A797351C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E40CC-7EC0-4D7B-9B1D-1EC889C3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8AC-D5EB-48C5-ADE1-A9FB9F72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7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AC947-84ED-4876-97AB-17FEA735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D0605C-69EE-46B2-8440-8AEA205D6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EC6CAB-9698-4F29-9E2C-F0DDD7B1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8062D-11FE-4A07-A6A2-D8573534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3037-7D4E-4212-A22C-FA5C68AF0E97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0576E-9F83-4AFE-A32D-FD9F4BDF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FC347-96EA-4190-ADB6-D26CDE31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8AC-D5EB-48C5-ADE1-A9FB9F72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23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C70153-E1F1-4489-B25A-0B748464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C9BDD-BE2A-4623-809A-8A18663F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0B4EC-0889-4E5B-A529-3BCFBA369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3037-7D4E-4212-A22C-FA5C68AF0E97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53B8C-6FD5-49C5-95EC-750908AAE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F7B95-DCF4-4BC0-B7EF-00CE752E2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68AC-D5EB-48C5-ADE1-A9FB9F72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95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06A62562-616A-4AB0-AEBB-4F33B99D49C0}"/>
              </a:ext>
            </a:extLst>
          </p:cNvPr>
          <p:cNvSpPr/>
          <p:nvPr/>
        </p:nvSpPr>
        <p:spPr>
          <a:xfrm>
            <a:off x="5806148" y="348932"/>
            <a:ext cx="9537761" cy="5916230"/>
          </a:xfrm>
          <a:prstGeom prst="roundRect">
            <a:avLst/>
          </a:prstGeom>
          <a:solidFill>
            <a:srgbClr val="B4C7E7">
              <a:alpha val="41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 </a:t>
            </a:r>
          </a:p>
          <a:p>
            <a:pPr algn="ctr"/>
            <a:r>
              <a:rPr lang="en-GB" sz="2800" b="1" dirty="0"/>
              <a:t>Thresholding</a:t>
            </a:r>
            <a:endParaRPr lang="en-GB" b="1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F21A14E-B9B6-4DA0-AE4C-843236F59156}"/>
              </a:ext>
            </a:extLst>
          </p:cNvPr>
          <p:cNvSpPr/>
          <p:nvPr/>
        </p:nvSpPr>
        <p:spPr>
          <a:xfrm>
            <a:off x="7507685" y="1780593"/>
            <a:ext cx="1975752" cy="369332"/>
          </a:xfrm>
          <a:prstGeom prst="roundRect">
            <a:avLst/>
          </a:prstGeom>
          <a:solidFill>
            <a:srgbClr val="B4C7E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Spike Elimination</a:t>
            </a:r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E582C0FD-2B48-43BA-8FEC-0290494C4D16}"/>
              </a:ext>
            </a:extLst>
          </p:cNvPr>
          <p:cNvSpPr/>
          <p:nvPr/>
        </p:nvSpPr>
        <p:spPr>
          <a:xfrm rot="2248863">
            <a:off x="7947367" y="2105538"/>
            <a:ext cx="127531" cy="557840"/>
          </a:xfrm>
          <a:prstGeom prst="downArrow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9AD93F-C3F4-4B82-A59C-C5128A5A15F8}"/>
              </a:ext>
            </a:extLst>
          </p:cNvPr>
          <p:cNvSpPr/>
          <p:nvPr/>
        </p:nvSpPr>
        <p:spPr>
          <a:xfrm>
            <a:off x="652792" y="362787"/>
            <a:ext cx="1446171" cy="5656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Mean Subtraction</a:t>
            </a:r>
            <a:endParaRPr lang="en-GB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4AAE3DD-7668-4D45-87A7-9D1FD06E58AD}"/>
              </a:ext>
            </a:extLst>
          </p:cNvPr>
          <p:cNvSpPr/>
          <p:nvPr/>
        </p:nvSpPr>
        <p:spPr>
          <a:xfrm>
            <a:off x="4421356" y="1390981"/>
            <a:ext cx="1384792" cy="36983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Time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4006E57F-5EA5-4C1F-955F-2A60C97E9D0A}"/>
              </a:ext>
            </a:extLst>
          </p:cNvPr>
          <p:cNvSpPr/>
          <p:nvPr/>
        </p:nvSpPr>
        <p:spPr>
          <a:xfrm>
            <a:off x="5811319" y="2236352"/>
            <a:ext cx="2763750" cy="169074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Spikes detected in 1ms before?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6FE552D-DFED-4F98-BD3F-187B883D89BD}"/>
              </a:ext>
            </a:extLst>
          </p:cNvPr>
          <p:cNvSpPr/>
          <p:nvPr/>
        </p:nvSpPr>
        <p:spPr>
          <a:xfrm>
            <a:off x="14031311" y="2571084"/>
            <a:ext cx="1213208" cy="10428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Detected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9B0E72C-B0BC-4F5D-A5FB-B4D49B8C01AC}"/>
              </a:ext>
            </a:extLst>
          </p:cNvPr>
          <p:cNvSpPr/>
          <p:nvPr/>
        </p:nvSpPr>
        <p:spPr>
          <a:xfrm rot="5400000">
            <a:off x="11567876" y="4029258"/>
            <a:ext cx="390774" cy="20799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BBD4C1A8-6666-4D76-8371-78627A9FF14A}"/>
              </a:ext>
            </a:extLst>
          </p:cNvPr>
          <p:cNvSpPr/>
          <p:nvPr/>
        </p:nvSpPr>
        <p:spPr>
          <a:xfrm rot="10800000">
            <a:off x="9760525" y="5067423"/>
            <a:ext cx="618284" cy="21318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E791634-0A7C-49C1-8E29-15490E8F0F7A}"/>
              </a:ext>
            </a:extLst>
          </p:cNvPr>
          <p:cNvSpPr/>
          <p:nvPr/>
        </p:nvSpPr>
        <p:spPr>
          <a:xfrm>
            <a:off x="8533133" y="4673054"/>
            <a:ext cx="1213208" cy="10428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流程图: 决策 27">
                <a:extLst>
                  <a:ext uri="{FF2B5EF4-FFF2-40B4-BE49-F238E27FC236}">
                    <a16:creationId xmlns:a16="http://schemas.microsoft.com/office/drawing/2014/main" id="{DA82AEAA-0DC8-41F3-A9E1-05ACECFFACDA}"/>
                  </a:ext>
                </a:extLst>
              </p:cNvPr>
              <p:cNvSpPr/>
              <p:nvPr/>
            </p:nvSpPr>
            <p:spPr>
              <a:xfrm>
                <a:off x="10383983" y="2247128"/>
                <a:ext cx="2763750" cy="1690742"/>
              </a:xfrm>
              <a:prstGeom prst="flowChartDecisi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𝑇h𝑟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28" name="流程图: 决策 27">
                <a:extLst>
                  <a:ext uri="{FF2B5EF4-FFF2-40B4-BE49-F238E27FC236}">
                    <a16:creationId xmlns:a16="http://schemas.microsoft.com/office/drawing/2014/main" id="{DA82AEAA-0DC8-41F3-A9E1-05ACECFFA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983" y="2247128"/>
                <a:ext cx="2763750" cy="1690742"/>
              </a:xfrm>
              <a:prstGeom prst="flowChartDecision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流程图: 决策 28">
            <a:extLst>
              <a:ext uri="{FF2B5EF4-FFF2-40B4-BE49-F238E27FC236}">
                <a16:creationId xmlns:a16="http://schemas.microsoft.com/office/drawing/2014/main" id="{C9BD1E87-5F83-4BBD-8A52-E18770DC2890}"/>
              </a:ext>
            </a:extLst>
          </p:cNvPr>
          <p:cNvSpPr/>
          <p:nvPr/>
        </p:nvSpPr>
        <p:spPr>
          <a:xfrm>
            <a:off x="10383980" y="4328645"/>
            <a:ext cx="2763750" cy="169074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to </a:t>
            </a:r>
            <a:r>
              <a:rPr lang="en-US" altLang="zh-CN" dirty="0"/>
              <a:t>Update?</a:t>
            </a:r>
            <a:endParaRPr lang="en-GB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E995A1A-02B2-4A69-AC64-3122AD184325}"/>
              </a:ext>
            </a:extLst>
          </p:cNvPr>
          <p:cNvSpPr/>
          <p:nvPr/>
        </p:nvSpPr>
        <p:spPr>
          <a:xfrm>
            <a:off x="2854653" y="362786"/>
            <a:ext cx="1571874" cy="56566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ASO Emphasising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31142272-D105-4DD5-8D82-D401D6AFE0D8}"/>
              </a:ext>
            </a:extLst>
          </p:cNvPr>
          <p:cNvSpPr/>
          <p:nvPr/>
        </p:nvSpPr>
        <p:spPr>
          <a:xfrm>
            <a:off x="2114111" y="2985904"/>
            <a:ext cx="755690" cy="1807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7068B21-422F-4A92-95FC-E6E164314A4E}"/>
              </a:ext>
            </a:extLst>
          </p:cNvPr>
          <p:cNvSpPr/>
          <p:nvPr/>
        </p:nvSpPr>
        <p:spPr>
          <a:xfrm>
            <a:off x="5811319" y="1108384"/>
            <a:ext cx="1279488" cy="10428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</a:t>
            </a:r>
          </a:p>
          <a:p>
            <a:pPr algn="ctr"/>
            <a:r>
              <a:rPr lang="en-GB" dirty="0"/>
              <a:t>Initial Threshold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1232939-6417-40CF-B8B0-FD30884BAE8F}"/>
              </a:ext>
            </a:extLst>
          </p:cNvPr>
          <p:cNvSpPr/>
          <p:nvPr/>
        </p:nvSpPr>
        <p:spPr>
          <a:xfrm>
            <a:off x="4431698" y="2896809"/>
            <a:ext cx="1379621" cy="36983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Later on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28AAE8A6-831D-4810-9790-6F95211F2E90}"/>
              </a:ext>
            </a:extLst>
          </p:cNvPr>
          <p:cNvSpPr/>
          <p:nvPr/>
        </p:nvSpPr>
        <p:spPr>
          <a:xfrm>
            <a:off x="8569898" y="2974598"/>
            <a:ext cx="1808913" cy="2357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90D0E3B-ECF6-4A3C-926D-0D4008260B77}"/>
                  </a:ext>
                </a:extLst>
              </p:cNvPr>
              <p:cNvSpPr txBox="1"/>
              <p:nvPr/>
            </p:nvSpPr>
            <p:spPr>
              <a:xfrm>
                <a:off x="4852371" y="2610681"/>
                <a:ext cx="46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90D0E3B-ECF6-4A3C-926D-0D4008260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71" y="2610681"/>
                <a:ext cx="4655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箭头: 右 36">
            <a:extLst>
              <a:ext uri="{FF2B5EF4-FFF2-40B4-BE49-F238E27FC236}">
                <a16:creationId xmlns:a16="http://schemas.microsoft.com/office/drawing/2014/main" id="{EAF772F8-54AC-4899-8D78-C7DCFE951BA5}"/>
              </a:ext>
            </a:extLst>
          </p:cNvPr>
          <p:cNvSpPr/>
          <p:nvPr/>
        </p:nvSpPr>
        <p:spPr>
          <a:xfrm>
            <a:off x="13147733" y="2985904"/>
            <a:ext cx="883578" cy="21318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箭头: 直角上 37">
            <a:extLst>
              <a:ext uri="{FF2B5EF4-FFF2-40B4-BE49-F238E27FC236}">
                <a16:creationId xmlns:a16="http://schemas.microsoft.com/office/drawing/2014/main" id="{9215A783-C61E-4EFD-892C-C1AB8F3008C5}"/>
              </a:ext>
            </a:extLst>
          </p:cNvPr>
          <p:cNvSpPr/>
          <p:nvPr/>
        </p:nvSpPr>
        <p:spPr>
          <a:xfrm rot="16200000" flipH="1">
            <a:off x="13088296" y="3673348"/>
            <a:ext cx="1690745" cy="1571876"/>
          </a:xfrm>
          <a:prstGeom prst="bentUpArrow">
            <a:avLst>
              <a:gd name="adj1" fmla="val 8661"/>
              <a:gd name="adj2" fmla="val 7283"/>
              <a:gd name="adj3" fmla="val 1070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AE37806-A52E-424B-9DB7-6AB1B7E05EBE}"/>
              </a:ext>
            </a:extLst>
          </p:cNvPr>
          <p:cNvSpPr/>
          <p:nvPr/>
        </p:nvSpPr>
        <p:spPr>
          <a:xfrm rot="5400000">
            <a:off x="6883275" y="4155487"/>
            <a:ext cx="623059" cy="20799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28FA2424-598C-4735-8365-FD8D250749DE}"/>
              </a:ext>
            </a:extLst>
          </p:cNvPr>
          <p:cNvSpPr/>
          <p:nvPr/>
        </p:nvSpPr>
        <p:spPr>
          <a:xfrm rot="10800000">
            <a:off x="7832748" y="5067423"/>
            <a:ext cx="695214" cy="1926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A1BB5B8-FE8F-46CE-BA5A-BA0DA9F8FF3D}"/>
              </a:ext>
            </a:extLst>
          </p:cNvPr>
          <p:cNvSpPr/>
          <p:nvPr/>
        </p:nvSpPr>
        <p:spPr>
          <a:xfrm>
            <a:off x="6612564" y="4571016"/>
            <a:ext cx="1206000" cy="1206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 </a:t>
            </a:r>
          </a:p>
          <a:p>
            <a:pPr algn="ctr"/>
            <a:r>
              <a:rPr lang="en-GB" dirty="0"/>
              <a:t>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4DD4B95-D651-4BA4-9B69-93362EB85F0E}"/>
                  </a:ext>
                </a:extLst>
              </p:cNvPr>
              <p:cNvSpPr txBox="1"/>
              <p:nvPr/>
            </p:nvSpPr>
            <p:spPr>
              <a:xfrm>
                <a:off x="2259167" y="2687677"/>
                <a:ext cx="46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4DD4B95-D651-4BA4-9B69-93362EB85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167" y="2687677"/>
                <a:ext cx="46859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箭头: 右 43">
            <a:extLst>
              <a:ext uri="{FF2B5EF4-FFF2-40B4-BE49-F238E27FC236}">
                <a16:creationId xmlns:a16="http://schemas.microsoft.com/office/drawing/2014/main" id="{A515CE25-E553-416E-8D37-DC20FD71BEEA}"/>
              </a:ext>
            </a:extLst>
          </p:cNvPr>
          <p:cNvSpPr/>
          <p:nvPr/>
        </p:nvSpPr>
        <p:spPr>
          <a:xfrm>
            <a:off x="-110472" y="2953037"/>
            <a:ext cx="755690" cy="1807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904A8D3-6F78-4642-857A-19B2BC9051F5}"/>
                  </a:ext>
                </a:extLst>
              </p:cNvPr>
              <p:cNvSpPr txBox="1"/>
              <p:nvPr/>
            </p:nvSpPr>
            <p:spPr>
              <a:xfrm>
                <a:off x="34584" y="2674072"/>
                <a:ext cx="480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904A8D3-6F78-4642-857A-19B2BC90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" y="2674072"/>
                <a:ext cx="4801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椭圆 47">
            <a:extLst>
              <a:ext uri="{FF2B5EF4-FFF2-40B4-BE49-F238E27FC236}">
                <a16:creationId xmlns:a16="http://schemas.microsoft.com/office/drawing/2014/main" id="{DC4BE43C-3B1F-4637-BA44-3CE05054E0DA}"/>
              </a:ext>
            </a:extLst>
          </p:cNvPr>
          <p:cNvSpPr/>
          <p:nvPr/>
        </p:nvSpPr>
        <p:spPr>
          <a:xfrm>
            <a:off x="-1324046" y="2440403"/>
            <a:ext cx="1206000" cy="1206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DFA42DA-5140-479A-AD81-787DA223AF41}"/>
              </a:ext>
            </a:extLst>
          </p:cNvPr>
          <p:cNvSpPr txBox="1"/>
          <p:nvPr/>
        </p:nvSpPr>
        <p:spPr>
          <a:xfrm>
            <a:off x="9170775" y="26766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F6AEF694-C684-4BE6-B7F8-FB2FD94B899B}"/>
              </a:ext>
            </a:extLst>
          </p:cNvPr>
          <p:cNvSpPr/>
          <p:nvPr/>
        </p:nvSpPr>
        <p:spPr>
          <a:xfrm>
            <a:off x="8221609" y="3896350"/>
            <a:ext cx="1808914" cy="369332"/>
          </a:xfrm>
          <a:prstGeom prst="roundRect">
            <a:avLst/>
          </a:prstGeom>
          <a:solidFill>
            <a:srgbClr val="B4C7E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Sub-thresholding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A3DD589-CF75-4324-98FB-B9E89812EC3B}"/>
              </a:ext>
            </a:extLst>
          </p:cNvPr>
          <p:cNvSpPr txBox="1"/>
          <p:nvPr/>
        </p:nvSpPr>
        <p:spPr>
          <a:xfrm>
            <a:off x="11280002" y="408965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14B1710-611C-487F-BE1A-600AF7A9550D}"/>
              </a:ext>
            </a:extLst>
          </p:cNvPr>
          <p:cNvSpPr txBox="1"/>
          <p:nvPr/>
        </p:nvSpPr>
        <p:spPr>
          <a:xfrm>
            <a:off x="13361735" y="269047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2D8A72A-BED2-4BA4-959E-B0DE1B323808}"/>
              </a:ext>
            </a:extLst>
          </p:cNvPr>
          <p:cNvSpPr txBox="1"/>
          <p:nvPr/>
        </p:nvSpPr>
        <p:spPr>
          <a:xfrm>
            <a:off x="7289428" y="408965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79A33659-8128-4250-B81C-42D981324C04}"/>
              </a:ext>
            </a:extLst>
          </p:cNvPr>
          <p:cNvSpPr/>
          <p:nvPr/>
        </p:nvSpPr>
        <p:spPr>
          <a:xfrm>
            <a:off x="9053946" y="4289869"/>
            <a:ext cx="144240" cy="369332"/>
          </a:xfrm>
          <a:prstGeom prst="downArrow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73545D1-63CB-4208-AD43-8075B4D5996B}"/>
              </a:ext>
            </a:extLst>
          </p:cNvPr>
          <p:cNvSpPr txBox="1"/>
          <p:nvPr/>
        </p:nvSpPr>
        <p:spPr>
          <a:xfrm>
            <a:off x="9815733" y="476627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65" name="箭头: 直角上 64">
            <a:extLst>
              <a:ext uri="{FF2B5EF4-FFF2-40B4-BE49-F238E27FC236}">
                <a16:creationId xmlns:a16="http://schemas.microsoft.com/office/drawing/2014/main" id="{04B97FF7-45D8-4179-ABFD-47F7ED7BEBC4}"/>
              </a:ext>
            </a:extLst>
          </p:cNvPr>
          <p:cNvSpPr/>
          <p:nvPr/>
        </p:nvSpPr>
        <p:spPr>
          <a:xfrm flipH="1">
            <a:off x="7121065" y="5790870"/>
            <a:ext cx="4708039" cy="474292"/>
          </a:xfrm>
          <a:prstGeom prst="bentUpArrow">
            <a:avLst>
              <a:gd name="adj1" fmla="val 15444"/>
              <a:gd name="adj2" fmla="val 20222"/>
              <a:gd name="adj3" fmla="val 16400"/>
            </a:avLst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9257B46-8087-429E-9FBD-CFB47AAC8531}"/>
              </a:ext>
            </a:extLst>
          </p:cNvPr>
          <p:cNvSpPr/>
          <p:nvPr/>
        </p:nvSpPr>
        <p:spPr>
          <a:xfrm>
            <a:off x="11735576" y="6014863"/>
            <a:ext cx="93528" cy="250299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1052CE7-8856-4B76-A2E4-03F8946EBC09}"/>
              </a:ext>
            </a:extLst>
          </p:cNvPr>
          <p:cNvSpPr txBox="1"/>
          <p:nvPr/>
        </p:nvSpPr>
        <p:spPr>
          <a:xfrm>
            <a:off x="9466383" y="58471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023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46</Words>
  <Application>Microsoft Office PowerPoint</Application>
  <PresentationFormat>宽屏</PresentationFormat>
  <Paragraphs>82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Zheng</dc:creator>
  <cp:lastModifiedBy>Zhang Zheng</cp:lastModifiedBy>
  <cp:revision>10</cp:revision>
  <dcterms:created xsi:type="dcterms:W3CDTF">2019-08-22T20:08:15Z</dcterms:created>
  <dcterms:modified xsi:type="dcterms:W3CDTF">2019-08-22T23:50:25Z</dcterms:modified>
</cp:coreProperties>
</file>