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2BE5-1723-95F5-B772-CFFB60C99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Аэрохоккей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3BC5E-6799-49D9-377E-596683814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Сайдашев Рустам </a:t>
            </a:r>
            <a:r>
              <a:rPr lang="ru-RU" dirty="0" err="1"/>
              <a:t>Адхамович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0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D3354-290B-C417-DB04-BE1A00C0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CB43E-362C-C8DD-0DFC-8D13E2B1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Моей целью была создание игры Аэрохоккей с счётом.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проекте есть некая территория с тремя кружками. Одна шайба и два кружка(биты)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которые бьют шайбу. Задача забить шайбу в ворота противника.</a:t>
            </a:r>
            <a:endParaRPr lang="ru-RU" sz="2000" dirty="0"/>
          </a:p>
          <a:p>
            <a:r>
              <a:rPr lang="ru-RU" dirty="0"/>
              <a:t>Основные этапы проекта:</a:t>
            </a:r>
          </a:p>
          <a:p>
            <a:r>
              <a:rPr lang="ru-RU" dirty="0"/>
              <a:t>- Тема</a:t>
            </a:r>
          </a:p>
          <a:p>
            <a:r>
              <a:rPr lang="ru-RU" dirty="0"/>
              <a:t>- Написание кода</a:t>
            </a:r>
          </a:p>
          <a:p>
            <a:r>
              <a:rPr lang="ru-RU" dirty="0"/>
              <a:t>- Пояснительная записка</a:t>
            </a:r>
          </a:p>
          <a:p>
            <a:r>
              <a:rPr lang="ru-RU" dirty="0"/>
              <a:t>- 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8938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DF15-9FFD-16D7-28C5-81547D7E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2EF22-7533-422F-08B0-8528EC1C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просто шёл по этому плану: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 хотел добавить немного своего.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4F254-7A23-6D5A-009D-CECA1199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" y="2610139"/>
            <a:ext cx="7015646" cy="8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4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B16F8-D231-C9DB-0B2E-37FAC148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D8A0A-BF4E-6875-4905-6DB0A775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91"/>
            <a:ext cx="8596668" cy="4038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Три класса: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AnimatedPuck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этот класс нужен для шайбы. У этой шайбы есть анимация (и из-за этого у игры нет фона) и она отталкивается от бортиков и бит. Скорость шарика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рандомна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(класс поддержки) – этот класс является наследником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AnimatedPuck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Нужен для проверки того, что шайбы вышла за границу.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этот класс нужен для бортиков (игрового поля). Биты не могут заходить за бортики. Размер вертикальных бортиков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рандомен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F4CAB-22E6-B51B-C78E-4140C8FD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A1D38-A93F-AEE7-0E08-7DA57EF7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668163" cy="102722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начальный экран с правилами. Игра начнётся если нажать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мышкой.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7428A-EE08-F90B-6EDF-225AC65B3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36" y="1270000"/>
            <a:ext cx="4722005" cy="2504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DE19DA7-393F-0307-0499-E64305B48B94}"/>
              </a:ext>
            </a:extLst>
          </p:cNvPr>
          <p:cNvSpPr txBox="1">
            <a:spLocks/>
          </p:cNvSpPr>
          <p:nvPr/>
        </p:nvSpPr>
        <p:spPr>
          <a:xfrm>
            <a:off x="5605839" y="4609472"/>
            <a:ext cx="3668163" cy="793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конечный экран с подсчётом результатов.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F225D3-DC0A-66EB-33DD-B5B6D1CF5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808173"/>
            <a:ext cx="4839678" cy="256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BF35D-037C-0BB1-873C-654A6625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BC2F7-0F86-0122-2CFE-B8B86C4F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4056502"/>
            <a:ext cx="1913466" cy="4064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Игровой экран: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A08ECCF-1166-7235-657D-7F4E18E6EEB9}"/>
              </a:ext>
            </a:extLst>
          </p:cNvPr>
          <p:cNvSpPr txBox="1">
            <a:spLocks/>
          </p:cNvSpPr>
          <p:nvPr/>
        </p:nvSpPr>
        <p:spPr>
          <a:xfrm>
            <a:off x="829734" y="1566369"/>
            <a:ext cx="4825844" cy="203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движение бит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создание счёта на главном экране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записывание результатов в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 с временем когда закончилась игра.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434B6-D21C-CAD0-84DB-29F5073D3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99" y="3688235"/>
            <a:ext cx="5083212" cy="267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56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4ABFC-F4DA-CD21-156C-FF2AB15A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04926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4657-D603-AEC0-BD17-A22A54F6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512967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228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Аспект</vt:lpstr>
      <vt:lpstr>Аэрохоккей</vt:lpstr>
      <vt:lpstr>Введение</vt:lpstr>
      <vt:lpstr>Планирование проекта</vt:lpstr>
      <vt:lpstr>Разработка</vt:lpstr>
      <vt:lpstr>Функции</vt:lpstr>
      <vt:lpstr>Функции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Аэрохоккей</dc:title>
  <dc:creator>Рустам Сайдашев</dc:creator>
  <cp:lastModifiedBy>Рустам Сайдашев</cp:lastModifiedBy>
  <cp:revision>2</cp:revision>
  <dcterms:created xsi:type="dcterms:W3CDTF">2024-01-08T12:54:23Z</dcterms:created>
  <dcterms:modified xsi:type="dcterms:W3CDTF">2024-01-15T03:35:33Z</dcterms:modified>
</cp:coreProperties>
</file>