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4630400" cy="8229600"/>
  <p:notesSz cx="8229600" cy="14630400"/>
  <p:embeddedFontLst>
    <p:embeddedFont>
      <p:font typeface="Liberation Sans" panose="020B060402020202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198" y="229553"/>
            <a:ext cx="10430828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Analysis: Retail Sales Dataset</a:t>
            </a:r>
            <a:endParaRPr lang="en-US" sz="48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5198" y="108573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1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5198" y="1556146"/>
            <a:ext cx="6150293" cy="992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Sorting and filtering data in the retail sales dataset, calculating the total and average commission.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315200" y="1170622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2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15200" y="1556146"/>
            <a:ext cx="615029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Analyzing student performance in a classroom dataset, identifying top performers and applying conditional formatting.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5AE8C-C570-0D60-B8A5-5E0F8EE4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8" y="2549088"/>
            <a:ext cx="5343525" cy="1329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925AA-FD6A-8D13-64D9-3605B446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3" y="4066878"/>
            <a:ext cx="5419725" cy="20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AE74E-95A6-50E0-1706-F94CE49FA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98" y="6243559"/>
            <a:ext cx="5429250" cy="1319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EC18A-E05C-13A0-4147-80DD463C7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872105"/>
            <a:ext cx="5353050" cy="1596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C3548-DFC5-74C9-56FB-AC122E4AA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802187"/>
            <a:ext cx="49720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098" y="317341"/>
            <a:ext cx="12123182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Visualization: Exploring Bike Sales</a:t>
            </a:r>
            <a:endParaRPr lang="en-US" sz="48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4098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1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24097" y="1464103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Creating a pivot table answer questions about customer demographics and market trends.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232876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2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232875" y="1464103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Categorizing products based on sales volume using the SWITCH function, building a comprehensive sales summary.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741654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3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41653" y="146410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Creating visualizations from a bike sales dataset, exploring key insights from the data.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0449E-2ECE-AE6C-6522-A869112B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7" y="2737159"/>
            <a:ext cx="3898940" cy="179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6DFE9-4321-D581-6B77-524CF6F5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97" y="4759034"/>
            <a:ext cx="3898939" cy="2386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ADF49-7415-DEF5-55B0-0821FF45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874" y="2648081"/>
            <a:ext cx="2361724" cy="3233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EA5A46-BDBC-1E46-1559-350A9629D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876" y="5976875"/>
            <a:ext cx="3898940" cy="1594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7C5F5-3C17-1C58-B813-E17784E6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1654" y="2653927"/>
            <a:ext cx="3030567" cy="1892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9088D-A5CD-068F-23BC-264BEBB71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5546" y="4050614"/>
            <a:ext cx="3225047" cy="2180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AC2E59-1479-6D19-4802-48E40A87E8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377" y="5687954"/>
            <a:ext cx="3379788" cy="2062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Liberation Sans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Dark</cp:lastModifiedBy>
  <cp:revision>4</cp:revision>
  <dcterms:created xsi:type="dcterms:W3CDTF">2025-02-11T12:54:41Z</dcterms:created>
  <dcterms:modified xsi:type="dcterms:W3CDTF">2025-02-11T13:48:38Z</dcterms:modified>
</cp:coreProperties>
</file>