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14630400" cy="8229600"/>
  <p:notesSz cx="8229600" cy="14630400"/>
  <p:embeddedFontLst>
    <p:embeddedFont>
      <p:font typeface="Merriweather" panose="00000500000000000000" pitchFamily="2" charset="0"/>
      <p:regular r:id="rId7"/>
      <p:bold r:id="rId8"/>
      <p:italic r:id="rId9"/>
      <p:boldItalic r:id="rId10"/>
    </p:embeddedFont>
    <p:embeddedFont>
      <p:font typeface="Merriweather Bold" panose="00000800000000000000" pitchFamily="2" charset="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9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211467"/>
            <a:ext cx="7416403" cy="154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anose="00000500000000000000" pitchFamily="2" charset="0"/>
                <a:ea typeface="Merriweather" pitchFamily="34" charset="-122"/>
                <a:cs typeface="Merriweather" pitchFamily="34" charset="-120"/>
              </a:rPr>
              <a:t>Data Analysis and Visualization</a:t>
            </a:r>
            <a:endParaRPr lang="en-US" sz="4850" dirty="0">
              <a:latin typeface="Merriweather" panose="000005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005721" y="4124206"/>
            <a:ext cx="7416403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anose="00000500000000000000" pitchFamily="2" charset="0"/>
                <a:ea typeface="Merriweather" pitchFamily="34" charset="-122"/>
                <a:cs typeface="Merriweather" pitchFamily="34" charset="-120"/>
              </a:rPr>
              <a:t>This presentation covers data analysis and visualization tasks. It includes Tableau, Power BI, and data-driven insights.</a:t>
            </a:r>
            <a:endParaRPr lang="en-US" sz="1900" dirty="0">
              <a:latin typeface="Merriweather" panose="00000500000000000000" pitchFamily="2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382078" y="5586293"/>
            <a:ext cx="2199918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Merriweather Bold" panose="00000800000000000000" pitchFamily="2" charset="0"/>
                <a:ea typeface="Merriweather Bold" pitchFamily="34" charset="-122"/>
                <a:cs typeface="Merriweather Bold" pitchFamily="34" charset="-120"/>
              </a:rPr>
              <a:t>by James Dark</a:t>
            </a:r>
            <a:endParaRPr lang="en-US" sz="2400" dirty="0">
              <a:latin typeface="Merriweather Bold" panose="000008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2803565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Power BI Lab 1</a:t>
            </a:r>
            <a:endParaRPr lang="en-US" sz="4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198" y="3945017"/>
            <a:ext cx="1234083" cy="14808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54447" y="4191833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Get Data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7954447" y="4725353"/>
            <a:ext cx="5812155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Completed lab.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6748" y="508159"/>
            <a:ext cx="4619982" cy="577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Power BI Lab 2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2499241" y="3132058"/>
            <a:ext cx="2699028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Load Transformed Data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646748" y="3531632"/>
            <a:ext cx="4551521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Completed lab.</a:t>
            </a:r>
            <a:endParaRPr lang="en-US" sz="14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839" y="1455182"/>
            <a:ext cx="3494723" cy="3494723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8" y="5712143"/>
            <a:ext cx="563118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352312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Power BI Lab 6</a:t>
            </a:r>
            <a:endParaRPr lang="en-US" sz="4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5" y="2617232"/>
            <a:ext cx="6386870" cy="142196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21455" y="3257669"/>
            <a:ext cx="135850" cy="493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529632" y="2864048"/>
            <a:ext cx="2404705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Design a Report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529632" y="3397568"/>
            <a:ext cx="2404705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Completed lab.</a:t>
            </a:r>
            <a:endParaRPr lang="en-US" sz="19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98" y="4316849"/>
            <a:ext cx="5288280" cy="2560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Merriweather Bold</vt:lpstr>
      <vt:lpstr>Arial</vt:lpstr>
      <vt:lpstr>Merriweather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James Dark</cp:lastModifiedBy>
  <cp:revision>4</cp:revision>
  <dcterms:created xsi:type="dcterms:W3CDTF">2025-02-11T14:03:20Z</dcterms:created>
  <dcterms:modified xsi:type="dcterms:W3CDTF">2025-02-11T15:22:48Z</dcterms:modified>
</cp:coreProperties>
</file>