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6" r:id="rId1"/>
  </p:sldMasterIdLst>
  <p:notesMasterIdLst>
    <p:notesMasterId r:id="rId5"/>
  </p:notesMasterIdLst>
  <p:sldIdLst>
    <p:sldId id="262" r:id="rId2"/>
    <p:sldId id="260" r:id="rId3"/>
    <p:sldId id="261" r:id="rId4"/>
  </p:sldIdLst>
  <p:sldSz cx="14630400" cy="8229600"/>
  <p:notesSz cx="8229600" cy="146304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Liberation Sans" panose="020B0604020202020204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Merriweather Bold" panose="00000800000000000000" pitchFamily="2" charset="0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75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164086"/>
            <a:ext cx="11338560" cy="2190115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358641"/>
            <a:ext cx="11338560" cy="822960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473" y="5177194"/>
            <a:ext cx="3493008" cy="44957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5920" y="5188615"/>
            <a:ext cx="768096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2640" y="1717040"/>
            <a:ext cx="3291840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93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32" y="5636833"/>
            <a:ext cx="12986441" cy="983226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8072" y="1129728"/>
            <a:ext cx="12986208" cy="417379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6620059"/>
            <a:ext cx="12984480" cy="842363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293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04239"/>
            <a:ext cx="12984480" cy="3362960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378960"/>
            <a:ext cx="12156619" cy="1198880"/>
          </a:xfrm>
        </p:spPr>
        <p:txBody>
          <a:bodyPr anchor="ctr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7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1" y="904240"/>
            <a:ext cx="12181840" cy="3125394"/>
          </a:xfrm>
        </p:spPr>
        <p:txBody>
          <a:bodyPr anchor="ctr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64638" y="4038668"/>
            <a:ext cx="11511283" cy="53333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1" y="4751835"/>
            <a:ext cx="12181840" cy="815845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593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" y="112014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81076" y="324154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9523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94" y="1349642"/>
            <a:ext cx="12175423" cy="3014202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9360" y="4377979"/>
            <a:ext cx="12173585" cy="1199862"/>
          </a:xfrm>
        </p:spPr>
        <p:txBody>
          <a:bodyPr anchor="t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77342" y="454660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60" y="454660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587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64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42496"/>
            <a:ext cx="4147718" cy="74078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22959" y="3485478"/>
            <a:ext cx="4147718" cy="397695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2560" y="2641600"/>
            <a:ext cx="4147718" cy="751841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240230" y="3484880"/>
            <a:ext cx="4147718" cy="3977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62160" y="2631439"/>
            <a:ext cx="4147718" cy="751841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662161" y="3485478"/>
            <a:ext cx="4147718" cy="3976958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87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474721" y="914400"/>
            <a:ext cx="10332719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26342" y="5029201"/>
            <a:ext cx="4141898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26342" y="2834640"/>
            <a:ext cx="4141898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26342" y="5848518"/>
            <a:ext cx="4141898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9116" y="5029201"/>
            <a:ext cx="4138722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249116" y="2834640"/>
            <a:ext cx="4138723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49117" y="5848516"/>
            <a:ext cx="4138722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659678" y="5029201"/>
            <a:ext cx="4147763" cy="819318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59826" y="2834640"/>
            <a:ext cx="4137454" cy="18288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59678" y="5848514"/>
            <a:ext cx="4142934" cy="1613905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722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2633471"/>
            <a:ext cx="12984480" cy="4828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7597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8560" y="894080"/>
            <a:ext cx="2468880" cy="46837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894081"/>
            <a:ext cx="9845041" cy="4683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5930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1"/>
            <a:ext cx="838979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306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946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042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0180"/>
            <a:ext cx="14630400" cy="2979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904240"/>
            <a:ext cx="12984479" cy="3362322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4370071"/>
            <a:ext cx="12588240" cy="1146810"/>
          </a:xfrm>
        </p:spPr>
        <p:txBody>
          <a:bodyPr>
            <a:normAutofit/>
          </a:bodyPr>
          <a:lstStyle>
            <a:lvl1pPr marL="0" indent="0" algn="r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7342" y="457201"/>
            <a:ext cx="3493008" cy="438150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2960" y="457202"/>
            <a:ext cx="8389790" cy="4368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34942" y="457201"/>
            <a:ext cx="772498" cy="43815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555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633471"/>
            <a:ext cx="6400800" cy="48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33471"/>
            <a:ext cx="6400800" cy="4828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559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0" y="914400"/>
            <a:ext cx="10332720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91" y="2620563"/>
            <a:ext cx="6095989" cy="988694"/>
          </a:xfrm>
        </p:spPr>
        <p:txBody>
          <a:bodyPr anchor="b">
            <a:norm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1" y="3759200"/>
            <a:ext cx="6374130" cy="370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60" y="2620563"/>
            <a:ext cx="6126480" cy="988694"/>
          </a:xfrm>
        </p:spPr>
        <p:txBody>
          <a:bodyPr anchor="b">
            <a:norm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759200"/>
            <a:ext cx="6400800" cy="370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629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414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99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4937760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698" y="896111"/>
            <a:ext cx="7812742" cy="65663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4937760" cy="371338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184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28800"/>
            <a:ext cx="8247888" cy="1920240"/>
          </a:xfrm>
        </p:spPr>
        <p:txBody>
          <a:bodyPr anchor="b"/>
          <a:lstStyle>
            <a:lvl1pPr algn="l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33486" y="901490"/>
            <a:ext cx="4373954" cy="6560932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3749039"/>
            <a:ext cx="8247888" cy="371338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96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17297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0" y="917247"/>
            <a:ext cx="10332720" cy="155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33473"/>
            <a:ext cx="12984480" cy="48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14432" y="7627621"/>
            <a:ext cx="349300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627015"/>
            <a:ext cx="9326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0" y="45720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97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hf sldNum="0" hdr="0" ftr="0" dt="0"/>
  <p:txStyles>
    <p:titleStyle>
      <a:lvl1pPr algn="r" defTabSz="109728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4355AAD-22EC-411C-D01F-947CC029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93AA242-A08B-A722-3A15-BA0AB1AEDE25}"/>
              </a:ext>
            </a:extLst>
          </p:cNvPr>
          <p:cNvSpPr/>
          <p:nvPr/>
        </p:nvSpPr>
        <p:spPr>
          <a:xfrm>
            <a:off x="863798" y="1301353"/>
            <a:ext cx="7416403" cy="3085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GB" sz="5400" dirty="0">
                <a:latin typeface="Merriweather" panose="00000500000000000000" pitchFamily="2" charset="0"/>
              </a:rPr>
              <a:t>Excel Training Overview</a:t>
            </a:r>
            <a:endParaRPr lang="en-US" sz="4850" dirty="0">
              <a:latin typeface="Merriweather" panose="00000500000000000000" pitchFamily="2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B6822C51-5216-3644-4B56-CC9C6411B7E5}"/>
              </a:ext>
            </a:extLst>
          </p:cNvPr>
          <p:cNvSpPr/>
          <p:nvPr/>
        </p:nvSpPr>
        <p:spPr>
          <a:xfrm>
            <a:off x="863798" y="4756666"/>
            <a:ext cx="741640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rtl="0"/>
            <a:r>
              <a:rPr lang="en-GB" sz="1800" b="0" i="0" u="none" strike="noStrike" dirty="0">
                <a:effectLst/>
                <a:latin typeface="Arial" panose="020B0604020202020204" pitchFamily="34" charset="0"/>
              </a:rPr>
              <a:t>This Excel training covered essential tools for data analysis and presentation, focusing on Pivot Tables and Visualizations. </a:t>
            </a:r>
            <a:endParaRPr lang="en-GB" sz="2000" dirty="0">
              <a:effectLst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B222F85-4DFC-BADE-8B31-5299434C220A}"/>
              </a:ext>
            </a:extLst>
          </p:cNvPr>
          <p:cNvSpPr/>
          <p:nvPr/>
        </p:nvSpPr>
        <p:spPr>
          <a:xfrm>
            <a:off x="863798" y="5823942"/>
            <a:ext cx="74164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8492FE30-4881-C95A-E504-1477A2CA0B49}"/>
              </a:ext>
            </a:extLst>
          </p:cNvPr>
          <p:cNvSpPr/>
          <p:nvPr/>
        </p:nvSpPr>
        <p:spPr>
          <a:xfrm>
            <a:off x="863798" y="6496407"/>
            <a:ext cx="2199918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by James Dark</a:t>
            </a:r>
            <a:endParaRPr lang="en-US" sz="24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5425357D-ADB4-D2CB-0EBB-48DEE92526FC}"/>
              </a:ext>
            </a:extLst>
          </p:cNvPr>
          <p:cNvSpPr/>
          <p:nvPr/>
        </p:nvSpPr>
        <p:spPr>
          <a:xfrm>
            <a:off x="3903940" y="6496407"/>
            <a:ext cx="2199918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Feb 2025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02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5198" y="229553"/>
            <a:ext cx="10430828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Data Analysis: Retail Sales Dataset</a:t>
            </a:r>
            <a:endParaRPr lang="en-US" sz="48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35198" y="1085731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Task 1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35198" y="1556146"/>
            <a:ext cx="6150293" cy="9929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Sorting and filtering data in the retail sales dataset, calculating the total and average commission.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315200" y="1170622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Task 2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315200" y="1556146"/>
            <a:ext cx="6150293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Analyzing student performance in a classroom dataset, identifying top performers and applying conditional formatting.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5AE8C-C570-0D60-B8A5-5E0F8EE4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8" y="2549088"/>
            <a:ext cx="5343525" cy="1329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925AA-FD6A-8D13-64D9-3605B4461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23" y="4066878"/>
            <a:ext cx="5419725" cy="2075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CAE74E-95A6-50E0-1706-F94CE49FA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98" y="6243559"/>
            <a:ext cx="5429250" cy="1319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8EC18A-E05C-13A0-4147-80DD463C7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872105"/>
            <a:ext cx="5353050" cy="1596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8C3548-DFC5-74C9-56FB-AC122E4AA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4802187"/>
            <a:ext cx="49720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098" y="317341"/>
            <a:ext cx="12123182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Data Visualization: Exploring Bike Sales</a:t>
            </a:r>
            <a:endParaRPr lang="en-US" sz="48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24098" y="108409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Task 1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24097" y="1464103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Creating a pivot table answer questions about customer demographics and market trends.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232876" y="108409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Task 2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232875" y="1464103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Categorizing products based on sales volume using the SWITCH function, building a comprehensive sales summary.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741654" y="108409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Task 3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741653" y="1464102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Creating visualizations from a bike sales dataset, exploring key insights from the data.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20449E-2ECE-AE6C-6522-A869112B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7" y="2737159"/>
            <a:ext cx="3898940" cy="179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26DFE9-4321-D581-6B77-524CF6F58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97" y="4759034"/>
            <a:ext cx="3898939" cy="2386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ADF49-7415-DEF5-55B0-0821FF459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874" y="2648081"/>
            <a:ext cx="2361724" cy="3233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EA5A46-BDBC-1E46-1559-350A9629D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876" y="5976875"/>
            <a:ext cx="3898940" cy="1594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77C5F5-3C17-1C58-B813-E17784E6E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1654" y="2653927"/>
            <a:ext cx="3030567" cy="1892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99088D-A5CD-068F-23BC-264BEBB71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5546" y="4050614"/>
            <a:ext cx="3225047" cy="2180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AC2E59-1479-6D19-4802-48E40A87E8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3377" y="5687954"/>
            <a:ext cx="3379788" cy="2062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</TotalTime>
  <Words>129</Words>
  <Application>Microsoft Office PowerPoint</Application>
  <PresentationFormat>Custom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Merriweather</vt:lpstr>
      <vt:lpstr>Arial</vt:lpstr>
      <vt:lpstr>Liberation Sans</vt:lpstr>
      <vt:lpstr>Century Gothic</vt:lpstr>
      <vt:lpstr>Merriweather Bold</vt:lpstr>
      <vt:lpstr>Vapor Trail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James Dark</cp:lastModifiedBy>
  <cp:revision>5</cp:revision>
  <dcterms:created xsi:type="dcterms:W3CDTF">2025-02-11T12:54:41Z</dcterms:created>
  <dcterms:modified xsi:type="dcterms:W3CDTF">2025-02-16T16:07:50Z</dcterms:modified>
</cp:coreProperties>
</file>