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0" d="100"/>
          <a:sy n="100" d="100"/>
        </p:scale>
        <p:origin x="785" y="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8FDFA-ACF8-4ABB-8EB9-06A9D7CF2A7D}" type="datetimeFigureOut">
              <a:rPr lang="en-US" smtClean="0"/>
              <a:t>7/1/2024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3925E8-7A97-4B39-950E-2575B9B86430}" type="slidenum">
              <a:rPr lang="en-US" smtClean="0"/>
              <a:t>‹#›</a:t>
            </a:fld>
            <a:endParaRPr lang="en-US"/>
          </a:p>
        </p:txBody>
      </p:sp>
    </p:spTree>
    <p:extLst>
      <p:ext uri="{BB962C8B-B14F-4D97-AF65-F5344CB8AC3E}">
        <p14:creationId xmlns:p14="http://schemas.microsoft.com/office/powerpoint/2010/main" val="3726210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2BB89-1D21-B774-DB2C-0F2C93310B09}"/>
              </a:ext>
            </a:extLst>
          </p:cNvPr>
          <p:cNvSpPr>
            <a:spLocks noGrp="1"/>
          </p:cNvSpPr>
          <p:nvPr>
            <p:ph type="ctrTitle"/>
          </p:nvPr>
        </p:nvSpPr>
        <p:spPr>
          <a:xfrm>
            <a:off x="2339831" y="954338"/>
            <a:ext cx="8915399" cy="2262781"/>
          </a:xfrm>
        </p:spPr>
        <p:txBody>
          <a:bodyPr/>
          <a:lstStyle/>
          <a:p>
            <a:r>
              <a:rPr lang="en-US" dirty="0"/>
              <a:t>Hotel Reservation Analysis with SQL</a:t>
            </a:r>
          </a:p>
        </p:txBody>
      </p:sp>
      <p:sp>
        <p:nvSpPr>
          <p:cNvPr id="3" name="Subtitle 2">
            <a:extLst>
              <a:ext uri="{FF2B5EF4-FFF2-40B4-BE49-F238E27FC236}">
                <a16:creationId xmlns:a16="http://schemas.microsoft.com/office/drawing/2014/main" id="{B06A693C-5485-EB34-36AB-0AABEFF4A801}"/>
              </a:ext>
            </a:extLst>
          </p:cNvPr>
          <p:cNvSpPr>
            <a:spLocks noGrp="1"/>
          </p:cNvSpPr>
          <p:nvPr>
            <p:ph type="subTitle" idx="1"/>
          </p:nvPr>
        </p:nvSpPr>
        <p:spPr/>
        <p:txBody>
          <a:bodyPr/>
          <a:lstStyle/>
          <a:p>
            <a:r>
              <a:rPr lang="en-US" dirty="0"/>
              <a:t>By </a:t>
            </a:r>
            <a:br>
              <a:rPr lang="en-US" dirty="0"/>
            </a:br>
            <a:r>
              <a:rPr lang="en-US" dirty="0" err="1"/>
              <a:t>Adediran</a:t>
            </a:r>
            <a:r>
              <a:rPr lang="en-US" dirty="0"/>
              <a:t> David</a:t>
            </a:r>
          </a:p>
          <a:p>
            <a:endParaRPr lang="en-US" dirty="0"/>
          </a:p>
        </p:txBody>
      </p:sp>
      <p:sp>
        <p:nvSpPr>
          <p:cNvPr id="4" name="Footer Placeholder 3">
            <a:extLst>
              <a:ext uri="{FF2B5EF4-FFF2-40B4-BE49-F238E27FC236}">
                <a16:creationId xmlns:a16="http://schemas.microsoft.com/office/drawing/2014/main" id="{9763CD22-708A-E8D7-971A-43238E37C60A}"/>
              </a:ext>
            </a:extLst>
          </p:cNvPr>
          <p:cNvSpPr>
            <a:spLocks noGrp="1"/>
          </p:cNvSpPr>
          <p:nvPr>
            <p:ph type="ftr" sz="quarter" idx="11"/>
          </p:nvPr>
        </p:nvSpPr>
        <p:spPr/>
        <p:txBody>
          <a:bodyPr/>
          <a:lstStyle/>
          <a:p>
            <a:r>
              <a:rPr lang="en-US" dirty="0" err="1"/>
              <a:t>Mentorness</a:t>
            </a:r>
            <a:r>
              <a:rPr lang="en-US" dirty="0"/>
              <a:t> Internship Program												July,2024</a:t>
            </a:r>
          </a:p>
        </p:txBody>
      </p:sp>
    </p:spTree>
    <p:extLst>
      <p:ext uri="{BB962C8B-B14F-4D97-AF65-F5344CB8AC3E}">
        <p14:creationId xmlns:p14="http://schemas.microsoft.com/office/powerpoint/2010/main" val="2243522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F0449-BF15-8C79-3A27-3008B1AEE982}"/>
              </a:ext>
            </a:extLst>
          </p:cNvPr>
          <p:cNvSpPr>
            <a:spLocks noGrp="1"/>
          </p:cNvSpPr>
          <p:nvPr>
            <p:ph type="title"/>
          </p:nvPr>
        </p:nvSpPr>
        <p:spPr/>
        <p:txBody>
          <a:bodyPr>
            <a:normAutofit/>
          </a:bodyPr>
          <a:lstStyle/>
          <a:p>
            <a:r>
              <a:rPr lang="en-US" sz="4800" b="1" dirty="0"/>
              <a:t>Overview</a:t>
            </a:r>
          </a:p>
        </p:txBody>
      </p:sp>
      <p:sp>
        <p:nvSpPr>
          <p:cNvPr id="3" name="Content Placeholder 2">
            <a:extLst>
              <a:ext uri="{FF2B5EF4-FFF2-40B4-BE49-F238E27FC236}">
                <a16:creationId xmlns:a16="http://schemas.microsoft.com/office/drawing/2014/main" id="{DF066C1F-E192-C38B-1314-C632231F8526}"/>
              </a:ext>
            </a:extLst>
          </p:cNvPr>
          <p:cNvSpPr>
            <a:spLocks noGrp="1"/>
          </p:cNvSpPr>
          <p:nvPr>
            <p:ph idx="1"/>
          </p:nvPr>
        </p:nvSpPr>
        <p:spPr>
          <a:xfrm>
            <a:off x="2429164" y="2068945"/>
            <a:ext cx="9075448" cy="4387273"/>
          </a:xfrm>
        </p:spPr>
        <p:txBody>
          <a:bodyPr>
            <a:normAutofit lnSpcReduction="10000"/>
          </a:bodyPr>
          <a:lstStyle/>
          <a:p>
            <a:pPr marL="0" indent="0" algn="just">
              <a:buNone/>
            </a:pPr>
            <a:br>
              <a:rPr lang="en-US" sz="2400" dirty="0"/>
            </a:br>
            <a:r>
              <a:rPr lang="en-US" sz="2400" dirty="0"/>
              <a:t>The primary goal of this project is to conduct a comprehensive analysis of the reservations in a hotel. The hotel industry relies on data to make informed decisions and provide a better guest experience. This project will work with a hotel reservation dataset to gain insights into guest preferences, booking trends, and other key factors that impact the hotel's operations. SQL will be used to query and analyze the data, as well as answer specific questions about the dataset.</a:t>
            </a:r>
            <a:br>
              <a:rPr lang="en-US" sz="2400" dirty="0"/>
            </a:br>
            <a:br>
              <a:rPr lang="en-US" sz="2400" dirty="0"/>
            </a:br>
            <a:endParaRPr lang="en-US" sz="2400" dirty="0"/>
          </a:p>
        </p:txBody>
      </p:sp>
    </p:spTree>
    <p:extLst>
      <p:ext uri="{BB962C8B-B14F-4D97-AF65-F5344CB8AC3E}">
        <p14:creationId xmlns:p14="http://schemas.microsoft.com/office/powerpoint/2010/main" val="1597317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714A9-8FD3-A702-C8FE-C4B24FEC4F32}"/>
              </a:ext>
            </a:extLst>
          </p:cNvPr>
          <p:cNvSpPr>
            <a:spLocks noGrp="1"/>
          </p:cNvSpPr>
          <p:nvPr>
            <p:ph type="title"/>
          </p:nvPr>
        </p:nvSpPr>
        <p:spPr/>
        <p:txBody>
          <a:bodyPr/>
          <a:lstStyle/>
          <a:p>
            <a:r>
              <a:rPr lang="en-US" dirty="0"/>
              <a:t>Dataset Details</a:t>
            </a:r>
          </a:p>
        </p:txBody>
      </p:sp>
      <p:sp>
        <p:nvSpPr>
          <p:cNvPr id="3" name="Content Placeholder 2">
            <a:extLst>
              <a:ext uri="{FF2B5EF4-FFF2-40B4-BE49-F238E27FC236}">
                <a16:creationId xmlns:a16="http://schemas.microsoft.com/office/drawing/2014/main" id="{81756AEC-232F-B010-B7A6-B7D9688F779A}"/>
              </a:ext>
            </a:extLst>
          </p:cNvPr>
          <p:cNvSpPr>
            <a:spLocks noGrp="1"/>
          </p:cNvSpPr>
          <p:nvPr>
            <p:ph idx="1"/>
          </p:nvPr>
        </p:nvSpPr>
        <p:spPr>
          <a:xfrm>
            <a:off x="2589212" y="1717964"/>
            <a:ext cx="8915400" cy="4193258"/>
          </a:xfrm>
        </p:spPr>
        <p:txBody>
          <a:bodyPr>
            <a:normAutofit fontScale="92500" lnSpcReduction="20000"/>
          </a:bodyPr>
          <a:lstStyle/>
          <a:p>
            <a:r>
              <a:rPr lang="en-US" dirty="0"/>
              <a:t>The dataset includes the following columns: </a:t>
            </a:r>
            <a:br>
              <a:rPr lang="en-US" dirty="0"/>
            </a:br>
            <a:br>
              <a:rPr lang="en-US" dirty="0"/>
            </a:br>
            <a:br>
              <a:rPr lang="en-US" dirty="0"/>
            </a:br>
            <a:r>
              <a:rPr lang="en-US" i="1" dirty="0" err="1"/>
              <a:t>Booking_ID</a:t>
            </a:r>
            <a:r>
              <a:rPr lang="en-US" dirty="0"/>
              <a:t>: A unique identifier for each hotel reservation. </a:t>
            </a:r>
            <a:br>
              <a:rPr lang="en-US" dirty="0"/>
            </a:br>
            <a:r>
              <a:rPr lang="en-US" i="1" dirty="0" err="1"/>
              <a:t>no_of_adults</a:t>
            </a:r>
            <a:r>
              <a:rPr lang="en-US" i="1" dirty="0"/>
              <a:t>: </a:t>
            </a:r>
            <a:r>
              <a:rPr lang="en-US" dirty="0"/>
              <a:t>The number of adults in the reservation.  </a:t>
            </a:r>
            <a:br>
              <a:rPr lang="en-US" dirty="0"/>
            </a:br>
            <a:r>
              <a:rPr lang="en-US" i="1" dirty="0" err="1"/>
              <a:t>no_of_children</a:t>
            </a:r>
            <a:r>
              <a:rPr lang="en-US" i="1" dirty="0"/>
              <a:t>: </a:t>
            </a:r>
            <a:r>
              <a:rPr lang="en-US" dirty="0"/>
              <a:t>The number of children in the reservation. </a:t>
            </a:r>
            <a:br>
              <a:rPr lang="en-US" dirty="0"/>
            </a:br>
            <a:r>
              <a:rPr lang="en-US" dirty="0"/>
              <a:t> </a:t>
            </a:r>
            <a:r>
              <a:rPr lang="en-US" i="1" dirty="0" err="1"/>
              <a:t>no_of_weekend_nights</a:t>
            </a:r>
            <a:r>
              <a:rPr lang="en-US" i="1" dirty="0"/>
              <a:t>: </a:t>
            </a:r>
            <a:r>
              <a:rPr lang="en-US" dirty="0"/>
              <a:t>The number of nights in the reservation that fall on weekends. </a:t>
            </a:r>
          </a:p>
          <a:p>
            <a:r>
              <a:rPr lang="en-US" i="1" dirty="0"/>
              <a:t> </a:t>
            </a:r>
            <a:r>
              <a:rPr lang="en-US" i="1" dirty="0" err="1"/>
              <a:t>no_of_week_nights</a:t>
            </a:r>
            <a:r>
              <a:rPr lang="en-US" dirty="0"/>
              <a:t>: The number of nights in the reservation that fall on weekdays.  </a:t>
            </a:r>
            <a:r>
              <a:rPr lang="en-US" i="1" dirty="0" err="1"/>
              <a:t>type_of_meal_plan</a:t>
            </a:r>
            <a:r>
              <a:rPr lang="en-US" i="1" dirty="0"/>
              <a:t>: </a:t>
            </a:r>
            <a:r>
              <a:rPr lang="en-US" dirty="0"/>
              <a:t>The meal plan chosen by the guests. </a:t>
            </a:r>
            <a:br>
              <a:rPr lang="en-US" dirty="0"/>
            </a:br>
            <a:r>
              <a:rPr lang="en-US" i="1" dirty="0" err="1"/>
              <a:t>room_type_reserved</a:t>
            </a:r>
            <a:r>
              <a:rPr lang="en-US" dirty="0"/>
              <a:t>: The type of room reserved by the guests. </a:t>
            </a:r>
            <a:br>
              <a:rPr lang="en-US" dirty="0"/>
            </a:br>
            <a:r>
              <a:rPr lang="en-US" i="1" dirty="0" err="1"/>
              <a:t>lead_time</a:t>
            </a:r>
            <a:r>
              <a:rPr lang="en-US" dirty="0"/>
              <a:t>: The number of days between booking and arrival. </a:t>
            </a:r>
            <a:br>
              <a:rPr lang="en-US" dirty="0"/>
            </a:br>
            <a:r>
              <a:rPr lang="en-US" i="1" dirty="0" err="1"/>
              <a:t>arrival_date</a:t>
            </a:r>
            <a:r>
              <a:rPr lang="en-US" dirty="0"/>
              <a:t>: The date of arrival. </a:t>
            </a:r>
            <a:br>
              <a:rPr lang="en-US" dirty="0"/>
            </a:br>
            <a:r>
              <a:rPr lang="en-US" i="1" dirty="0"/>
              <a:t> </a:t>
            </a:r>
            <a:r>
              <a:rPr lang="en-US" i="1" dirty="0" err="1"/>
              <a:t>market_segment_type</a:t>
            </a:r>
            <a:r>
              <a:rPr lang="en-US" dirty="0"/>
              <a:t>: The market segment to which the reservation belongs.  </a:t>
            </a:r>
            <a:r>
              <a:rPr lang="en-US" i="1" dirty="0" err="1"/>
              <a:t>avg_price_per_room</a:t>
            </a:r>
            <a:r>
              <a:rPr lang="en-US" dirty="0"/>
              <a:t>: The average price per room in the reservation. </a:t>
            </a:r>
            <a:br>
              <a:rPr lang="en-US" dirty="0"/>
            </a:br>
            <a:r>
              <a:rPr lang="en-US" i="1" dirty="0" err="1"/>
              <a:t>booking_status</a:t>
            </a:r>
            <a:r>
              <a:rPr lang="en-US" dirty="0"/>
              <a:t>: The status of the booking.</a:t>
            </a:r>
            <a:br>
              <a:rPr lang="en-US" dirty="0"/>
            </a:br>
            <a:br>
              <a:rPr lang="en-US" dirty="0"/>
            </a:br>
            <a:endParaRPr lang="en-US" dirty="0"/>
          </a:p>
        </p:txBody>
      </p:sp>
    </p:spTree>
    <p:extLst>
      <p:ext uri="{BB962C8B-B14F-4D97-AF65-F5344CB8AC3E}">
        <p14:creationId xmlns:p14="http://schemas.microsoft.com/office/powerpoint/2010/main" val="1861157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B6C83-94D9-B5A0-5F25-5F87C7D95EB9}"/>
              </a:ext>
            </a:extLst>
          </p:cNvPr>
          <p:cNvSpPr>
            <a:spLocks noGrp="1"/>
          </p:cNvSpPr>
          <p:nvPr>
            <p:ph type="title"/>
          </p:nvPr>
        </p:nvSpPr>
        <p:spPr/>
        <p:txBody>
          <a:bodyPr/>
          <a:lstStyle/>
          <a:p>
            <a:r>
              <a:rPr lang="en-US" b="1" dirty="0"/>
              <a:t>Analysis</a:t>
            </a:r>
          </a:p>
        </p:txBody>
      </p:sp>
      <p:sp>
        <p:nvSpPr>
          <p:cNvPr id="3" name="Content Placeholder 2">
            <a:extLst>
              <a:ext uri="{FF2B5EF4-FFF2-40B4-BE49-F238E27FC236}">
                <a16:creationId xmlns:a16="http://schemas.microsoft.com/office/drawing/2014/main" id="{D3F56D92-5AFE-10BA-E580-6D2C820EACA0}"/>
              </a:ext>
            </a:extLst>
          </p:cNvPr>
          <p:cNvSpPr>
            <a:spLocks noGrp="1"/>
          </p:cNvSpPr>
          <p:nvPr>
            <p:ph idx="1"/>
          </p:nvPr>
        </p:nvSpPr>
        <p:spPr/>
        <p:txBody>
          <a:bodyPr/>
          <a:lstStyle/>
          <a:p>
            <a:pPr lvl="1"/>
            <a:r>
              <a:rPr lang="en-US" sz="2400" dirty="0"/>
              <a:t>All columns in the dataset was thoroughly explored to check out for null values, anomalies and to ensure standardization of the dates column.</a:t>
            </a:r>
          </a:p>
          <a:p>
            <a:pPr lvl="2"/>
            <a:r>
              <a:rPr lang="en-US" sz="2400" dirty="0"/>
              <a:t>After data exploration, data was left as described . No null values, no cleaning was done.</a:t>
            </a:r>
          </a:p>
          <a:p>
            <a:endParaRPr lang="en-US" dirty="0"/>
          </a:p>
        </p:txBody>
      </p:sp>
    </p:spTree>
    <p:extLst>
      <p:ext uri="{BB962C8B-B14F-4D97-AF65-F5344CB8AC3E}">
        <p14:creationId xmlns:p14="http://schemas.microsoft.com/office/powerpoint/2010/main" val="3154735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2897C-775D-690E-1F5F-FF0A66475331}"/>
              </a:ext>
            </a:extLst>
          </p:cNvPr>
          <p:cNvSpPr>
            <a:spLocks noGrp="1"/>
          </p:cNvSpPr>
          <p:nvPr>
            <p:ph type="title"/>
          </p:nvPr>
        </p:nvSpPr>
        <p:spPr/>
        <p:txBody>
          <a:bodyPr/>
          <a:lstStyle/>
          <a:p>
            <a:r>
              <a:rPr lang="en-US" b="1" dirty="0"/>
              <a:t>Key Findings</a:t>
            </a:r>
          </a:p>
        </p:txBody>
      </p:sp>
      <p:sp>
        <p:nvSpPr>
          <p:cNvPr id="3" name="Content Placeholder 2">
            <a:extLst>
              <a:ext uri="{FF2B5EF4-FFF2-40B4-BE49-F238E27FC236}">
                <a16:creationId xmlns:a16="http://schemas.microsoft.com/office/drawing/2014/main" id="{42505CA7-DADF-A844-4989-5AD843C8DF5A}"/>
              </a:ext>
            </a:extLst>
          </p:cNvPr>
          <p:cNvSpPr>
            <a:spLocks noGrp="1"/>
          </p:cNvSpPr>
          <p:nvPr>
            <p:ph idx="1"/>
          </p:nvPr>
        </p:nvSpPr>
        <p:spPr>
          <a:xfrm>
            <a:off x="2592924" y="1905000"/>
            <a:ext cx="8911688" cy="4953001"/>
          </a:xfrm>
        </p:spPr>
        <p:txBody>
          <a:bodyPr>
            <a:normAutofit/>
          </a:bodyPr>
          <a:lstStyle/>
          <a:p>
            <a:pPr lvl="0"/>
            <a:r>
              <a:rPr lang="en-US" dirty="0"/>
              <a:t>The total number of reservations in this hotel, including weekend and week nights totaled to 2,146.</a:t>
            </a:r>
          </a:p>
          <a:p>
            <a:pPr lvl="0"/>
            <a:r>
              <a:rPr lang="en-US" dirty="0"/>
              <a:t>Guests in the hotel preferred the Meal Plan 1 (booked by 527guests) compared to the other meal plan (booked by 64 guests).</a:t>
            </a:r>
          </a:p>
          <a:p>
            <a:pPr lvl="0"/>
            <a:r>
              <a:rPr lang="en-US" dirty="0"/>
              <a:t>For room reservations including children the average price per room is $145.</a:t>
            </a:r>
          </a:p>
          <a:p>
            <a:pPr lvl="0"/>
            <a:r>
              <a:rPr lang="en-US" dirty="0"/>
              <a:t>The dataset contains reservations for years 2017 and 2018. This analysis explored the number of reservations made for these years. The Year 2017 had 351 reservations. 2018 had 1,795 reservations.</a:t>
            </a:r>
          </a:p>
          <a:p>
            <a:pPr lvl="0"/>
            <a:r>
              <a:rPr lang="en-US" dirty="0"/>
              <a:t>Of all the room types, Room type 1 is the most commonly booked room type with 534 bookings</a:t>
            </a:r>
          </a:p>
          <a:p>
            <a:pPr lvl="0"/>
            <a:r>
              <a:rPr lang="en-US" dirty="0"/>
              <a:t>Reservations made in each month of the year was also explored with June having the most reservations in 2018 and October in 2017</a:t>
            </a:r>
          </a:p>
          <a:p>
            <a:endParaRPr lang="en-US" dirty="0"/>
          </a:p>
        </p:txBody>
      </p:sp>
    </p:spTree>
    <p:extLst>
      <p:ext uri="{BB962C8B-B14F-4D97-AF65-F5344CB8AC3E}">
        <p14:creationId xmlns:p14="http://schemas.microsoft.com/office/powerpoint/2010/main" val="1081422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4B9B-3BEC-2F63-0CE2-B14780F6E179}"/>
              </a:ext>
            </a:extLst>
          </p:cNvPr>
          <p:cNvSpPr>
            <a:spLocks noGrp="1"/>
          </p:cNvSpPr>
          <p:nvPr>
            <p:ph type="title"/>
          </p:nvPr>
        </p:nvSpPr>
        <p:spPr/>
        <p:txBody>
          <a:bodyPr/>
          <a:lstStyle/>
          <a:p>
            <a:r>
              <a:rPr lang="en-US" b="1" dirty="0"/>
              <a:t>Key Findings</a:t>
            </a:r>
          </a:p>
        </p:txBody>
      </p:sp>
      <p:sp>
        <p:nvSpPr>
          <p:cNvPr id="3" name="Content Placeholder 2">
            <a:extLst>
              <a:ext uri="{FF2B5EF4-FFF2-40B4-BE49-F238E27FC236}">
                <a16:creationId xmlns:a16="http://schemas.microsoft.com/office/drawing/2014/main" id="{104AEF68-C23D-B09C-8B0E-3237344C9615}"/>
              </a:ext>
            </a:extLst>
          </p:cNvPr>
          <p:cNvSpPr>
            <a:spLocks noGrp="1"/>
          </p:cNvSpPr>
          <p:nvPr>
            <p:ph idx="1"/>
          </p:nvPr>
        </p:nvSpPr>
        <p:spPr>
          <a:xfrm>
            <a:off x="2592924" y="1699491"/>
            <a:ext cx="8911688" cy="4211731"/>
          </a:xfrm>
        </p:spPr>
        <p:txBody>
          <a:bodyPr/>
          <a:lstStyle/>
          <a:p>
            <a:pPr lvl="0"/>
            <a:r>
              <a:rPr lang="en-US" dirty="0"/>
              <a:t>From the different market segment : Aviation, Complementary, Corporate, Offline, Online. The market type that generates the highest revenue is the Online segment with about $58,251.8</a:t>
            </a:r>
          </a:p>
          <a:p>
            <a:pPr lvl="0"/>
            <a:r>
              <a:rPr lang="en-US" dirty="0"/>
              <a:t>From the analysis, it was also discovered that with reservations including children the most common room type is Room Type 1 at an average price of $246.25 </a:t>
            </a:r>
          </a:p>
          <a:p>
            <a:pPr lvl="0"/>
            <a:r>
              <a:rPr lang="en-US" dirty="0"/>
              <a:t>The hotel has more reservations at nights of the weekdays, with 1550 reservations compared to bookings at night of the weekends with 596 reservations.</a:t>
            </a:r>
          </a:p>
          <a:p>
            <a:endParaRPr lang="en-US" dirty="0"/>
          </a:p>
        </p:txBody>
      </p:sp>
    </p:spTree>
    <p:extLst>
      <p:ext uri="{BB962C8B-B14F-4D97-AF65-F5344CB8AC3E}">
        <p14:creationId xmlns:p14="http://schemas.microsoft.com/office/powerpoint/2010/main" val="1865011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BE9E-758A-8918-7F72-DD2C618F2B3A}"/>
              </a:ext>
            </a:extLst>
          </p:cNvPr>
          <p:cNvSpPr>
            <a:spLocks noGrp="1"/>
          </p:cNvSpPr>
          <p:nvPr>
            <p:ph type="title"/>
          </p:nvPr>
        </p:nvSpPr>
        <p:spPr>
          <a:xfrm>
            <a:off x="2343543" y="2757710"/>
            <a:ext cx="8911687" cy="3855526"/>
          </a:xfrm>
        </p:spPr>
        <p:txBody>
          <a:bodyPr/>
          <a:lstStyle/>
          <a:p>
            <a:pPr algn="ctr"/>
            <a:r>
              <a:rPr lang="en-US" b="1" dirty="0"/>
              <a:t>Thank You</a:t>
            </a:r>
          </a:p>
        </p:txBody>
      </p:sp>
    </p:spTree>
    <p:extLst>
      <p:ext uri="{BB962C8B-B14F-4D97-AF65-F5344CB8AC3E}">
        <p14:creationId xmlns:p14="http://schemas.microsoft.com/office/powerpoint/2010/main" val="419406169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TotalTime>
  <Words>589</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Wisp</vt:lpstr>
      <vt:lpstr>Hotel Reservation Analysis with SQL</vt:lpstr>
      <vt:lpstr>Overview</vt:lpstr>
      <vt:lpstr>Dataset Details</vt:lpstr>
      <vt:lpstr>Analysis</vt:lpstr>
      <vt:lpstr>Key Findings</vt:lpstr>
      <vt:lpstr>Key Findings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 Analysis with SQL</dc:title>
  <dc:creator>david dedirn</dc:creator>
  <cp:lastModifiedBy>david dedirn</cp:lastModifiedBy>
  <cp:revision>1</cp:revision>
  <dcterms:created xsi:type="dcterms:W3CDTF">2024-07-01T21:47:10Z</dcterms:created>
  <dcterms:modified xsi:type="dcterms:W3CDTF">2024-07-01T21:58:42Z</dcterms:modified>
</cp:coreProperties>
</file>