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11"/>
    <a:srgbClr val="F6A3A2"/>
    <a:srgbClr val="ED1C23"/>
    <a:srgbClr val="76D2F6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/>
    <p:restoredTop sz="94656"/>
  </p:normalViewPr>
  <p:slideViewPr>
    <p:cSldViewPr snapToGrid="0" snapToObjects="1">
      <p:cViewPr>
        <p:scale>
          <a:sx n="308" d="100"/>
          <a:sy n="308" d="100"/>
        </p:scale>
        <p:origin x="-5584" y="-3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566E-8F43-C14E-A020-AD1AC0E3AA7E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7789-F91F-4343-8B42-5C7CD2B601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47789-F91F-4343-8B42-5C7CD2B601B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4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5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6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7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1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9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5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69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3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EDDE-9BB5-5F4B-9137-C3F2ABA7F5F0}" type="datetimeFigureOut">
              <a:rPr kumimoji="1" lang="zh-CN" altLang="en-US" smtClean="0"/>
              <a:t>2018/6/8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EA04-3597-854B-9BED-43B33C6A0F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4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EF507A-5E79-B146-921F-3ADE41F38F33}"/>
              </a:ext>
            </a:extLst>
          </p:cNvPr>
          <p:cNvSpPr/>
          <p:nvPr/>
        </p:nvSpPr>
        <p:spPr>
          <a:xfrm>
            <a:off x="2772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995C926-856A-A642-B228-15E25B552692}"/>
              </a:ext>
            </a:extLst>
          </p:cNvPr>
          <p:cNvSpPr/>
          <p:nvPr/>
        </p:nvSpPr>
        <p:spPr>
          <a:xfrm>
            <a:off x="2802600" y="1659600"/>
            <a:ext cx="3538800" cy="3538800"/>
          </a:xfrm>
          <a:prstGeom prst="roundRect">
            <a:avLst>
              <a:gd name="adj" fmla="val 12791"/>
            </a:avLst>
          </a:prstGeom>
          <a:solidFill>
            <a:srgbClr val="373737"/>
          </a:solidFill>
          <a:ln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58524E1-D879-9A49-A22F-2F88C9DCDC98}"/>
              </a:ext>
            </a:extLst>
          </p:cNvPr>
          <p:cNvSpPr/>
          <p:nvPr/>
        </p:nvSpPr>
        <p:spPr>
          <a:xfrm>
            <a:off x="3492000" y="2349000"/>
            <a:ext cx="2160000" cy="2160000"/>
          </a:xfrm>
          <a:prstGeom prst="roundRect">
            <a:avLst>
              <a:gd name="adj" fmla="val 12791"/>
            </a:avLst>
          </a:prstGeom>
          <a:noFill/>
          <a:ln w="431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7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6E51CA-7B83-9340-BD4E-EF875F38E54D}"/>
              </a:ext>
            </a:extLst>
          </p:cNvPr>
          <p:cNvSpPr/>
          <p:nvPr/>
        </p:nvSpPr>
        <p:spPr>
          <a:xfrm>
            <a:off x="2772000" y="1629000"/>
            <a:ext cx="3600000" cy="360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477208-5307-0F47-B438-BE77CBA0AABF}"/>
              </a:ext>
            </a:extLst>
          </p:cNvPr>
          <p:cNvSpPr/>
          <p:nvPr/>
        </p:nvSpPr>
        <p:spPr>
          <a:xfrm>
            <a:off x="4248000" y="3105000"/>
            <a:ext cx="648000" cy="64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0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9949C47-09F3-F34F-91A9-D7242E4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63" y="2616200"/>
            <a:ext cx="1625600" cy="16256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5A0141-CE07-2A41-A5FD-3B52FAECFAB5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FDF784-350D-B04F-B5D7-23E4E4D6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379CF3-F809-9544-963F-05A0D8D67A72}"/>
                </a:ext>
              </a:extLst>
            </p:cNvPr>
            <p:cNvSpPr/>
            <p:nvPr/>
          </p:nvSpPr>
          <p:spPr>
            <a:xfrm>
              <a:off x="4223920" y="3095714"/>
              <a:ext cx="961402" cy="666572"/>
            </a:xfrm>
            <a:prstGeom prst="rect">
              <a:avLst/>
            </a:prstGeom>
            <a:solidFill>
              <a:srgbClr val="76D2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69A9A21-1570-F548-B091-0E2B1B5AEE2E}"/>
                </a:ext>
              </a:extLst>
            </p:cNvPr>
            <p:cNvGrpSpPr/>
            <p:nvPr/>
          </p:nvGrpSpPr>
          <p:grpSpPr>
            <a:xfrm>
              <a:off x="4075869" y="3109031"/>
              <a:ext cx="992263" cy="381601"/>
              <a:chOff x="4088894" y="3095714"/>
              <a:chExt cx="992263" cy="38160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4602F08-3662-504F-ACA8-54438FD7C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668" t="29497" r="12938" b="46189"/>
              <a:stretch/>
            </p:blipFill>
            <p:spPr>
              <a:xfrm rot="5400000">
                <a:off x="4096397" y="3088211"/>
                <a:ext cx="381600" cy="39660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D34452A-BCA5-A442-ACB0-6F805F6AA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668" t="29497" r="12938" b="46189"/>
              <a:stretch/>
            </p:blipFill>
            <p:spPr>
              <a:xfrm rot="5400000">
                <a:off x="4692054" y="3088212"/>
                <a:ext cx="381600" cy="3966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40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8AF615-CEC7-C44C-B35E-4A98A6C22D3F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E0C2AA5-4222-BF45-A5D0-CE92B4C9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635F4E-9BE3-5240-835F-07D74FC3FCB5}"/>
                </a:ext>
              </a:extLst>
            </p:cNvPr>
            <p:cNvSpPr/>
            <p:nvPr/>
          </p:nvSpPr>
          <p:spPr>
            <a:xfrm>
              <a:off x="4219997" y="3107299"/>
              <a:ext cx="955970" cy="451039"/>
            </a:xfrm>
            <a:prstGeom prst="rect">
              <a:avLst/>
            </a:prstGeom>
            <a:solidFill>
              <a:srgbClr val="ED1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3FF8227-D867-0942-918B-CFC85B4E9516}"/>
                </a:ext>
              </a:extLst>
            </p:cNvPr>
            <p:cNvGrpSpPr/>
            <p:nvPr/>
          </p:nvGrpSpPr>
          <p:grpSpPr>
            <a:xfrm>
              <a:off x="4081182" y="3107299"/>
              <a:ext cx="990873" cy="379846"/>
              <a:chOff x="4102677" y="3107299"/>
              <a:chExt cx="990873" cy="37984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A72139A-DDB8-A644-878E-025950D0A7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546" t="30398" r="47230" b="46591"/>
              <a:stretch/>
            </p:blipFill>
            <p:spPr>
              <a:xfrm rot="16200000">
                <a:off x="4100945" y="3109031"/>
                <a:ext cx="377537" cy="37407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052E9CD-DA6F-594D-B259-363677686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546" t="30398" r="47230" b="46591"/>
              <a:stretch/>
            </p:blipFill>
            <p:spPr>
              <a:xfrm rot="16200000">
                <a:off x="4717745" y="3111340"/>
                <a:ext cx="377537" cy="37407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894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37F475-4A51-BF45-B36D-07BC1337B4DF}"/>
              </a:ext>
            </a:extLst>
          </p:cNvPr>
          <p:cNvGrpSpPr/>
          <p:nvPr/>
        </p:nvGrpSpPr>
        <p:grpSpPr>
          <a:xfrm>
            <a:off x="3759200" y="2625436"/>
            <a:ext cx="1625600" cy="1625600"/>
            <a:chOff x="3759200" y="2625436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198BCD6-F305-2A48-9E68-497E21BE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25436"/>
              <a:ext cx="1625600" cy="16256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254478-518F-4441-8B3C-DBC7F216DEA6}"/>
                </a:ext>
              </a:extLst>
            </p:cNvPr>
            <p:cNvSpPr/>
            <p:nvPr/>
          </p:nvSpPr>
          <p:spPr>
            <a:xfrm>
              <a:off x="4213548" y="3109990"/>
              <a:ext cx="955970" cy="451039"/>
            </a:xfrm>
            <a:prstGeom prst="rect">
              <a:avLst/>
            </a:prstGeom>
            <a:solidFill>
              <a:srgbClr val="F6A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D3C377E-1FAE-8E48-893B-182C08B22CE9}"/>
                </a:ext>
              </a:extLst>
            </p:cNvPr>
            <p:cNvGrpSpPr/>
            <p:nvPr/>
          </p:nvGrpSpPr>
          <p:grpSpPr>
            <a:xfrm>
              <a:off x="4068043" y="3109990"/>
              <a:ext cx="1006801" cy="381943"/>
              <a:chOff x="4068043" y="3109990"/>
              <a:chExt cx="1006801" cy="38194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B277137-F671-7C4C-B7EA-9893860E5C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456" t="29972" r="47301" b="46448"/>
              <a:stretch/>
            </p:blipFill>
            <p:spPr>
              <a:xfrm rot="5400000">
                <a:off x="4070785" y="3107248"/>
                <a:ext cx="377825" cy="38331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965C780-0A4A-3F42-99F1-434DECF6F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9456" t="29972" r="47301" b="46448"/>
              <a:stretch/>
            </p:blipFill>
            <p:spPr>
              <a:xfrm rot="5400000">
                <a:off x="4694276" y="3111366"/>
                <a:ext cx="377825" cy="3833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86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18A2D0-2723-6445-9657-E78D9F9BD57A}"/>
              </a:ext>
            </a:extLst>
          </p:cNvPr>
          <p:cNvGrpSpPr/>
          <p:nvPr/>
        </p:nvGrpSpPr>
        <p:grpSpPr>
          <a:xfrm>
            <a:off x="3759200" y="2616200"/>
            <a:ext cx="1625600" cy="1625600"/>
            <a:chOff x="3759200" y="2616200"/>
            <a:chExt cx="1625600" cy="1625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DB0381-576F-D24C-930D-374D6604B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9200" y="2616200"/>
              <a:ext cx="1625600" cy="16256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693031-667B-6043-A9D4-1C5C3573C7D0}"/>
                </a:ext>
              </a:extLst>
            </p:cNvPr>
            <p:cNvSpPr/>
            <p:nvPr/>
          </p:nvSpPr>
          <p:spPr>
            <a:xfrm>
              <a:off x="4216723" y="3097290"/>
              <a:ext cx="955970" cy="451039"/>
            </a:xfrm>
            <a:prstGeom prst="rect">
              <a:avLst/>
            </a:prstGeom>
            <a:solidFill>
              <a:srgbClr val="FEB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638581E-ED29-C841-973C-0A67590CD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92" t="30116" r="47798" b="46531"/>
            <a:stretch/>
          </p:blipFill>
          <p:spPr>
            <a:xfrm rot="5400000">
              <a:off x="4698602" y="3109990"/>
              <a:ext cx="369171" cy="37962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FE72C42-0BA4-A64C-9590-DCFD8F859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92" t="30116" r="47798" b="46531"/>
            <a:stretch/>
          </p:blipFill>
          <p:spPr>
            <a:xfrm rot="5400000">
              <a:off x="4075111" y="3109990"/>
              <a:ext cx="369171" cy="379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45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0C7900-BFCE-EB46-8407-8533DC1A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9200" y="26162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</Words>
  <Application>Microsoft Macintosh PowerPoint</Application>
  <PresentationFormat>全屏显示(4:3)</PresentationFormat>
  <Paragraphs>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高大伟</dc:creator>
  <cp:lastModifiedBy>高大伟</cp:lastModifiedBy>
  <cp:revision>6</cp:revision>
  <dcterms:created xsi:type="dcterms:W3CDTF">2018-06-08T11:41:59Z</dcterms:created>
  <dcterms:modified xsi:type="dcterms:W3CDTF">2018-06-08T15:28:49Z</dcterms:modified>
</cp:coreProperties>
</file>