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3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2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8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1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5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3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9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4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5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196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7" r:id="rId6"/>
    <p:sldLayoutId id="2147483782" r:id="rId7"/>
    <p:sldLayoutId id="2147483783" r:id="rId8"/>
    <p:sldLayoutId id="2147483784" r:id="rId9"/>
    <p:sldLayoutId id="2147483786" r:id="rId10"/>
    <p:sldLayoutId id="214748378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cipes-tracker-hanzee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game&#10;&#10;Description automatically generated">
            <a:extLst>
              <a:ext uri="{FF2B5EF4-FFF2-40B4-BE49-F238E27FC236}">
                <a16:creationId xmlns:a16="http://schemas.microsoft.com/office/drawing/2014/main" id="{64C5F3B2-807E-460F-8A2D-C16842538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241D1-6ED3-294B-BD9C-ACFABE52B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7"/>
            <a:ext cx="3293942" cy="738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Recipe Tracker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FB380-7EBB-A24E-88D9-836D32B45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568528"/>
            <a:ext cx="3403426" cy="73882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 simple app to Preform CRUD operations.</a:t>
            </a:r>
          </a:p>
        </p:txBody>
      </p:sp>
    </p:spTree>
    <p:extLst>
      <p:ext uri="{BB962C8B-B14F-4D97-AF65-F5344CB8AC3E}">
        <p14:creationId xmlns:p14="http://schemas.microsoft.com/office/powerpoint/2010/main" val="1777548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3B1F-3610-7F42-9197-8E18DA9F0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75" y="1048997"/>
            <a:ext cx="11029616" cy="11887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Description</a:t>
            </a:r>
            <a:r>
              <a:rPr lang="en-US" dirty="0"/>
              <a:t>. One or two sentences summarizing your project. This should be more interesting than technical.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D00A8-2C31-0449-895E-857DA107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Recipe Tracker is an app built using </a:t>
            </a:r>
            <a:r>
              <a:rPr lang="en-US" dirty="0" err="1"/>
              <a:t>S</a:t>
            </a:r>
            <a:r>
              <a:rPr lang="en-US" dirty="0" err="1">
                <a:solidFill>
                  <a:srgbClr val="032F62"/>
                </a:solidFill>
                <a:latin typeface="SFMono-Regular"/>
              </a:rPr>
              <a:t>equelize</a:t>
            </a:r>
            <a:r>
              <a:rPr lang="en-US" dirty="0">
                <a:solidFill>
                  <a:srgbClr val="032F62"/>
                </a:solidFill>
                <a:latin typeface="SFMono-Regular"/>
              </a:rPr>
              <a:t>, Node/</a:t>
            </a:r>
            <a:r>
              <a:rPr lang="en-US" dirty="0" err="1">
                <a:solidFill>
                  <a:srgbClr val="032F62"/>
                </a:solidFill>
                <a:latin typeface="SFMono-Regular"/>
              </a:rPr>
              <a:t>Nodemon</a:t>
            </a:r>
            <a:r>
              <a:rPr lang="en-US" dirty="0">
                <a:solidFill>
                  <a:srgbClr val="032F62"/>
                </a:solidFill>
                <a:latin typeface="SFMono-Regular"/>
              </a:rPr>
              <a:t> JS, MySQL/MySQL2,and express handlebars to deliver a dynamic user experience utilizing the CRUD operations. Also implement multiple Model databases for both User and Recipe Data. Dynamically search by Name, Ingredient, Category of food. Store all items in a list and delete the food recipes you don’t want. It also implements passport and </a:t>
            </a:r>
            <a:r>
              <a:rPr lang="en-US" dirty="0" err="1">
                <a:solidFill>
                  <a:srgbClr val="032F62"/>
                </a:solidFill>
                <a:latin typeface="SFMono-Regular"/>
              </a:rPr>
              <a:t>bcrypt</a:t>
            </a:r>
            <a:r>
              <a:rPr lang="en-US" dirty="0">
                <a:solidFill>
                  <a:srgbClr val="032F62"/>
                </a:solidFill>
                <a:latin typeface="SFMono-Regular"/>
              </a:rPr>
              <a:t> for User login/signup.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4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A090-6E36-4545-B9E2-1E75560A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Motivation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03E2-FE74-6547-B808-BF64B48A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App is meant to be a personal tracker for recipes so that a user can keep track of the they’re Favorite Recipes from around the world.</a:t>
            </a:r>
          </a:p>
        </p:txBody>
      </p:sp>
    </p:spTree>
    <p:extLst>
      <p:ext uri="{BB962C8B-B14F-4D97-AF65-F5344CB8AC3E}">
        <p14:creationId xmlns:p14="http://schemas.microsoft.com/office/powerpoint/2010/main" val="209959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D655-60DF-C74D-BA7E-104A51CE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04D09-0708-3F4A-81D7-D779E5D03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Team Effort:  This was a collaborative effort each of us put time and hard work into deploying a fully functional app within two weeks</a:t>
            </a:r>
          </a:p>
          <a:p>
            <a:pPr marL="0" indent="0">
              <a:buNone/>
            </a:pPr>
            <a:r>
              <a:rPr lang="en-US" dirty="0"/>
              <a:t>2) Individual Responsibilities:</a:t>
            </a:r>
          </a:p>
          <a:p>
            <a:pPr marL="0" indent="0">
              <a:buNone/>
            </a:pPr>
            <a:r>
              <a:rPr lang="en-US" dirty="0"/>
              <a:t>	Shalom design master. Front end styling and Views pages.  Also Responsible for Heroku Deployment and Model 	Databasing and JS Functionality</a:t>
            </a:r>
          </a:p>
          <a:p>
            <a:pPr marL="0" indent="0">
              <a:buNone/>
            </a:pPr>
            <a:r>
              <a:rPr lang="en-US" dirty="0"/>
              <a:t>	Luis worked on View All and Individual Search routes as well as JS page functionality Model Databasing</a:t>
            </a:r>
          </a:p>
          <a:p>
            <a:pPr marL="0" indent="0">
              <a:buNone/>
            </a:pPr>
            <a:r>
              <a:rPr lang="en-US" dirty="0"/>
              <a:t>	Eric Login/Signup File Structure Routes JS Functionality</a:t>
            </a:r>
          </a:p>
          <a:p>
            <a:pPr marL="0" indent="0">
              <a:buNone/>
            </a:pPr>
            <a:r>
              <a:rPr lang="en-US" dirty="0"/>
              <a:t>3) Challenges Ready to Deploy in two weeks</a:t>
            </a:r>
          </a:p>
          <a:p>
            <a:pPr marL="0" indent="0">
              <a:buNone/>
            </a:pPr>
            <a:r>
              <a:rPr lang="en-US" dirty="0"/>
              <a:t>4) Improvements Want to add in more functionality to the page such as an edit or update option.</a:t>
            </a:r>
          </a:p>
          <a:p>
            <a:pPr marL="324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5567-66DE-1648-8C51-10FE8137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Heroku Deployment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9E5F1-9E9C-1B4D-A3F1-36FBFAE7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https://recipes-tracker-hanzee.herokuapp.com/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59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184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Gill Sans MT</vt:lpstr>
      <vt:lpstr>SFMono-Regular</vt:lpstr>
      <vt:lpstr>Wingdings 2</vt:lpstr>
      <vt:lpstr>DividendVTI</vt:lpstr>
      <vt:lpstr>Recipe Tracker </vt:lpstr>
      <vt:lpstr>Description. One or two sentences summarizing your project. This should be more interesting than technical.  </vt:lpstr>
      <vt:lpstr>Motivation.  </vt:lpstr>
      <vt:lpstr>Results  </vt:lpstr>
      <vt:lpstr>Heroku Deployment Link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Tracker </dc:title>
  <dc:creator>Eric Johnson</dc:creator>
  <cp:lastModifiedBy>luis calderin</cp:lastModifiedBy>
  <cp:revision>12</cp:revision>
  <dcterms:created xsi:type="dcterms:W3CDTF">2020-11-18T00:03:47Z</dcterms:created>
  <dcterms:modified xsi:type="dcterms:W3CDTF">2020-11-18T23:37:37Z</dcterms:modified>
</cp:coreProperties>
</file>