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E0A0-2395-4C0D-8267-572316C6A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42F817-8E34-47F6-AA7A-1A1078D04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9A88A-37EB-4C08-8376-AA514920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6EB50-A4FB-4945-BAC1-EBC6055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F2A29-BECB-4742-8984-6B4CF073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3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0C49D-806D-4FF1-949C-264BD6F7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49A3C-048A-4A2D-B447-67FC7FA9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0E284-A043-4A68-B82D-86C72E01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E3423-D77D-4EE2-9A22-9578E6DF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9B7D78-FDA8-4B28-AF1A-D6476505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9CABD5-EA17-44ED-955F-E5A1E4179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E3433-3CF2-4012-9315-604747F2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043913-0CF5-4141-A92F-4CD4F29F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DCA29-2A5F-4BCC-A127-D65176D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89098-603F-4079-961A-3ECFFE63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6757C-63C1-4C75-8DFB-CD80CDA5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92A07-7CC9-4D53-B672-E3B59CA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0C52A5-0A0F-4BB0-A379-9C1F5B90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780DF-2CF5-46D5-A4EB-6B221B1C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E3C33-441A-43A6-8CDE-8BE6ADDC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2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E2AB6-C5E1-437D-882C-F2B65B43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F7861D-20DB-40FD-95B8-9554FA5E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3AA32-774F-44B0-9852-83DE0211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15E04-B809-4121-8EF5-E4E6586A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448C01-B437-4264-BE9B-EB9D4787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26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68EFD-19BF-46C2-B3B6-7D501B8C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DF452-4F6B-44B1-89A1-79CF2BF1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D774C-2A6D-45ED-B237-B629036F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670FF4-7658-4452-ABBC-289E836E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505702-DB9D-4DD9-9509-3931C3B4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2E1BC9-DEE0-4B54-AA79-BB21E76C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B01D6-B284-4E0F-977B-309AA62F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06A7E-730E-4D37-8FFA-E724B763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48B585-91B9-436E-B5C9-3F808149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578B18-E0FC-4C29-AB75-B5D665DC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0880D7-1E07-4531-9F6A-56C89F0D1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D86041-15A9-4CBA-BB74-E64AB819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B44E7A-9EE1-4599-A7D9-9F049B78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FAEB61-547F-4581-AA37-63082B34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0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9AC6B-258D-4F20-9BF8-60DF142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A71A7E-7C31-4598-A143-EF332410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72FB8-A09B-4230-B578-0EA855DF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04F418-D218-4F0B-8FA3-AB815239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29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0DD7F1-15DD-4CFF-9ACB-474D003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64619-202B-4897-AA38-A2BFF8C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518472-1BBF-466B-9CA2-1864705F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04256-F099-4D75-842F-A1886325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9F197-F977-4C80-B583-1A018D1B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05025F-4A42-46A0-99A1-CEE8DC79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E7DC4D-2A01-4929-8C40-787218CA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D71F2-4028-45C3-B06B-BF37D19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75804-920D-432E-BB81-CAF74270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9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3686D-B402-4078-8EA3-CC3D897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836782-B11B-487E-A3DF-9517998F9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0C1DE-2877-403C-8A8A-A61B6191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E032E6-795F-47BD-8F57-E0F8E003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93E43-DD59-46F3-B1D0-B6C99F1F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A4D560-FA28-49E5-AD98-836BE392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8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2AA4F-7891-40DA-9084-863B4BA9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8DAAEB-6A65-49C8-9F8F-26DAB25B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B577F-7F6C-4039-B692-60B87AC73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0B7A-2BA8-4718-A75B-33B94ED2BB1D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8B63F-02C7-48FC-9D4B-FDAE91A3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99B6B-1210-4FBE-A3D8-AE4F981F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460D-527F-4B3D-8F62-EA821EE9D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2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E379-603B-4C5A-B561-2D720646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Поиск элементов в массиве</a:t>
            </a:r>
          </a:p>
        </p:txBody>
      </p:sp>
    </p:spTree>
    <p:extLst>
      <p:ext uri="{BB962C8B-B14F-4D97-AF65-F5344CB8AC3E}">
        <p14:creationId xmlns:p14="http://schemas.microsoft.com/office/powerpoint/2010/main" val="207153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AACA01-D041-4D97-AF48-FC3FDCC38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6" t="22466" r="21905" b="38282"/>
          <a:stretch/>
        </p:blipFill>
        <p:spPr>
          <a:xfrm>
            <a:off x="1930865" y="1958727"/>
            <a:ext cx="8581939" cy="25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E42093-A80C-4F8F-BE70-6766D932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усовершенствованный алгоритм линейного поиска</a:t>
            </a:r>
          </a:p>
          <a:p>
            <a:r>
              <a:rPr lang="ru-RU" dirty="0"/>
              <a:t>временная сложность </a:t>
            </a:r>
            <a:r>
              <a:rPr lang="ru-RU" dirty="0" err="1"/>
              <a:t>jump</a:t>
            </a:r>
            <a:r>
              <a:rPr lang="ru-RU" dirty="0"/>
              <a:t> </a:t>
            </a:r>
            <a:r>
              <a:rPr lang="ru-RU" dirty="0" err="1"/>
              <a:t>search</a:t>
            </a:r>
            <a:r>
              <a:rPr lang="ru-RU" dirty="0"/>
              <a:t> равна O(√n)</a:t>
            </a:r>
          </a:p>
          <a:p>
            <a:r>
              <a:rPr lang="ru-RU"/>
              <a:t>требует </a:t>
            </a:r>
            <a:r>
              <a:rPr lang="ru-RU" dirty="0"/>
              <a:t>сортировки коллекции перед поиском</a:t>
            </a:r>
          </a:p>
          <a:p>
            <a:r>
              <a:rPr lang="ru-RU" dirty="0"/>
              <a:t>внутри используется линейный поиск</a:t>
            </a:r>
          </a:p>
        </p:txBody>
      </p:sp>
    </p:spTree>
    <p:extLst>
      <p:ext uri="{BB962C8B-B14F-4D97-AF65-F5344CB8AC3E}">
        <p14:creationId xmlns:p14="http://schemas.microsoft.com/office/powerpoint/2010/main" val="267008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E379-603B-4C5A-B561-2D720646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603" y="2095487"/>
            <a:ext cx="9144000" cy="1973174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+mn-lt"/>
              </a:rPr>
              <a:t>Задача поиска требуемого элемента в массиве записей a[i], i = 1..n заключается в нахождении индекса i, удовлетворяющего условию a[i] = </a:t>
            </a:r>
            <a:r>
              <a:rPr lang="ru-RU" sz="3200" dirty="0" err="1">
                <a:latin typeface="+mn-lt"/>
              </a:rPr>
              <a:t>isk</a:t>
            </a:r>
            <a:r>
              <a:rPr lang="ru-RU" sz="320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88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E379-603B-4C5A-B561-2D720646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020"/>
            <a:ext cx="9144000" cy="924551"/>
          </a:xfrm>
        </p:spPr>
        <p:txBody>
          <a:bodyPr>
            <a:normAutofit/>
          </a:bodyPr>
          <a:lstStyle/>
          <a:p>
            <a:r>
              <a:rPr lang="ru-RU" sz="4400" dirty="0"/>
              <a:t>Линейный (последовательный) поиск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8AB5698-BE75-413F-8DA2-D9DA4DC0369B}"/>
              </a:ext>
            </a:extLst>
          </p:cNvPr>
          <p:cNvSpPr/>
          <p:nvPr/>
        </p:nvSpPr>
        <p:spPr>
          <a:xfrm>
            <a:off x="1022058" y="2736502"/>
            <a:ext cx="10147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</a:rPr>
              <a:t>Последовательный перебор массива до обнаружения требуемого значения или до конца, если значение не обнаружено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542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00C182-17D5-46DA-8499-5A8B6ED00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0" y="2097422"/>
            <a:ext cx="10743778" cy="33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E42093-A80C-4F8F-BE70-6766D932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Временная сложность линейного поиска равна O(n). </a:t>
            </a:r>
          </a:p>
          <a:p>
            <a:r>
              <a:rPr lang="ru-RU" dirty="0"/>
              <a:t>Линейный поиск хорошо подходит для тех случаев, когда нам нужно найти первое вхождение элемента в несортированной коллекции</a:t>
            </a:r>
          </a:p>
          <a:p>
            <a:r>
              <a:rPr lang="ru-RU" dirty="0"/>
              <a:t>Не требует сортировки коллекции перед поиском</a:t>
            </a:r>
          </a:p>
        </p:txBody>
      </p:sp>
    </p:spTree>
    <p:extLst>
      <p:ext uri="{BB962C8B-B14F-4D97-AF65-F5344CB8AC3E}">
        <p14:creationId xmlns:p14="http://schemas.microsoft.com/office/powerpoint/2010/main" val="285853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E379-603B-4C5A-B561-2D720646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928"/>
            <a:ext cx="9144000" cy="2387600"/>
          </a:xfrm>
        </p:spPr>
        <p:txBody>
          <a:bodyPr/>
          <a:lstStyle/>
          <a:p>
            <a:r>
              <a:rPr lang="ru-RU" dirty="0"/>
              <a:t>Поиск делением пополам (Бинарный поиск) </a:t>
            </a:r>
          </a:p>
        </p:txBody>
      </p:sp>
    </p:spTree>
    <p:extLst>
      <p:ext uri="{BB962C8B-B14F-4D97-AF65-F5344CB8AC3E}">
        <p14:creationId xmlns:p14="http://schemas.microsoft.com/office/powerpoint/2010/main" val="7507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A0C0F-FF06-4828-A0B8-1AC3955A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BAE6B8E-8397-445B-B442-55B4FC399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551"/>
            <a:ext cx="10923165" cy="3335597"/>
          </a:xfrm>
        </p:spPr>
      </p:pic>
    </p:spTree>
    <p:extLst>
      <p:ext uri="{BB962C8B-B14F-4D97-AF65-F5344CB8AC3E}">
        <p14:creationId xmlns:p14="http://schemas.microsoft.com/office/powerpoint/2010/main" val="254163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E42093-A80C-4F8F-BE70-6766D932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Временная сложность двоичного поиска равна O(</a:t>
            </a:r>
            <a:r>
              <a:rPr lang="ru-RU" dirty="0" err="1"/>
              <a:t>log</a:t>
            </a:r>
            <a:r>
              <a:rPr lang="ru-RU" dirty="0"/>
              <a:t> n)</a:t>
            </a:r>
          </a:p>
          <a:p>
            <a:r>
              <a:rPr lang="ru-RU" dirty="0"/>
              <a:t>Недостатком бинарного поиска является то, что если в массиве имеется несколько вхождений элемента, он возвращает индекс не первого элемента, а  ближайшего к середине</a:t>
            </a:r>
          </a:p>
          <a:p>
            <a:r>
              <a:rPr lang="ru-RU" dirty="0"/>
              <a:t>Требует сортировки коллекции перед поиском</a:t>
            </a:r>
          </a:p>
        </p:txBody>
      </p:sp>
    </p:spTree>
    <p:extLst>
      <p:ext uri="{BB962C8B-B14F-4D97-AF65-F5344CB8AC3E}">
        <p14:creationId xmlns:p14="http://schemas.microsoft.com/office/powerpoint/2010/main" val="409846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E379-603B-4C5A-B561-2D7206468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928"/>
            <a:ext cx="9144000" cy="1931230"/>
          </a:xfrm>
        </p:spPr>
        <p:txBody>
          <a:bodyPr/>
          <a:lstStyle/>
          <a:p>
            <a:r>
              <a:rPr lang="en-US" dirty="0"/>
              <a:t>Jump 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119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161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Поиск элементов в массиве</vt:lpstr>
      <vt:lpstr>Задача поиска требуемого элемента в массиве записей a[i], i = 1..n заключается в нахождении индекса i, удовлетворяющего условию a[i] = isk. </vt:lpstr>
      <vt:lpstr>Линейный (последовательный) поиск</vt:lpstr>
      <vt:lpstr>Презентация PowerPoint</vt:lpstr>
      <vt:lpstr>Презентация PowerPoint</vt:lpstr>
      <vt:lpstr>Поиск делением пополам (Бинарный поиск) </vt:lpstr>
      <vt:lpstr>Презентация PowerPoint</vt:lpstr>
      <vt:lpstr>Презентация PowerPoint</vt:lpstr>
      <vt:lpstr>Jump Search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элементов в массиве</dc:title>
  <dc:creator>Айдар Зайнуллин</dc:creator>
  <cp:lastModifiedBy>Айдар Зайнуллин</cp:lastModifiedBy>
  <cp:revision>8</cp:revision>
  <dcterms:created xsi:type="dcterms:W3CDTF">2022-02-02T12:08:49Z</dcterms:created>
  <dcterms:modified xsi:type="dcterms:W3CDTF">2022-02-03T07:52:08Z</dcterms:modified>
</cp:coreProperties>
</file>