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2"/>
    <p:restoredTop sz="94697"/>
  </p:normalViewPr>
  <p:slideViewPr>
    <p:cSldViewPr snapToGrid="0" snapToObjects="1">
      <p:cViewPr>
        <p:scale>
          <a:sx n="68" d="100"/>
          <a:sy n="68" d="100"/>
        </p:scale>
        <p:origin x="824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4020-F2FC-C641-8E00-48B62FAE08AA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FB40C357-4B4C-7A42-80CD-DE03E5FAB47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868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4020-F2FC-C641-8E00-48B62FAE08AA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C357-4B4C-7A42-80CD-DE03E5FAB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58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4020-F2FC-C641-8E00-48B62FAE08AA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C357-4B4C-7A42-80CD-DE03E5FAB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35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4020-F2FC-C641-8E00-48B62FAE08AA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C357-4B4C-7A42-80CD-DE03E5FAB47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11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4020-F2FC-C641-8E00-48B62FAE08AA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C357-4B4C-7A42-80CD-DE03E5FAB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86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4020-F2FC-C641-8E00-48B62FAE08AA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C357-4B4C-7A42-80CD-DE03E5FAB47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406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4020-F2FC-C641-8E00-48B62FAE08AA}" type="datetimeFigureOut">
              <a:rPr lang="en-US" smtClean="0"/>
              <a:t>12/6/18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C357-4B4C-7A42-80CD-DE03E5FAB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72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4020-F2FC-C641-8E00-48B62FAE08AA}" type="datetimeFigureOut">
              <a:rPr lang="en-US" smtClean="0"/>
              <a:t>12/6/18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C357-4B4C-7A42-80CD-DE03E5FAB47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738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4020-F2FC-C641-8E00-48B62FAE08AA}" type="datetimeFigureOut">
              <a:rPr lang="en-US" smtClean="0"/>
              <a:t>12/6/18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C357-4B4C-7A42-80CD-DE03E5FAB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337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4020-F2FC-C641-8E00-48B62FAE08AA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C357-4B4C-7A42-80CD-DE03E5FAB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47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4020-F2FC-C641-8E00-48B62FAE08AA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C357-4B4C-7A42-80CD-DE03E5FAB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2454020-F2FC-C641-8E00-48B62FAE08AA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0C357-4B4C-7A42-80CD-DE03E5FAB479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07727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tiff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E20A4-66C4-154E-BDBE-B9C0ED6270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Rapidly Produced Audio Datasets against a CNN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CAE30-7DB5-AC46-B59F-AE8D7F31D3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Brent Redmon</a:t>
            </a:r>
          </a:p>
        </p:txBody>
      </p:sp>
    </p:spTree>
    <p:extLst>
      <p:ext uri="{BB962C8B-B14F-4D97-AF65-F5344CB8AC3E}">
        <p14:creationId xmlns:p14="http://schemas.microsoft.com/office/powerpoint/2010/main" val="2639015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36B43-192B-A54A-8F45-E188C39B7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Tensorflow</a:t>
            </a:r>
            <a:r>
              <a:rPr lang="en-US" dirty="0"/>
              <a:t> CNN Spectrographic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DB646-F1D6-AE46-9B67-11DB20FDF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2474164"/>
          </a:xfrm>
        </p:spPr>
        <p:txBody>
          <a:bodyPr/>
          <a:lstStyle/>
          <a:p>
            <a:r>
              <a:rPr lang="en-US" dirty="0"/>
              <a:t>More versatile in how it is able to read in a dataset (time shifting, background noise incorporation,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Once trained, the model outputs a </a:t>
            </a:r>
            <a:r>
              <a:rPr lang="en-US" dirty="0" err="1"/>
              <a:t>pb</a:t>
            </a:r>
            <a:r>
              <a:rPr lang="en-US" dirty="0"/>
              <a:t> file and a list of words, which are fed into the model once trained.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E75F1C-A3D9-7444-B1F9-B6E80CED1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337" y="4693111"/>
            <a:ext cx="5871063" cy="187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67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2BF0A0-B64C-4A93-8918-F114127838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9CD5395-7CFC-4A48-AC00-A04326CA3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ACF2868-CAF0-49A7-8E77-2F6E733CB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F5D4D4B-3D5D-49AC-973B-2EF962D9D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50B604-8141-4B3D-804A-DF7C594B8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4D52DE-B748-4EA3-8D45-D2851D7DB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213177-E6F3-254D-A092-47587E8E3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Tensorflow</a:t>
            </a:r>
            <a:r>
              <a:rPr lang="en-US" dirty="0"/>
              <a:t> CNN Spectrographic Analysis</a:t>
            </a:r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469967-F6BD-40C3-9D79-4650B9E5E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0169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418D0-83B0-D54C-B266-1EBFF0414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9881" y="1581150"/>
            <a:ext cx="4542800" cy="489585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First layer uses an 8 x 20 x 64 filter (</a:t>
            </a:r>
            <a:r>
              <a:rPr lang="en-US" sz="1600" dirty="0" err="1"/>
              <a:t>Relu</a:t>
            </a:r>
            <a:r>
              <a:rPr lang="en-US" sz="1600" dirty="0"/>
              <a:t>)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Second layer uses a 4 x 10 x 64 filter (</a:t>
            </a:r>
            <a:r>
              <a:rPr lang="en-US" sz="1600" dirty="0" err="1"/>
              <a:t>Relu</a:t>
            </a:r>
            <a:r>
              <a:rPr lang="en-US" sz="1600" dirty="0"/>
              <a:t>)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2x2 Max Pooling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Converts audio into more precise spectrograms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Output Dense layer with </a:t>
            </a:r>
            <a:r>
              <a:rPr lang="en-US" sz="1600" dirty="0" err="1"/>
              <a:t>softmax</a:t>
            </a:r>
            <a:r>
              <a:rPr lang="en-US" sz="1600" dirty="0"/>
              <a:t> activation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Learning rate of .0001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Adam optimizer on categorical cross entropy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On 4 words, I was able to achieve 99% accuracy over 130 epochs</a:t>
            </a:r>
          </a:p>
          <a:p>
            <a:pPr>
              <a:lnSpc>
                <a:spcPct val="110000"/>
              </a:lnSpc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08ABC4-B109-A44E-AFE2-3158ADF5FC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0020" y="2348779"/>
            <a:ext cx="3509494" cy="3373468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FB10DB22-FA48-4A87-9373-894F800CF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66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13177-E6F3-254D-A092-47587E8E3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Tensorflow</a:t>
            </a:r>
            <a:r>
              <a:rPr lang="en-US" dirty="0"/>
              <a:t> CNN Spectrographic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DD9DFE-11D7-0A40-84CE-EFA7ACC53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550" y="2380585"/>
            <a:ext cx="82169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4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4BD5B-085B-4D43-9643-0FC1A952D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79333-3D4E-864B-BAE9-09B8DB46A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Difference in sample rate from training set vs. user input</a:t>
            </a:r>
          </a:p>
          <a:p>
            <a:r>
              <a:rPr lang="en-US" dirty="0"/>
              <a:t>Python cannot process compressed files</a:t>
            </a:r>
          </a:p>
        </p:txBody>
      </p:sp>
    </p:spTree>
    <p:extLst>
      <p:ext uri="{BB962C8B-B14F-4D97-AF65-F5344CB8AC3E}">
        <p14:creationId xmlns:p14="http://schemas.microsoft.com/office/powerpoint/2010/main" val="2685343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B4222-C3AA-F34F-8479-1E0A0BFC8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Web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707518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16560-02DA-CE42-8537-4B84754C4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5DDA7-FC74-D441-A2D7-8852192B5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few single word datasets available (</a:t>
            </a:r>
            <a:r>
              <a:rPr lang="en-US" dirty="0" err="1"/>
              <a:t>GoogleAIY</a:t>
            </a:r>
            <a:r>
              <a:rPr lang="en-US" dirty="0"/>
              <a:t>, </a:t>
            </a:r>
            <a:r>
              <a:rPr lang="en-US" dirty="0" err="1"/>
              <a:t>SpeechCommands</a:t>
            </a:r>
            <a:r>
              <a:rPr lang="en-US" dirty="0"/>
              <a:t>)</a:t>
            </a:r>
          </a:p>
          <a:p>
            <a:r>
              <a:rPr lang="en-US" dirty="0"/>
              <a:t>We need a way for a user to be able to rapidly produce a MVP against a single word recognition model with limited resources. </a:t>
            </a:r>
          </a:p>
          <a:p>
            <a:r>
              <a:rPr lang="en-US" dirty="0"/>
              <a:t>Relying on crowdsourcing for audio snippets is time consuming, and we must trust that the data we receive is valid. </a:t>
            </a:r>
          </a:p>
          <a:p>
            <a:r>
              <a:rPr lang="en-US" dirty="0"/>
              <a:t>Can we rapidly produce a set of audio, free of human error, and diverse enough to function suitably enough?</a:t>
            </a:r>
          </a:p>
        </p:txBody>
      </p:sp>
    </p:spTree>
    <p:extLst>
      <p:ext uri="{BB962C8B-B14F-4D97-AF65-F5344CB8AC3E}">
        <p14:creationId xmlns:p14="http://schemas.microsoft.com/office/powerpoint/2010/main" val="130027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C513-C4B2-684C-82A6-F807CC5B9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WordEnsemble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528DF-CB06-8E4B-9440-14B32F7C3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Utilizes the Selenium API to gather words from </a:t>
            </a:r>
            <a:r>
              <a:rPr lang="en-US" dirty="0" err="1"/>
              <a:t>LingoJam.com</a:t>
            </a:r>
            <a:r>
              <a:rPr lang="en-US" dirty="0"/>
              <a:t> at different pitches. </a:t>
            </a:r>
          </a:p>
          <a:p>
            <a:r>
              <a:rPr lang="en-US" dirty="0"/>
              <a:t>Sorts it into the folders in the correct format. </a:t>
            </a:r>
          </a:p>
          <a:p>
            <a:r>
              <a:rPr lang="en-US" dirty="0"/>
              <a:t>Caveats include the fact that there is only a male voice being used, and Selenium is a heavy piece of software. </a:t>
            </a:r>
          </a:p>
        </p:txBody>
      </p:sp>
    </p:spTree>
    <p:extLst>
      <p:ext uri="{BB962C8B-B14F-4D97-AF65-F5344CB8AC3E}">
        <p14:creationId xmlns:p14="http://schemas.microsoft.com/office/powerpoint/2010/main" val="1486964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D015-C34E-214F-8CD6-4731DBEE0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many many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9DBD0-DBF8-7B4A-877F-EA0BFF506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CNN Spectrographic analysis</a:t>
            </a:r>
          </a:p>
          <a:p>
            <a:r>
              <a:rPr lang="en-US" dirty="0"/>
              <a:t>VGG16 Spectrographic analysis</a:t>
            </a:r>
          </a:p>
          <a:p>
            <a:r>
              <a:rPr lang="en-US" dirty="0"/>
              <a:t>RNN with LSTM input</a:t>
            </a:r>
          </a:p>
          <a:p>
            <a:r>
              <a:rPr lang="en-US" dirty="0" err="1"/>
              <a:t>Tensorflow</a:t>
            </a:r>
            <a:r>
              <a:rPr lang="en-US" dirty="0"/>
              <a:t> pre-made CNN Spectrographic Model</a:t>
            </a:r>
          </a:p>
        </p:txBody>
      </p:sp>
    </p:spTree>
    <p:extLst>
      <p:ext uri="{BB962C8B-B14F-4D97-AF65-F5344CB8AC3E}">
        <p14:creationId xmlns:p14="http://schemas.microsoft.com/office/powerpoint/2010/main" val="354557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A988B-8E7E-7046-80D2-645F94B7C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Spectrographic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3FC2F-BD3A-8647-80F9-924091FD9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Dense layer with 64 nodes</a:t>
            </a:r>
          </a:p>
          <a:p>
            <a:r>
              <a:rPr lang="en-US" dirty="0"/>
              <a:t>Dense layer with 32 nodes</a:t>
            </a:r>
          </a:p>
          <a:p>
            <a:r>
              <a:rPr lang="en-US" dirty="0"/>
              <a:t>Dense layer with 32 nodes</a:t>
            </a:r>
          </a:p>
          <a:p>
            <a:r>
              <a:rPr lang="en-US" dirty="0"/>
              <a:t>Flatten layer</a:t>
            </a:r>
          </a:p>
          <a:p>
            <a:r>
              <a:rPr lang="en-US" dirty="0"/>
              <a:t>Dense layer with 2 nodes (originally trained on just 2 words)</a:t>
            </a:r>
          </a:p>
          <a:p>
            <a:r>
              <a:rPr lang="en-US" dirty="0"/>
              <a:t>Categorical Cross entropy, Adam optimizer, 100 epochs, alpha = .0001. </a:t>
            </a:r>
          </a:p>
          <a:p>
            <a:r>
              <a:rPr lang="en-US" dirty="0"/>
              <a:t>~ 38% accuracy</a:t>
            </a:r>
          </a:p>
        </p:txBody>
      </p:sp>
    </p:spTree>
    <p:extLst>
      <p:ext uri="{BB962C8B-B14F-4D97-AF65-F5344CB8AC3E}">
        <p14:creationId xmlns:p14="http://schemas.microsoft.com/office/powerpoint/2010/main" val="4266238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A988B-8E7E-7046-80D2-645F94B7C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Spectrographic Analysis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98EA8F8-7A1C-2F49-8DB4-8D3C605EF3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9197" y="1885285"/>
            <a:ext cx="5573606" cy="4180205"/>
          </a:xfrm>
        </p:spPr>
      </p:pic>
    </p:spTree>
    <p:extLst>
      <p:ext uri="{BB962C8B-B14F-4D97-AF65-F5344CB8AC3E}">
        <p14:creationId xmlns:p14="http://schemas.microsoft.com/office/powerpoint/2010/main" val="4287950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2EA38-2F86-0F4D-8781-1E06C9EC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VGG16 was even worse…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4D6C1-CAA4-4D46-9DA1-4EC5B55E9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799" y="2052116"/>
            <a:ext cx="4931339" cy="3997828"/>
          </a:xfrm>
        </p:spPr>
        <p:txBody>
          <a:bodyPr/>
          <a:lstStyle/>
          <a:p>
            <a:r>
              <a:rPr lang="en-US" dirty="0"/>
              <a:t>Roughly 28% and decreasing</a:t>
            </a:r>
          </a:p>
          <a:p>
            <a:r>
              <a:rPr lang="en-US" dirty="0"/>
              <a:t>No pre-trained weights were applied</a:t>
            </a:r>
          </a:p>
          <a:p>
            <a:r>
              <a:rPr lang="en-US" dirty="0"/>
              <a:t>We cannot determine with our eyes what a spectrogram is supposed to represent, so ImageNet would not have anything representative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8C5A35-5082-B64F-89EF-C80D9E5C2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95" y="2575560"/>
            <a:ext cx="5008770" cy="294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270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40296-C08E-7643-8E75-B91E0C22E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with LSTM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07D9F-80D2-B64D-BCDC-5D5221BD5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LSTM with 128 nodes</a:t>
            </a:r>
          </a:p>
          <a:p>
            <a:r>
              <a:rPr lang="en-US" dirty="0"/>
              <a:t>Dense layer with 32 nodes</a:t>
            </a:r>
          </a:p>
          <a:p>
            <a:r>
              <a:rPr lang="en-US" dirty="0"/>
              <a:t>Dense layer with 64 nodes</a:t>
            </a:r>
          </a:p>
          <a:p>
            <a:r>
              <a:rPr lang="en-US" dirty="0"/>
              <a:t>Dense layer with 32 nodes</a:t>
            </a:r>
          </a:p>
          <a:p>
            <a:r>
              <a:rPr lang="en-US" dirty="0"/>
              <a:t>Dense layer with 2 nodes and </a:t>
            </a:r>
            <a:r>
              <a:rPr lang="en-US" dirty="0" err="1"/>
              <a:t>softmax</a:t>
            </a:r>
            <a:r>
              <a:rPr lang="en-US" dirty="0"/>
              <a:t> activation</a:t>
            </a:r>
          </a:p>
        </p:txBody>
      </p:sp>
    </p:spTree>
    <p:extLst>
      <p:ext uri="{BB962C8B-B14F-4D97-AF65-F5344CB8AC3E}">
        <p14:creationId xmlns:p14="http://schemas.microsoft.com/office/powerpoint/2010/main" val="2385482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40296-C08E-7643-8E75-B91E0C22E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with LSTM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07D9F-80D2-B64D-BCDC-5D5221BD5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Trained with sparse categorical cross entropy</a:t>
            </a:r>
          </a:p>
          <a:p>
            <a:r>
              <a:rPr lang="en-US" dirty="0"/>
              <a:t>Accuracy remained constant each time the model was trained (32% - 45%)</a:t>
            </a:r>
          </a:p>
          <a:p>
            <a:r>
              <a:rPr lang="en-US" dirty="0"/>
              <a:t>Loss stayed the same as well, even after reading in the file as a string of bytes, therefore not needing to worry about normalization. </a:t>
            </a:r>
          </a:p>
        </p:txBody>
      </p:sp>
    </p:spTree>
    <p:extLst>
      <p:ext uri="{BB962C8B-B14F-4D97-AF65-F5344CB8AC3E}">
        <p14:creationId xmlns:p14="http://schemas.microsoft.com/office/powerpoint/2010/main" val="42136953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480</Words>
  <Application>Microsoft Macintosh PowerPoint</Application>
  <PresentationFormat>Widescreen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MS Shell Dlg 2</vt:lpstr>
      <vt:lpstr>Wingdings</vt:lpstr>
      <vt:lpstr>Wingdings 3</vt:lpstr>
      <vt:lpstr>Madison</vt:lpstr>
      <vt:lpstr>Rapidly Produced Audio Datasets against a CNN</vt:lpstr>
      <vt:lpstr>Motive</vt:lpstr>
      <vt:lpstr>WordEnsemble</vt:lpstr>
      <vt:lpstr>Many many many Models</vt:lpstr>
      <vt:lpstr>CNN Spectrographic Analysis</vt:lpstr>
      <vt:lpstr>CNN Spectrographic Analysis</vt:lpstr>
      <vt:lpstr>VGG16 was even worse…</vt:lpstr>
      <vt:lpstr>RNN with LSTM Input</vt:lpstr>
      <vt:lpstr>RNN with LSTM Input</vt:lpstr>
      <vt:lpstr>Tensorflow CNN Spectrographic Analysis</vt:lpstr>
      <vt:lpstr>Tensorflow CNN Spectrographic Analysis</vt:lpstr>
      <vt:lpstr>Tensorflow CNN Spectrographic Analysis</vt:lpstr>
      <vt:lpstr>Difficulties</vt:lpstr>
      <vt:lpstr>Frontend Web 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Rapidly Produced Datasets against a CNN</dc:title>
  <dc:creator>Redmon, Brent T</dc:creator>
  <cp:lastModifiedBy>Redmon, Brent T</cp:lastModifiedBy>
  <cp:revision>4</cp:revision>
  <dcterms:created xsi:type="dcterms:W3CDTF">2018-12-07T01:13:06Z</dcterms:created>
  <dcterms:modified xsi:type="dcterms:W3CDTF">2018-12-07T02:24:28Z</dcterms:modified>
</cp:coreProperties>
</file>