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0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2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2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6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3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6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695C-283B-4785-B02B-06FFEE6E083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D</a:t>
            </a:r>
            <a:r>
              <a:rPr lang="ru-RU" dirty="0"/>
              <a:t> </a:t>
            </a:r>
            <a:r>
              <a:rPr lang="ru-RU" dirty="0" err="1" smtClean="0"/>
              <a:t>платформер</a:t>
            </a:r>
            <a:r>
              <a:rPr lang="ru-RU" dirty="0" smtClean="0"/>
              <a:t> с котёнком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Краснопёров</a:t>
            </a:r>
            <a:r>
              <a:rPr lang="ru-RU" dirty="0" smtClean="0"/>
              <a:t> Данил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4457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 заключалась в создании 2</a:t>
            </a:r>
            <a:r>
              <a:rPr lang="en-US" dirty="0" smtClean="0"/>
              <a:t>D</a:t>
            </a:r>
            <a:r>
              <a:rPr lang="ru-RU" dirty="0" smtClean="0"/>
              <a:t> игры с </a:t>
            </a:r>
            <a:r>
              <a:rPr lang="ru-RU" dirty="0" err="1" smtClean="0"/>
              <a:t>анимациями</a:t>
            </a:r>
            <a:r>
              <a:rPr lang="ru-RU" dirty="0"/>
              <a:t> </a:t>
            </a:r>
            <a:r>
              <a:rPr lang="ru-RU" dirty="0" smtClean="0"/>
              <a:t>(даже маленькими), а так же механиками.</a:t>
            </a:r>
          </a:p>
          <a:p>
            <a:pPr marL="0" indent="0">
              <a:buNone/>
            </a:pPr>
            <a:r>
              <a:rPr lang="ru-RU" dirty="0" smtClean="0"/>
              <a:t>Выбор мой упал на жанр </a:t>
            </a:r>
            <a:r>
              <a:rPr lang="ru-RU" dirty="0" err="1" smtClean="0"/>
              <a:t>платформер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Игра создана для того, чтобы скоротать время(ну или же показать знакомым).</a:t>
            </a:r>
            <a:endParaRPr lang="ru-RU" dirty="0"/>
          </a:p>
        </p:txBody>
      </p:sp>
      <p:pic>
        <p:nvPicPr>
          <p:cNvPr id="1026" name="Picture 2" descr="https://www.sunny-cat.ru/datas/users/1-leroy0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18" y="3163919"/>
            <a:ext cx="5398558" cy="36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Сейчас я расскажу у программе подробнее</a:t>
            </a:r>
            <a:endParaRPr lang="ru-RU" dirty="0"/>
          </a:p>
        </p:txBody>
      </p:sp>
      <p:pic>
        <p:nvPicPr>
          <p:cNvPr id="2050" name="Picture 2" descr="https://i.pinimg.com/originals/62/b8/24/62b82491d653b076fd0cf26f070f59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73" y="2791286"/>
            <a:ext cx="5555269" cy="37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0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95" y="2545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общем есть вполне работающая игра.</a:t>
            </a:r>
          </a:p>
          <a:p>
            <a:pPr marL="0" indent="0">
              <a:buNone/>
            </a:pPr>
            <a:r>
              <a:rPr lang="ru-RU" dirty="0" smtClean="0"/>
              <a:t>Но при этом уже сейчас можно добавлять и редактировать новые уровни(если можно так сказать конечно).</a:t>
            </a:r>
          </a:p>
          <a:p>
            <a:pPr marL="0" indent="0">
              <a:buNone/>
            </a:pPr>
            <a:r>
              <a:rPr lang="ru-RU" dirty="0" smtClean="0"/>
              <a:t>Пилы, кристаллы, персонажи, блоки и котики.</a:t>
            </a:r>
          </a:p>
          <a:p>
            <a:pPr marL="0" indent="0">
              <a:buNone/>
            </a:pPr>
            <a:r>
              <a:rPr lang="ru-RU" dirty="0" smtClean="0"/>
              <a:t>Но игра не полностью сделана и требуется множество доработок.</a:t>
            </a:r>
          </a:p>
        </p:txBody>
      </p:sp>
      <p:pic>
        <p:nvPicPr>
          <p:cNvPr id="3074" name="Picture 2" descr="https://prohvost.club/wp-content/uploads/2018/03/belaya-koshka-s-kosovatymi-raznocvetnymi-glazam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34" y="2719825"/>
            <a:ext cx="3019888" cy="37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7557" y="1096971"/>
            <a:ext cx="65550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Всем любви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s://izhevsk.ru/forums/icons/forum_pictures/009905/99059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6386">
            <a:off x="718853" y="3103996"/>
            <a:ext cx="4280559" cy="3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7414">
            <a:off x="6450676" y="3149499"/>
            <a:ext cx="4671753" cy="26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2D платформер с котёнком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платформер с котёнком</dc:title>
  <dc:creator>danilka</dc:creator>
  <cp:lastModifiedBy>danilka</cp:lastModifiedBy>
  <cp:revision>3</cp:revision>
  <dcterms:created xsi:type="dcterms:W3CDTF">2023-02-28T21:00:11Z</dcterms:created>
  <dcterms:modified xsi:type="dcterms:W3CDTF">2023-02-28T21:10:34Z</dcterms:modified>
</cp:coreProperties>
</file>