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31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10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20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0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72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25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16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33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26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1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59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9695C-283B-4785-B02B-06FFEE6E083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58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9142" y="922857"/>
            <a:ext cx="9144000" cy="2387600"/>
          </a:xfrm>
        </p:spPr>
        <p:txBody>
          <a:bodyPr/>
          <a:lstStyle/>
          <a:p>
            <a:r>
              <a:rPr lang="en-US" dirty="0" smtClean="0"/>
              <a:t>WEB </a:t>
            </a:r>
            <a:r>
              <a:rPr lang="ru-RU" smtClean="0"/>
              <a:t>приложение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Краснопёров</a:t>
            </a:r>
            <a:r>
              <a:rPr lang="ru-RU" dirty="0" smtClean="0"/>
              <a:t> Данил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99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9269" y="14432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Идея проекта заключалась в создании </a:t>
            </a:r>
            <a:r>
              <a:rPr lang="en-US" dirty="0" smtClean="0"/>
              <a:t>WEB </a:t>
            </a:r>
            <a:r>
              <a:rPr lang="ru-RU" dirty="0" smtClean="0"/>
              <a:t>приложение, для помощи риелторам</a:t>
            </a:r>
            <a:r>
              <a:rPr lang="ru-RU" dirty="0" smtClean="0"/>
              <a:t> в более структурированном хранении информации про свои сделки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2" name="Picture 2" descr="https://maxhomeinvest.ru/uploads/images/articles/203/gucJHLmkT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17" y="3798924"/>
            <a:ext cx="3600796" cy="240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3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Пока, что малая часть всех реализаций, думаю добавить вставку в документы и более широкие параметры</a:t>
            </a:r>
            <a:r>
              <a:rPr lang="en-US" dirty="0" smtClean="0"/>
              <a:t> </a:t>
            </a:r>
            <a:r>
              <a:rPr lang="ru-RU" dirty="0" smtClean="0"/>
              <a:t>сделок.</a:t>
            </a:r>
          </a:p>
        </p:txBody>
      </p:sp>
      <p:pic>
        <p:nvPicPr>
          <p:cNvPr id="2050" name="Picture 2" descr="https://mykaleidoscope.ru/x/uploads/posts/2022-09/1663603946_1-mykaleidoscope-ru-p-uspeshnii-rieltor-krasivo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463" y="2607827"/>
            <a:ext cx="4150418" cy="415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514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42</Words>
  <Application>Microsoft Office PowerPoint</Application>
  <PresentationFormat>Широкоэкранный</PresentationFormat>
  <Paragraphs>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WEB приложение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платформер с котёнком</dc:title>
  <dc:creator>danilka</dc:creator>
  <cp:lastModifiedBy>danilka</cp:lastModifiedBy>
  <cp:revision>7</cp:revision>
  <dcterms:created xsi:type="dcterms:W3CDTF">2023-02-28T21:00:11Z</dcterms:created>
  <dcterms:modified xsi:type="dcterms:W3CDTF">2023-04-26T11:43:27Z</dcterms:modified>
</cp:coreProperties>
</file>