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80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800"/>
            <a:ext cx="2540" cy="457200"/>
          </a:xfrm>
          <a:custGeom>
            <a:avLst/>
            <a:gdLst/>
            <a:ahLst/>
            <a:cxnLst/>
            <a:rect l="l" t="t" r="r" b="b"/>
            <a:pathLst>
              <a:path w="2540" h="457200">
                <a:moveTo>
                  <a:pt x="0" y="457200"/>
                </a:moveTo>
                <a:lnTo>
                  <a:pt x="2286" y="457200"/>
                </a:lnTo>
                <a:lnTo>
                  <a:pt x="228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98514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1524"/>
                </a:moveTo>
                <a:lnTo>
                  <a:pt x="9144000" y="1524"/>
                </a:lnTo>
                <a:lnTo>
                  <a:pt x="9144000" y="0"/>
                </a:lnTo>
                <a:lnTo>
                  <a:pt x="0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286" y="6400800"/>
            <a:ext cx="9142095" cy="457200"/>
          </a:xfrm>
          <a:custGeom>
            <a:avLst/>
            <a:gdLst/>
            <a:ahLst/>
            <a:cxnLst/>
            <a:rect l="l" t="t" r="r" b="b"/>
            <a:pathLst>
              <a:path w="9142095" h="457200">
                <a:moveTo>
                  <a:pt x="0" y="457200"/>
                </a:moveTo>
                <a:lnTo>
                  <a:pt x="9141714" y="457200"/>
                </a:lnTo>
                <a:lnTo>
                  <a:pt x="914171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6334505"/>
            <a:ext cx="9142095" cy="64135"/>
          </a:xfrm>
          <a:custGeom>
            <a:avLst/>
            <a:gdLst/>
            <a:ahLst/>
            <a:cxnLst/>
            <a:rect l="l" t="t" r="r" b="b"/>
            <a:pathLst>
              <a:path w="9142095" h="64135">
                <a:moveTo>
                  <a:pt x="0" y="64008"/>
                </a:moveTo>
                <a:lnTo>
                  <a:pt x="9141714" y="64008"/>
                </a:lnTo>
                <a:lnTo>
                  <a:pt x="9141714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06017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700" y="2908807"/>
            <a:ext cx="7340600" cy="101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01700" y="3935095"/>
            <a:ext cx="7340600" cy="904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 smtClean="0"/>
              <a:t>LECTU</a:t>
            </a:r>
            <a:r>
              <a:rPr dirty="0" smtClean="0"/>
              <a:t>RE</a:t>
            </a:r>
            <a:r>
              <a:rPr spc="-20" dirty="0" smtClean="0"/>
              <a:t> </a:t>
            </a:r>
            <a:r>
              <a:rPr spc="-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4570413" y="6629400"/>
            <a:ext cx="914400" cy="91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 smtClean="0"/>
              <a:t>LECTU</a:t>
            </a:r>
            <a:r>
              <a:rPr dirty="0" smtClean="0"/>
              <a:t>RE</a:t>
            </a:r>
            <a:r>
              <a:rPr spc="-20" dirty="0" smtClean="0"/>
              <a:t> </a:t>
            </a:r>
            <a:r>
              <a:rPr spc="-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 smtClean="0"/>
              <a:t>LECTU</a:t>
            </a:r>
            <a:r>
              <a:rPr dirty="0" smtClean="0"/>
              <a:t>RE</a:t>
            </a:r>
            <a:r>
              <a:rPr spc="-20" dirty="0" smtClean="0"/>
              <a:t> </a:t>
            </a:r>
            <a:r>
              <a:rPr spc="-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 smtClean="0"/>
              <a:t>LECTU</a:t>
            </a:r>
            <a:r>
              <a:rPr dirty="0" smtClean="0"/>
              <a:t>RE</a:t>
            </a:r>
            <a:r>
              <a:rPr spc="-20" dirty="0" smtClean="0"/>
              <a:t> </a:t>
            </a:r>
            <a:r>
              <a:rPr spc="-5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5" dirty="0" smtClean="0"/>
              <a:t>LECTU</a:t>
            </a:r>
            <a:r>
              <a:rPr dirty="0" smtClean="0"/>
              <a:t>RE</a:t>
            </a:r>
            <a:r>
              <a:rPr spc="-20" dirty="0" smtClean="0"/>
              <a:t> </a:t>
            </a:r>
            <a:r>
              <a:rPr spc="-5"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76059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940"/>
                </a:moveTo>
                <a:lnTo>
                  <a:pt x="9144000" y="281940"/>
                </a:lnTo>
                <a:lnTo>
                  <a:pt x="9144000" y="0"/>
                </a:lnTo>
                <a:lnTo>
                  <a:pt x="0" y="0"/>
                </a:lnTo>
                <a:lnTo>
                  <a:pt x="0" y="28194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5475" y="457009"/>
            <a:ext cx="7893050" cy="123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8985" y="1893842"/>
            <a:ext cx="7606029" cy="3570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 smtClean="0"/>
              <a:t>LECTU</a:t>
            </a:r>
            <a:r>
              <a:rPr dirty="0" smtClean="0"/>
              <a:t>RE</a:t>
            </a:r>
            <a:r>
              <a:rPr spc="-20" dirty="0" smtClean="0"/>
              <a:t> </a:t>
            </a:r>
            <a:r>
              <a:rPr spc="-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56447" y="6637845"/>
            <a:ext cx="186690" cy="15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cw.mit.edu/help/faq-fair-use/" TargetMode="External"/><Relationship Id="rId4" Type="http://schemas.openxmlformats.org/officeDocument/2006/relationships/hyperlink" Target="https://www.blogger.com/profile/13059549809775325178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W</a:t>
            </a:r>
            <a:r>
              <a:rPr spc="-55" dirty="0"/>
              <a:t>E</a:t>
            </a:r>
            <a:r>
              <a:rPr spc="-135" dirty="0"/>
              <a:t>L</a:t>
            </a:r>
            <a:r>
              <a:rPr spc="-130" dirty="0"/>
              <a:t>C</a:t>
            </a:r>
            <a:r>
              <a:rPr spc="-55" dirty="0"/>
              <a:t>O</a:t>
            </a:r>
            <a:r>
              <a:rPr spc="-60" dirty="0"/>
              <a:t>M</a:t>
            </a:r>
            <a:r>
              <a:rPr spc="-55" dirty="0"/>
              <a:t>E</a:t>
            </a:r>
            <a:r>
              <a:rPr spc="-5" dirty="0"/>
              <a:t>!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883666" y="4724400"/>
            <a:ext cx="73406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85" dirty="0" smtClean="0">
                <a:solidFill>
                  <a:srgbClr val="585858"/>
                </a:solidFill>
              </a:rPr>
              <a:t>L</a:t>
            </a:r>
            <a:r>
              <a:rPr sz="2400" spc="170" dirty="0" smtClean="0">
                <a:solidFill>
                  <a:srgbClr val="585858"/>
                </a:solidFill>
              </a:rPr>
              <a:t>E</a:t>
            </a:r>
            <a:r>
              <a:rPr sz="2400" spc="204" dirty="0" smtClean="0">
                <a:solidFill>
                  <a:srgbClr val="585858"/>
                </a:solidFill>
              </a:rPr>
              <a:t>C</a:t>
            </a:r>
            <a:r>
              <a:rPr sz="2400" spc="190" dirty="0" smtClean="0">
                <a:solidFill>
                  <a:srgbClr val="585858"/>
                </a:solidFill>
              </a:rPr>
              <a:t>T</a:t>
            </a:r>
            <a:r>
              <a:rPr sz="2400" spc="180" dirty="0" smtClean="0">
                <a:solidFill>
                  <a:srgbClr val="585858"/>
                </a:solidFill>
              </a:rPr>
              <a:t>U</a:t>
            </a:r>
            <a:r>
              <a:rPr sz="2400" spc="195" dirty="0" smtClean="0">
                <a:solidFill>
                  <a:srgbClr val="585858"/>
                </a:solidFill>
              </a:rPr>
              <a:t>R</a:t>
            </a:r>
            <a:r>
              <a:rPr sz="2400" spc="-5" dirty="0" smtClean="0">
                <a:solidFill>
                  <a:srgbClr val="585858"/>
                </a:solidFill>
              </a:rPr>
              <a:t>E</a:t>
            </a:r>
            <a:r>
              <a:rPr sz="2400" dirty="0" smtClean="0">
                <a:solidFill>
                  <a:srgbClr val="585858"/>
                </a:solidFill>
              </a:rPr>
              <a:t> </a:t>
            </a:r>
            <a:r>
              <a:rPr sz="2400" spc="-140" dirty="0" smtClean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1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5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dirty="0"/>
              <a:t>A</a:t>
            </a:r>
            <a:r>
              <a:rPr spc="-100" dirty="0"/>
              <a:t> </a:t>
            </a:r>
            <a:r>
              <a:rPr spc="-45" dirty="0"/>
              <a:t>N</a:t>
            </a:r>
            <a:r>
              <a:rPr spc="-55" dirty="0"/>
              <a:t>U</a:t>
            </a:r>
            <a:r>
              <a:rPr spc="-60" dirty="0"/>
              <a:t>M</a:t>
            </a:r>
            <a:r>
              <a:rPr spc="-55" dirty="0"/>
              <a:t>ER</a:t>
            </a:r>
            <a:r>
              <a:rPr spc="-50" dirty="0"/>
              <a:t>ICA</a:t>
            </a:r>
            <a:r>
              <a:rPr spc="-5" dirty="0"/>
              <a:t>L</a:t>
            </a:r>
            <a:r>
              <a:rPr spc="-120" dirty="0"/>
              <a:t> </a:t>
            </a:r>
            <a:r>
              <a:rPr spc="-55" dirty="0"/>
              <a:t>EX</a:t>
            </a:r>
            <a:r>
              <a:rPr spc="-50" dirty="0"/>
              <a:t>A</a:t>
            </a:r>
            <a:r>
              <a:rPr spc="-55" dirty="0"/>
              <a:t>MPL</a:t>
            </a:r>
            <a:r>
              <a:rPr spc="-5" dirty="0"/>
              <a:t>E</a:t>
            </a:r>
            <a:r>
              <a:rPr dirty="0"/>
              <a:t> 	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5" dirty="0" smtClean="0"/>
              <a:t>LECTU</a:t>
            </a:r>
            <a:r>
              <a:rPr dirty="0" smtClean="0"/>
              <a:t>RE</a:t>
            </a:r>
            <a:r>
              <a:rPr spc="-20" dirty="0" smtClean="0"/>
              <a:t> </a:t>
            </a:r>
            <a:r>
              <a:rPr spc="-5" dirty="0"/>
              <a:t>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77332"/>
            <a:ext cx="3797300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squa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 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oo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a </a:t>
            </a:r>
            <a:r>
              <a:rPr sz="2600" spc="5" dirty="0">
                <a:latin typeface="Calibri"/>
                <a:cs typeface="Calibri"/>
              </a:rPr>
              <a:t>n</a:t>
            </a:r>
            <a:r>
              <a:rPr sz="2600" spc="-10" dirty="0">
                <a:latin typeface="Calibri"/>
                <a:cs typeface="Calibri"/>
              </a:rPr>
              <a:t>umbe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ourier New"/>
                <a:cs typeface="Courier New"/>
              </a:rPr>
              <a:t>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80534" y="1897126"/>
            <a:ext cx="3405504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ourier New"/>
                <a:cs typeface="Courier New"/>
              </a:rPr>
              <a:t>y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suc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y*</a:t>
            </a:r>
            <a:r>
              <a:rPr sz="2600" dirty="0">
                <a:latin typeface="Courier New"/>
                <a:cs typeface="Courier New"/>
              </a:rPr>
              <a:t>y</a:t>
            </a:r>
            <a:r>
              <a:rPr sz="2600" spc="1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= x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0259" y="2411954"/>
            <a:ext cx="645985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ec</a:t>
            </a:r>
            <a:r>
              <a:rPr sz="2600" spc="-15" dirty="0">
                <a:latin typeface="Calibri"/>
                <a:cs typeface="Calibri"/>
              </a:rPr>
              <a:t>i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 d</a:t>
            </a:r>
            <a:r>
              <a:rPr sz="2600" spc="-5" dirty="0">
                <a:latin typeface="Calibri"/>
                <a:cs typeface="Calibri"/>
              </a:rPr>
              <a:t>educing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squa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oo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n</a:t>
            </a:r>
            <a:r>
              <a:rPr sz="2600" spc="5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mber </a:t>
            </a:r>
            <a:r>
              <a:rPr sz="2600" spc="-5" dirty="0">
                <a:latin typeface="Courier New"/>
                <a:cs typeface="Courier New"/>
              </a:rPr>
              <a:t>x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42809" y="2431732"/>
            <a:ext cx="6578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Courier New"/>
                <a:cs typeface="Courier New"/>
              </a:rPr>
              <a:t>(</a:t>
            </a:r>
            <a:r>
              <a:rPr sz="2600" spc="-10" dirty="0">
                <a:latin typeface="Calibri"/>
                <a:cs typeface="Calibri"/>
              </a:rPr>
              <a:t>16)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1427" y="2819400"/>
            <a:ext cx="5766435" cy="1068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585858"/>
              </a:buClr>
              <a:buAutoNum type="arabicParenR"/>
              <a:tabLst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art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gues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dirty="0">
                <a:latin typeface="Courier New"/>
                <a:cs typeface="Courier New"/>
              </a:rPr>
              <a:t>g</a:t>
            </a:r>
          </a:p>
          <a:p>
            <a:pPr marL="469900" indent="-457200">
              <a:lnSpc>
                <a:spcPts val="2750"/>
              </a:lnSpc>
              <a:spcBef>
                <a:spcPts val="310"/>
              </a:spcBef>
              <a:buClr>
                <a:srgbClr val="585858"/>
              </a:buClr>
              <a:buAutoNum type="arabi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g*</a:t>
            </a:r>
            <a:r>
              <a:rPr sz="2400" dirty="0">
                <a:latin typeface="Courier New"/>
                <a:cs typeface="Courier New"/>
              </a:rPr>
              <a:t>g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clos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enoug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x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s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dirty="0">
                <a:latin typeface="Courier New"/>
                <a:cs typeface="Courier New"/>
              </a:rPr>
              <a:t>g</a:t>
            </a:r>
          </a:p>
          <a:p>
            <a:pPr marL="469900">
              <a:lnSpc>
                <a:spcPts val="2750"/>
              </a:lnSpc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er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4200" y="3224784"/>
            <a:ext cx="6965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1427" y="3977640"/>
            <a:ext cx="732663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585858"/>
              </a:buClr>
              <a:buAutoNum type="arabicParenR" startAt="3"/>
              <a:tabLst>
                <a:tab pos="469900" algn="l"/>
              </a:tabLst>
            </a:pPr>
            <a:r>
              <a:rPr sz="2400" spc="-10" dirty="0">
                <a:latin typeface="Calibri"/>
                <a:cs typeface="Calibri"/>
              </a:rPr>
              <a:t>Othe</a:t>
            </a:r>
            <a:r>
              <a:rPr sz="2400" dirty="0">
                <a:latin typeface="Calibri"/>
                <a:cs typeface="Calibri"/>
              </a:rPr>
              <a:t>rwise </a:t>
            </a:r>
            <a:r>
              <a:rPr sz="2400" spc="-5" dirty="0">
                <a:latin typeface="Calibri"/>
                <a:cs typeface="Calibri"/>
              </a:rPr>
              <a:t>ma</a:t>
            </a:r>
            <a:r>
              <a:rPr sz="2400" spc="-80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gues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aging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ourier New"/>
                <a:cs typeface="Courier New"/>
              </a:rPr>
              <a:t>g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x/g</a:t>
            </a:r>
            <a:endParaRPr sz="2400" dirty="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spcBef>
                <a:spcPts val="335"/>
              </a:spcBef>
              <a:buClr>
                <a:srgbClr val="585858"/>
              </a:buClr>
              <a:buAutoNum type="arabicParenR" startAt="3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n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guess, 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epe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oces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nough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518792" y="4783963"/>
          <a:ext cx="6096000" cy="14833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/g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/g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</a:tr>
              <a:tr h="37078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.3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83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7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003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003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.027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99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0000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02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build="p"/>
      <p:bldP spid="8" grpId="0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5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5" dirty="0"/>
              <a:t>W</a:t>
            </a:r>
            <a:r>
              <a:rPr spc="-50" dirty="0"/>
              <a:t>H</a:t>
            </a:r>
            <a:r>
              <a:rPr spc="-425" dirty="0"/>
              <a:t>A</a:t>
            </a:r>
            <a:r>
              <a:rPr dirty="0"/>
              <a:t>T</a:t>
            </a:r>
            <a:r>
              <a:rPr spc="-100" dirty="0"/>
              <a:t> </a:t>
            </a:r>
            <a:r>
              <a:rPr spc="-50" dirty="0"/>
              <a:t>I</a:t>
            </a:r>
            <a:r>
              <a:rPr spc="-5" dirty="0"/>
              <a:t>S</a:t>
            </a:r>
            <a:r>
              <a:rPr spc="-100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-50" dirty="0"/>
              <a:t>R</a:t>
            </a:r>
            <a:r>
              <a:rPr spc="-100" dirty="0"/>
              <a:t>E</a:t>
            </a:r>
            <a:r>
              <a:rPr spc="-50" dirty="0"/>
              <a:t>CI</a:t>
            </a:r>
            <a:r>
              <a:rPr spc="-55" dirty="0"/>
              <a:t>P</a:t>
            </a:r>
            <a:r>
              <a:rPr spc="-5" dirty="0"/>
              <a:t>E</a:t>
            </a:r>
            <a:r>
              <a:rPr dirty="0"/>
              <a:t> 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5" dirty="0" smtClean="0"/>
              <a:t>LECTU</a:t>
            </a:r>
            <a:r>
              <a:rPr dirty="0" smtClean="0"/>
              <a:t>RE</a:t>
            </a:r>
            <a:r>
              <a:rPr spc="-20" dirty="0" smtClean="0"/>
              <a:t> </a:t>
            </a:r>
            <a:r>
              <a:rPr spc="-5"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2435542"/>
            <a:ext cx="7103745" cy="284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buClr>
                <a:srgbClr val="585858"/>
              </a:buClr>
              <a:buAutoNum type="arabicParenR"/>
              <a:tabLst>
                <a:tab pos="601980" algn="l"/>
              </a:tabLst>
            </a:pPr>
            <a:r>
              <a:rPr sz="2600" spc="-10" dirty="0">
                <a:latin typeface="Calibri"/>
                <a:cs typeface="Calibri"/>
              </a:rPr>
              <a:t>sequenc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simpl</a:t>
            </a:r>
            <a:r>
              <a:rPr sz="2600" spc="-5" dirty="0">
                <a:latin typeface="Calibri"/>
                <a:cs typeface="Calibri"/>
              </a:rPr>
              <a:t>e 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endParaRPr sz="2600" dirty="0">
              <a:latin typeface="Calibri"/>
              <a:cs typeface="Calibri"/>
            </a:endParaRPr>
          </a:p>
          <a:p>
            <a:pPr marL="527050" marR="5080" indent="-514350">
              <a:lnSpc>
                <a:spcPts val="2810"/>
              </a:lnSpc>
              <a:spcBef>
                <a:spcPts val="1435"/>
              </a:spcBef>
              <a:buClr>
                <a:srgbClr val="585858"/>
              </a:buClr>
              <a:buFont typeface="Calibri"/>
              <a:buAutoNum type="arabicParenR"/>
              <a:tabLst>
                <a:tab pos="601980" algn="l"/>
              </a:tabLst>
            </a:pP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flo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ol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oces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specif</a:t>
            </a:r>
            <a:r>
              <a:rPr sz="2600" spc="-15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when 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ach </a:t>
            </a:r>
            <a:r>
              <a:rPr sz="2600" spc="-40" dirty="0">
                <a:latin typeface="Calibri"/>
                <a:cs typeface="Calibri"/>
              </a:rPr>
              <a:t>st</a:t>
            </a:r>
            <a:r>
              <a:rPr sz="2600" spc="-5" dirty="0">
                <a:latin typeface="Calibri"/>
                <a:cs typeface="Calibri"/>
              </a:rPr>
              <a:t>ep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e</a:t>
            </a:r>
            <a:r>
              <a:rPr sz="2600" spc="-70" dirty="0">
                <a:latin typeface="Calibri"/>
                <a:cs typeface="Calibri"/>
              </a:rPr>
              <a:t>x</a:t>
            </a:r>
            <a:r>
              <a:rPr sz="2600" spc="-5" dirty="0">
                <a:latin typeface="Calibri"/>
                <a:cs typeface="Calibri"/>
              </a:rPr>
              <a:t>ecu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ed</a:t>
            </a:r>
            <a:endParaRPr sz="2600" dirty="0">
              <a:latin typeface="Calibri"/>
              <a:cs typeface="Calibri"/>
            </a:endParaRPr>
          </a:p>
          <a:p>
            <a:pPr marL="601345" indent="-588645">
              <a:lnSpc>
                <a:spcPct val="100000"/>
              </a:lnSpc>
              <a:spcBef>
                <a:spcPts val="1050"/>
              </a:spcBef>
              <a:buClr>
                <a:srgbClr val="585858"/>
              </a:buClr>
              <a:buAutoNum type="arabicParenR"/>
              <a:tabLst>
                <a:tab pos="601980" algn="l"/>
              </a:tabLst>
            </a:pPr>
            <a:r>
              <a:rPr sz="2600" spc="-5" dirty="0">
                <a:latin typeface="Calibri"/>
                <a:cs typeface="Calibri"/>
              </a:rPr>
              <a:t>a means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erm</a:t>
            </a:r>
            <a:r>
              <a:rPr sz="2600" spc="-15" dirty="0">
                <a:latin typeface="Calibri"/>
                <a:cs typeface="Calibri"/>
              </a:rPr>
              <a:t>i</a:t>
            </a:r>
            <a:r>
              <a:rPr sz="2600" spc="-10" dirty="0">
                <a:latin typeface="Calibri"/>
                <a:cs typeface="Calibri"/>
              </a:rPr>
              <a:t>nin</a:t>
            </a:r>
            <a:r>
              <a:rPr sz="2600" spc="-5" dirty="0">
                <a:latin typeface="Calibri"/>
                <a:cs typeface="Calibri"/>
              </a:rPr>
              <a:t>g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whe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st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op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05"/>
              </a:spcBef>
            </a:pPr>
            <a:r>
              <a:rPr sz="2600" spc="-5" dirty="0">
                <a:latin typeface="Calibri"/>
                <a:cs typeface="Calibri"/>
              </a:rPr>
              <a:t>1+2+3 = an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al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orith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600" spc="-5" dirty="0">
                <a:latin typeface="Calibri"/>
                <a:cs typeface="Calibri"/>
              </a:rPr>
              <a:t>!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100" dirty="0"/>
              <a:t>C</a:t>
            </a:r>
            <a:r>
              <a:rPr spc="-50" dirty="0"/>
              <a:t>O</a:t>
            </a:r>
            <a:r>
              <a:rPr spc="-55" dirty="0"/>
              <a:t>MPU</a:t>
            </a:r>
            <a:r>
              <a:rPr spc="-50" dirty="0"/>
              <a:t>T</a:t>
            </a:r>
            <a:r>
              <a:rPr spc="-55" dirty="0"/>
              <a:t>E</a:t>
            </a:r>
            <a:r>
              <a:rPr spc="-125" dirty="0"/>
              <a:t>R</a:t>
            </a:r>
            <a:r>
              <a:rPr spc="-5" dirty="0"/>
              <a:t>S</a:t>
            </a:r>
            <a:r>
              <a:rPr spc="-110" dirty="0"/>
              <a:t> </a:t>
            </a:r>
            <a:r>
              <a:rPr spc="-50" dirty="0"/>
              <a:t>AR</a:t>
            </a:r>
            <a:r>
              <a:rPr spc="-5" dirty="0"/>
              <a:t>E</a:t>
            </a:r>
            <a:r>
              <a:rPr spc="-114" dirty="0"/>
              <a:t> </a:t>
            </a:r>
            <a:r>
              <a:rPr spc="-55" dirty="0"/>
              <a:t>M</a:t>
            </a:r>
            <a:r>
              <a:rPr spc="-70" dirty="0"/>
              <a:t>A</a:t>
            </a:r>
            <a:r>
              <a:rPr spc="-50" dirty="0"/>
              <a:t>CHI</a:t>
            </a:r>
            <a:r>
              <a:rPr spc="-45" dirty="0"/>
              <a:t>N</a:t>
            </a:r>
            <a:r>
              <a:rPr spc="-100" dirty="0"/>
              <a:t>E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5" dirty="0" smtClean="0"/>
              <a:t>LECTU</a:t>
            </a:r>
            <a:r>
              <a:rPr dirty="0" smtClean="0"/>
              <a:t>RE</a:t>
            </a:r>
            <a:r>
              <a:rPr spc="-20" dirty="0" smtClean="0"/>
              <a:t> </a:t>
            </a:r>
            <a:r>
              <a:rPr spc="-5"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6671309" cy="2204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tu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ec</a:t>
            </a:r>
            <a:r>
              <a:rPr sz="2600" spc="-10" dirty="0">
                <a:latin typeface="Calibri"/>
                <a:cs typeface="Calibri"/>
              </a:rPr>
              <a:t>ip</a:t>
            </a:r>
            <a:r>
              <a:rPr sz="2600" dirty="0">
                <a:latin typeface="Calibri"/>
                <a:cs typeface="Calibri"/>
              </a:rPr>
              <a:t>e 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mechani</a:t>
            </a:r>
            <a:r>
              <a:rPr sz="2600" spc="-30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oc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ss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fi</a:t>
            </a:r>
            <a:r>
              <a:rPr sz="2600" b="1" spc="-6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og</a:t>
            </a:r>
            <a:r>
              <a:rPr sz="2600" b="1" spc="-7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am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ompu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er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alcul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or</a:t>
            </a:r>
            <a:endParaRPr sz="24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st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og</a:t>
            </a:r>
            <a:r>
              <a:rPr sz="2600" b="1" spc="-7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am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ompu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er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e</a:t>
            </a:r>
            <a:r>
              <a:rPr sz="2400" spc="-70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ecu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es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341" y="3139058"/>
            <a:ext cx="7447788" cy="2353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3341" y="3139058"/>
            <a:ext cx="7447915" cy="2353945"/>
          </a:xfrm>
          <a:custGeom>
            <a:avLst/>
            <a:gdLst/>
            <a:ahLst/>
            <a:cxnLst/>
            <a:rect l="l" t="t" r="r" b="b"/>
            <a:pathLst>
              <a:path w="7447915" h="2353945">
                <a:moveTo>
                  <a:pt x="0" y="229742"/>
                </a:moveTo>
                <a:lnTo>
                  <a:pt x="6677" y="174536"/>
                </a:lnTo>
                <a:lnTo>
                  <a:pt x="25646" y="124167"/>
                </a:lnTo>
                <a:lnTo>
                  <a:pt x="55310" y="80233"/>
                </a:lnTo>
                <a:lnTo>
                  <a:pt x="94072" y="44330"/>
                </a:lnTo>
                <a:lnTo>
                  <a:pt x="140337" y="18055"/>
                </a:lnTo>
                <a:lnTo>
                  <a:pt x="192507" y="3007"/>
                </a:lnTo>
                <a:lnTo>
                  <a:pt x="229781" y="0"/>
                </a:lnTo>
                <a:lnTo>
                  <a:pt x="7218045" y="0"/>
                </a:lnTo>
                <a:lnTo>
                  <a:pt x="7273251" y="6677"/>
                </a:lnTo>
                <a:lnTo>
                  <a:pt x="7323620" y="25645"/>
                </a:lnTo>
                <a:lnTo>
                  <a:pt x="7367554" y="55306"/>
                </a:lnTo>
                <a:lnTo>
                  <a:pt x="7403457" y="94064"/>
                </a:lnTo>
                <a:lnTo>
                  <a:pt x="7429732" y="140321"/>
                </a:lnTo>
                <a:lnTo>
                  <a:pt x="7444780" y="192480"/>
                </a:lnTo>
                <a:lnTo>
                  <a:pt x="7447788" y="229742"/>
                </a:lnTo>
                <a:lnTo>
                  <a:pt x="7447788" y="2124074"/>
                </a:lnTo>
                <a:lnTo>
                  <a:pt x="7441110" y="2179281"/>
                </a:lnTo>
                <a:lnTo>
                  <a:pt x="7422142" y="2229650"/>
                </a:lnTo>
                <a:lnTo>
                  <a:pt x="7392481" y="2273584"/>
                </a:lnTo>
                <a:lnTo>
                  <a:pt x="7353723" y="2309487"/>
                </a:lnTo>
                <a:lnTo>
                  <a:pt x="7307466" y="2335762"/>
                </a:lnTo>
                <a:lnTo>
                  <a:pt x="7255307" y="2350810"/>
                </a:lnTo>
                <a:lnTo>
                  <a:pt x="7218045" y="2353817"/>
                </a:lnTo>
                <a:lnTo>
                  <a:pt x="229781" y="2353817"/>
                </a:lnTo>
                <a:lnTo>
                  <a:pt x="174559" y="2347140"/>
                </a:lnTo>
                <a:lnTo>
                  <a:pt x="124180" y="2328172"/>
                </a:lnTo>
                <a:lnTo>
                  <a:pt x="80239" y="2298511"/>
                </a:lnTo>
                <a:lnTo>
                  <a:pt x="44332" y="2259753"/>
                </a:lnTo>
                <a:lnTo>
                  <a:pt x="18056" y="2213496"/>
                </a:lnTo>
                <a:lnTo>
                  <a:pt x="3007" y="2161337"/>
                </a:lnTo>
                <a:lnTo>
                  <a:pt x="0" y="2124074"/>
                </a:lnTo>
                <a:lnTo>
                  <a:pt x="0" y="229742"/>
                </a:lnTo>
                <a:close/>
              </a:path>
            </a:pathLst>
          </a:custGeom>
          <a:ln w="1295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079246"/>
            <a:ext cx="769429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B</a:t>
            </a:r>
            <a:r>
              <a:rPr spc="-50" dirty="0"/>
              <a:t>A</a:t>
            </a:r>
            <a:r>
              <a:rPr spc="-60" dirty="0"/>
              <a:t>S</a:t>
            </a:r>
            <a:r>
              <a:rPr spc="-50" dirty="0"/>
              <a:t>I</a:t>
            </a:r>
            <a:r>
              <a:rPr dirty="0"/>
              <a:t>C</a:t>
            </a:r>
            <a:r>
              <a:rPr spc="-95" dirty="0"/>
              <a:t> </a:t>
            </a:r>
            <a:r>
              <a:rPr spc="-55" dirty="0"/>
              <a:t>M</a:t>
            </a:r>
            <a:r>
              <a:rPr spc="-70" dirty="0"/>
              <a:t>A</a:t>
            </a:r>
            <a:r>
              <a:rPr spc="-50" dirty="0"/>
              <a:t>CHI</a:t>
            </a:r>
            <a:r>
              <a:rPr spc="-45" dirty="0"/>
              <a:t>N</a:t>
            </a:r>
            <a:r>
              <a:rPr spc="-5" dirty="0"/>
              <a:t>E</a:t>
            </a:r>
            <a:r>
              <a:rPr spc="-100" dirty="0"/>
              <a:t> </a:t>
            </a:r>
            <a:r>
              <a:rPr spc="-50" dirty="0"/>
              <a:t>A</a:t>
            </a:r>
            <a:r>
              <a:rPr spc="-100" dirty="0"/>
              <a:t>R</a:t>
            </a:r>
            <a:r>
              <a:rPr spc="-50" dirty="0"/>
              <a:t>CHIT</a:t>
            </a:r>
            <a:r>
              <a:rPr spc="-100" dirty="0"/>
              <a:t>E</a:t>
            </a:r>
            <a:r>
              <a:rPr spc="-25" dirty="0"/>
              <a:t>C</a:t>
            </a:r>
            <a:r>
              <a:rPr spc="-50" dirty="0"/>
              <a:t>T</a:t>
            </a:r>
            <a:r>
              <a:rPr spc="-55" dirty="0"/>
              <a:t>U</a:t>
            </a:r>
            <a:r>
              <a:rPr spc="-50" dirty="0"/>
              <a:t>R</a:t>
            </a:r>
            <a:r>
              <a:rPr spc="-5" dirty="0"/>
              <a:t>E</a:t>
            </a:r>
          </a:p>
        </p:txBody>
      </p:sp>
      <p:sp>
        <p:nvSpPr>
          <p:cNvPr id="5" name="object 5"/>
          <p:cNvSpPr/>
          <p:nvPr/>
        </p:nvSpPr>
        <p:spPr>
          <a:xfrm>
            <a:off x="1056513" y="1873376"/>
            <a:ext cx="7038340" cy="996950"/>
          </a:xfrm>
          <a:custGeom>
            <a:avLst/>
            <a:gdLst/>
            <a:ahLst/>
            <a:cxnLst/>
            <a:rect l="l" t="t" r="r" b="b"/>
            <a:pathLst>
              <a:path w="7038340" h="996950">
                <a:moveTo>
                  <a:pt x="6871716" y="0"/>
                </a:moveTo>
                <a:lnTo>
                  <a:pt x="158746" y="160"/>
                </a:lnTo>
                <a:lnTo>
                  <a:pt x="116318" y="7597"/>
                </a:lnTo>
                <a:lnTo>
                  <a:pt x="78334" y="25072"/>
                </a:lnTo>
                <a:lnTo>
                  <a:pt x="46251" y="51125"/>
                </a:lnTo>
                <a:lnTo>
                  <a:pt x="21528" y="84292"/>
                </a:lnTo>
                <a:lnTo>
                  <a:pt x="5625" y="123109"/>
                </a:lnTo>
                <a:lnTo>
                  <a:pt x="0" y="166115"/>
                </a:lnTo>
                <a:lnTo>
                  <a:pt x="160" y="837945"/>
                </a:lnTo>
                <a:lnTo>
                  <a:pt x="7592" y="880358"/>
                </a:lnTo>
                <a:lnTo>
                  <a:pt x="25060" y="918339"/>
                </a:lnTo>
                <a:lnTo>
                  <a:pt x="51105" y="950426"/>
                </a:lnTo>
                <a:lnTo>
                  <a:pt x="84269" y="975156"/>
                </a:lnTo>
                <a:lnTo>
                  <a:pt x="123092" y="991067"/>
                </a:lnTo>
                <a:lnTo>
                  <a:pt x="166116" y="996695"/>
                </a:lnTo>
                <a:lnTo>
                  <a:pt x="6879081" y="996535"/>
                </a:lnTo>
                <a:lnTo>
                  <a:pt x="6921494" y="989098"/>
                </a:lnTo>
                <a:lnTo>
                  <a:pt x="6959475" y="971623"/>
                </a:lnTo>
                <a:lnTo>
                  <a:pt x="6991562" y="945570"/>
                </a:lnTo>
                <a:lnTo>
                  <a:pt x="7016292" y="912403"/>
                </a:lnTo>
                <a:lnTo>
                  <a:pt x="7032203" y="873586"/>
                </a:lnTo>
                <a:lnTo>
                  <a:pt x="7037832" y="830579"/>
                </a:lnTo>
                <a:lnTo>
                  <a:pt x="7037671" y="158750"/>
                </a:lnTo>
                <a:lnTo>
                  <a:pt x="7030234" y="116337"/>
                </a:lnTo>
                <a:lnTo>
                  <a:pt x="7012759" y="78356"/>
                </a:lnTo>
                <a:lnTo>
                  <a:pt x="6986706" y="46269"/>
                </a:lnTo>
                <a:lnTo>
                  <a:pt x="6953539" y="21539"/>
                </a:lnTo>
                <a:lnTo>
                  <a:pt x="6914722" y="5628"/>
                </a:lnTo>
                <a:lnTo>
                  <a:pt x="687171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6513" y="1873376"/>
            <a:ext cx="7038340" cy="996950"/>
          </a:xfrm>
          <a:custGeom>
            <a:avLst/>
            <a:gdLst/>
            <a:ahLst/>
            <a:cxnLst/>
            <a:rect l="l" t="t" r="r" b="b"/>
            <a:pathLst>
              <a:path w="7038340" h="996950">
                <a:moveTo>
                  <a:pt x="0" y="166115"/>
                </a:moveTo>
                <a:lnTo>
                  <a:pt x="5625" y="123109"/>
                </a:lnTo>
                <a:lnTo>
                  <a:pt x="21528" y="84292"/>
                </a:lnTo>
                <a:lnTo>
                  <a:pt x="46251" y="51125"/>
                </a:lnTo>
                <a:lnTo>
                  <a:pt x="78334" y="25072"/>
                </a:lnTo>
                <a:lnTo>
                  <a:pt x="116318" y="7597"/>
                </a:lnTo>
                <a:lnTo>
                  <a:pt x="158746" y="160"/>
                </a:lnTo>
                <a:lnTo>
                  <a:pt x="6871716" y="0"/>
                </a:lnTo>
                <a:lnTo>
                  <a:pt x="6886426" y="643"/>
                </a:lnTo>
                <a:lnTo>
                  <a:pt x="6928199" y="9862"/>
                </a:lnTo>
                <a:lnTo>
                  <a:pt x="6965295" y="28875"/>
                </a:lnTo>
                <a:lnTo>
                  <a:pt x="6996253" y="56220"/>
                </a:lnTo>
                <a:lnTo>
                  <a:pt x="7019609" y="90434"/>
                </a:lnTo>
                <a:lnTo>
                  <a:pt x="7033901" y="130055"/>
                </a:lnTo>
                <a:lnTo>
                  <a:pt x="7037832" y="830579"/>
                </a:lnTo>
                <a:lnTo>
                  <a:pt x="7037188" y="845290"/>
                </a:lnTo>
                <a:lnTo>
                  <a:pt x="7027969" y="887063"/>
                </a:lnTo>
                <a:lnTo>
                  <a:pt x="7008956" y="924159"/>
                </a:lnTo>
                <a:lnTo>
                  <a:pt x="6981611" y="955117"/>
                </a:lnTo>
                <a:lnTo>
                  <a:pt x="6947397" y="978473"/>
                </a:lnTo>
                <a:lnTo>
                  <a:pt x="6907776" y="992765"/>
                </a:lnTo>
                <a:lnTo>
                  <a:pt x="166116" y="996695"/>
                </a:lnTo>
                <a:lnTo>
                  <a:pt x="151398" y="996052"/>
                </a:lnTo>
                <a:lnTo>
                  <a:pt x="109612" y="986833"/>
                </a:lnTo>
                <a:lnTo>
                  <a:pt x="72514" y="967820"/>
                </a:lnTo>
                <a:lnTo>
                  <a:pt x="41561" y="940475"/>
                </a:lnTo>
                <a:lnTo>
                  <a:pt x="18213" y="906261"/>
                </a:lnTo>
                <a:lnTo>
                  <a:pt x="3928" y="866640"/>
                </a:lnTo>
                <a:lnTo>
                  <a:pt x="0" y="166115"/>
                </a:lnTo>
                <a:close/>
              </a:path>
            </a:pathLst>
          </a:custGeom>
          <a:ln w="16001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38626" y="2164373"/>
            <a:ext cx="1672589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MEM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RY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56513" y="3232785"/>
            <a:ext cx="2508885" cy="2004060"/>
          </a:xfrm>
          <a:custGeom>
            <a:avLst/>
            <a:gdLst/>
            <a:ahLst/>
            <a:cxnLst/>
            <a:rect l="l" t="t" r="r" b="b"/>
            <a:pathLst>
              <a:path w="2508885" h="2004060">
                <a:moveTo>
                  <a:pt x="2174494" y="0"/>
                </a:moveTo>
                <a:lnTo>
                  <a:pt x="334010" y="0"/>
                </a:lnTo>
                <a:lnTo>
                  <a:pt x="306616" y="1107"/>
                </a:lnTo>
                <a:lnTo>
                  <a:pt x="253743" y="9710"/>
                </a:lnTo>
                <a:lnTo>
                  <a:pt x="203998" y="26257"/>
                </a:lnTo>
                <a:lnTo>
                  <a:pt x="158068" y="50057"/>
                </a:lnTo>
                <a:lnTo>
                  <a:pt x="116640" y="80423"/>
                </a:lnTo>
                <a:lnTo>
                  <a:pt x="80402" y="116666"/>
                </a:lnTo>
                <a:lnTo>
                  <a:pt x="50042" y="158096"/>
                </a:lnTo>
                <a:lnTo>
                  <a:pt x="26248" y="204025"/>
                </a:lnTo>
                <a:lnTo>
                  <a:pt x="9707" y="253764"/>
                </a:lnTo>
                <a:lnTo>
                  <a:pt x="1107" y="306624"/>
                </a:lnTo>
                <a:lnTo>
                  <a:pt x="0" y="334010"/>
                </a:lnTo>
                <a:lnTo>
                  <a:pt x="0" y="1670050"/>
                </a:lnTo>
                <a:lnTo>
                  <a:pt x="4371" y="1724212"/>
                </a:lnTo>
                <a:lnTo>
                  <a:pt x="17028" y="1775598"/>
                </a:lnTo>
                <a:lnTo>
                  <a:pt x="37281" y="1823518"/>
                </a:lnTo>
                <a:lnTo>
                  <a:pt x="64444" y="1867284"/>
                </a:lnTo>
                <a:lnTo>
                  <a:pt x="97829" y="1906206"/>
                </a:lnTo>
                <a:lnTo>
                  <a:pt x="136748" y="1939596"/>
                </a:lnTo>
                <a:lnTo>
                  <a:pt x="180513" y="1966766"/>
                </a:lnTo>
                <a:lnTo>
                  <a:pt x="228437" y="1987025"/>
                </a:lnTo>
                <a:lnTo>
                  <a:pt x="279832" y="1999686"/>
                </a:lnTo>
                <a:lnTo>
                  <a:pt x="334010" y="2004060"/>
                </a:lnTo>
                <a:lnTo>
                  <a:pt x="2174494" y="2004060"/>
                </a:lnTo>
                <a:lnTo>
                  <a:pt x="2228656" y="1999686"/>
                </a:lnTo>
                <a:lnTo>
                  <a:pt x="2280042" y="1987025"/>
                </a:lnTo>
                <a:lnTo>
                  <a:pt x="2327962" y="1966766"/>
                </a:lnTo>
                <a:lnTo>
                  <a:pt x="2371728" y="1939596"/>
                </a:lnTo>
                <a:lnTo>
                  <a:pt x="2410650" y="1906206"/>
                </a:lnTo>
                <a:lnTo>
                  <a:pt x="2444040" y="1867284"/>
                </a:lnTo>
                <a:lnTo>
                  <a:pt x="2471210" y="1823518"/>
                </a:lnTo>
                <a:lnTo>
                  <a:pt x="2491469" y="1775598"/>
                </a:lnTo>
                <a:lnTo>
                  <a:pt x="2504130" y="1724212"/>
                </a:lnTo>
                <a:lnTo>
                  <a:pt x="2508504" y="1670050"/>
                </a:lnTo>
                <a:lnTo>
                  <a:pt x="2508504" y="334010"/>
                </a:lnTo>
                <a:lnTo>
                  <a:pt x="2504130" y="279847"/>
                </a:lnTo>
                <a:lnTo>
                  <a:pt x="2491469" y="228461"/>
                </a:lnTo>
                <a:lnTo>
                  <a:pt x="2471210" y="180541"/>
                </a:lnTo>
                <a:lnTo>
                  <a:pt x="2444040" y="136775"/>
                </a:lnTo>
                <a:lnTo>
                  <a:pt x="2410650" y="97853"/>
                </a:lnTo>
                <a:lnTo>
                  <a:pt x="2371728" y="64463"/>
                </a:lnTo>
                <a:lnTo>
                  <a:pt x="2327962" y="37293"/>
                </a:lnTo>
                <a:lnTo>
                  <a:pt x="2280042" y="17034"/>
                </a:lnTo>
                <a:lnTo>
                  <a:pt x="2228656" y="4373"/>
                </a:lnTo>
                <a:lnTo>
                  <a:pt x="217449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6513" y="3232785"/>
            <a:ext cx="2508885" cy="2004060"/>
          </a:xfrm>
          <a:custGeom>
            <a:avLst/>
            <a:gdLst/>
            <a:ahLst/>
            <a:cxnLst/>
            <a:rect l="l" t="t" r="r" b="b"/>
            <a:pathLst>
              <a:path w="2508885" h="2004060">
                <a:moveTo>
                  <a:pt x="0" y="334010"/>
                </a:moveTo>
                <a:lnTo>
                  <a:pt x="4371" y="279847"/>
                </a:lnTo>
                <a:lnTo>
                  <a:pt x="17028" y="228461"/>
                </a:lnTo>
                <a:lnTo>
                  <a:pt x="37281" y="180541"/>
                </a:lnTo>
                <a:lnTo>
                  <a:pt x="64444" y="136775"/>
                </a:lnTo>
                <a:lnTo>
                  <a:pt x="97829" y="97853"/>
                </a:lnTo>
                <a:lnTo>
                  <a:pt x="136748" y="64463"/>
                </a:lnTo>
                <a:lnTo>
                  <a:pt x="180513" y="37293"/>
                </a:lnTo>
                <a:lnTo>
                  <a:pt x="228437" y="17034"/>
                </a:lnTo>
                <a:lnTo>
                  <a:pt x="279832" y="4373"/>
                </a:lnTo>
                <a:lnTo>
                  <a:pt x="334010" y="0"/>
                </a:lnTo>
                <a:lnTo>
                  <a:pt x="2174494" y="0"/>
                </a:lnTo>
                <a:lnTo>
                  <a:pt x="2228656" y="4373"/>
                </a:lnTo>
                <a:lnTo>
                  <a:pt x="2280042" y="17034"/>
                </a:lnTo>
                <a:lnTo>
                  <a:pt x="2327962" y="37293"/>
                </a:lnTo>
                <a:lnTo>
                  <a:pt x="2371728" y="64463"/>
                </a:lnTo>
                <a:lnTo>
                  <a:pt x="2410650" y="97853"/>
                </a:lnTo>
                <a:lnTo>
                  <a:pt x="2444040" y="136775"/>
                </a:lnTo>
                <a:lnTo>
                  <a:pt x="2471210" y="180541"/>
                </a:lnTo>
                <a:lnTo>
                  <a:pt x="2491469" y="228461"/>
                </a:lnTo>
                <a:lnTo>
                  <a:pt x="2504130" y="279847"/>
                </a:lnTo>
                <a:lnTo>
                  <a:pt x="2508504" y="334010"/>
                </a:lnTo>
                <a:lnTo>
                  <a:pt x="2508504" y="1670050"/>
                </a:lnTo>
                <a:lnTo>
                  <a:pt x="2504130" y="1724212"/>
                </a:lnTo>
                <a:lnTo>
                  <a:pt x="2491469" y="1775598"/>
                </a:lnTo>
                <a:lnTo>
                  <a:pt x="2471210" y="1823518"/>
                </a:lnTo>
                <a:lnTo>
                  <a:pt x="2444040" y="1867284"/>
                </a:lnTo>
                <a:lnTo>
                  <a:pt x="2410650" y="1906206"/>
                </a:lnTo>
                <a:lnTo>
                  <a:pt x="2371728" y="1939596"/>
                </a:lnTo>
                <a:lnTo>
                  <a:pt x="2327962" y="1966766"/>
                </a:lnTo>
                <a:lnTo>
                  <a:pt x="2280042" y="1987025"/>
                </a:lnTo>
                <a:lnTo>
                  <a:pt x="2228656" y="1999686"/>
                </a:lnTo>
                <a:lnTo>
                  <a:pt x="2174494" y="2004060"/>
                </a:lnTo>
                <a:lnTo>
                  <a:pt x="334010" y="2004060"/>
                </a:lnTo>
                <a:lnTo>
                  <a:pt x="279832" y="1999686"/>
                </a:lnTo>
                <a:lnTo>
                  <a:pt x="228437" y="1987025"/>
                </a:lnTo>
                <a:lnTo>
                  <a:pt x="180513" y="1966766"/>
                </a:lnTo>
                <a:lnTo>
                  <a:pt x="136748" y="1939596"/>
                </a:lnTo>
                <a:lnTo>
                  <a:pt x="97829" y="1906206"/>
                </a:lnTo>
                <a:lnTo>
                  <a:pt x="64444" y="1867284"/>
                </a:lnTo>
                <a:lnTo>
                  <a:pt x="37281" y="1823518"/>
                </a:lnTo>
                <a:lnTo>
                  <a:pt x="17028" y="1775598"/>
                </a:lnTo>
                <a:lnTo>
                  <a:pt x="4371" y="1724212"/>
                </a:lnTo>
                <a:lnTo>
                  <a:pt x="0" y="1670050"/>
                </a:lnTo>
                <a:lnTo>
                  <a:pt x="0" y="334010"/>
                </a:lnTo>
                <a:close/>
              </a:path>
            </a:pathLst>
          </a:custGeom>
          <a:ln w="1600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32408" y="3740256"/>
            <a:ext cx="1946910" cy="103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CONTROL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UNIT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60495" y="3232785"/>
            <a:ext cx="4166870" cy="2004060"/>
          </a:xfrm>
          <a:custGeom>
            <a:avLst/>
            <a:gdLst/>
            <a:ahLst/>
            <a:cxnLst/>
            <a:rect l="l" t="t" r="r" b="b"/>
            <a:pathLst>
              <a:path w="4166870" h="2004060">
                <a:moveTo>
                  <a:pt x="3832605" y="0"/>
                </a:moveTo>
                <a:lnTo>
                  <a:pt x="334010" y="0"/>
                </a:lnTo>
                <a:lnTo>
                  <a:pt x="306624" y="1107"/>
                </a:lnTo>
                <a:lnTo>
                  <a:pt x="253764" y="9710"/>
                </a:lnTo>
                <a:lnTo>
                  <a:pt x="204025" y="26257"/>
                </a:lnTo>
                <a:lnTo>
                  <a:pt x="158096" y="50057"/>
                </a:lnTo>
                <a:lnTo>
                  <a:pt x="116666" y="80423"/>
                </a:lnTo>
                <a:lnTo>
                  <a:pt x="80423" y="116666"/>
                </a:lnTo>
                <a:lnTo>
                  <a:pt x="50057" y="158096"/>
                </a:lnTo>
                <a:lnTo>
                  <a:pt x="26257" y="204025"/>
                </a:lnTo>
                <a:lnTo>
                  <a:pt x="9710" y="253764"/>
                </a:lnTo>
                <a:lnTo>
                  <a:pt x="1107" y="306624"/>
                </a:lnTo>
                <a:lnTo>
                  <a:pt x="0" y="334010"/>
                </a:lnTo>
                <a:lnTo>
                  <a:pt x="0" y="1670050"/>
                </a:lnTo>
                <a:lnTo>
                  <a:pt x="4373" y="1724212"/>
                </a:lnTo>
                <a:lnTo>
                  <a:pt x="17034" y="1775598"/>
                </a:lnTo>
                <a:lnTo>
                  <a:pt x="37293" y="1823518"/>
                </a:lnTo>
                <a:lnTo>
                  <a:pt x="64463" y="1867284"/>
                </a:lnTo>
                <a:lnTo>
                  <a:pt x="97853" y="1906206"/>
                </a:lnTo>
                <a:lnTo>
                  <a:pt x="136775" y="1939596"/>
                </a:lnTo>
                <a:lnTo>
                  <a:pt x="180541" y="1966766"/>
                </a:lnTo>
                <a:lnTo>
                  <a:pt x="228461" y="1987025"/>
                </a:lnTo>
                <a:lnTo>
                  <a:pt x="279847" y="1999686"/>
                </a:lnTo>
                <a:lnTo>
                  <a:pt x="334010" y="2004060"/>
                </a:lnTo>
                <a:lnTo>
                  <a:pt x="3832605" y="2004060"/>
                </a:lnTo>
                <a:lnTo>
                  <a:pt x="3886768" y="1999686"/>
                </a:lnTo>
                <a:lnTo>
                  <a:pt x="3938154" y="1987025"/>
                </a:lnTo>
                <a:lnTo>
                  <a:pt x="3986074" y="1966766"/>
                </a:lnTo>
                <a:lnTo>
                  <a:pt x="4029840" y="1939596"/>
                </a:lnTo>
                <a:lnTo>
                  <a:pt x="4068762" y="1906206"/>
                </a:lnTo>
                <a:lnTo>
                  <a:pt x="4102152" y="1867284"/>
                </a:lnTo>
                <a:lnTo>
                  <a:pt x="4129322" y="1823518"/>
                </a:lnTo>
                <a:lnTo>
                  <a:pt x="4149581" y="1775598"/>
                </a:lnTo>
                <a:lnTo>
                  <a:pt x="4162242" y="1724212"/>
                </a:lnTo>
                <a:lnTo>
                  <a:pt x="4166616" y="1670050"/>
                </a:lnTo>
                <a:lnTo>
                  <a:pt x="4166616" y="334010"/>
                </a:lnTo>
                <a:lnTo>
                  <a:pt x="4162242" y="279847"/>
                </a:lnTo>
                <a:lnTo>
                  <a:pt x="4149581" y="228461"/>
                </a:lnTo>
                <a:lnTo>
                  <a:pt x="4129322" y="180541"/>
                </a:lnTo>
                <a:lnTo>
                  <a:pt x="4102152" y="136775"/>
                </a:lnTo>
                <a:lnTo>
                  <a:pt x="4068762" y="97853"/>
                </a:lnTo>
                <a:lnTo>
                  <a:pt x="4029840" y="64463"/>
                </a:lnTo>
                <a:lnTo>
                  <a:pt x="3986074" y="37293"/>
                </a:lnTo>
                <a:lnTo>
                  <a:pt x="3938154" y="17034"/>
                </a:lnTo>
                <a:lnTo>
                  <a:pt x="3886768" y="4373"/>
                </a:lnTo>
                <a:lnTo>
                  <a:pt x="383260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0495" y="3232785"/>
            <a:ext cx="4166870" cy="2004060"/>
          </a:xfrm>
          <a:custGeom>
            <a:avLst/>
            <a:gdLst/>
            <a:ahLst/>
            <a:cxnLst/>
            <a:rect l="l" t="t" r="r" b="b"/>
            <a:pathLst>
              <a:path w="4166870" h="2004060">
                <a:moveTo>
                  <a:pt x="0" y="334010"/>
                </a:moveTo>
                <a:lnTo>
                  <a:pt x="4373" y="279847"/>
                </a:lnTo>
                <a:lnTo>
                  <a:pt x="17034" y="228461"/>
                </a:lnTo>
                <a:lnTo>
                  <a:pt x="37293" y="180541"/>
                </a:lnTo>
                <a:lnTo>
                  <a:pt x="64463" y="136775"/>
                </a:lnTo>
                <a:lnTo>
                  <a:pt x="97853" y="97853"/>
                </a:lnTo>
                <a:lnTo>
                  <a:pt x="136775" y="64463"/>
                </a:lnTo>
                <a:lnTo>
                  <a:pt x="180541" y="37293"/>
                </a:lnTo>
                <a:lnTo>
                  <a:pt x="228461" y="17034"/>
                </a:lnTo>
                <a:lnTo>
                  <a:pt x="279847" y="4373"/>
                </a:lnTo>
                <a:lnTo>
                  <a:pt x="334010" y="0"/>
                </a:lnTo>
                <a:lnTo>
                  <a:pt x="3832605" y="0"/>
                </a:lnTo>
                <a:lnTo>
                  <a:pt x="3886768" y="4373"/>
                </a:lnTo>
                <a:lnTo>
                  <a:pt x="3938154" y="17034"/>
                </a:lnTo>
                <a:lnTo>
                  <a:pt x="3986074" y="37293"/>
                </a:lnTo>
                <a:lnTo>
                  <a:pt x="4029840" y="64463"/>
                </a:lnTo>
                <a:lnTo>
                  <a:pt x="4068762" y="97853"/>
                </a:lnTo>
                <a:lnTo>
                  <a:pt x="4102152" y="136775"/>
                </a:lnTo>
                <a:lnTo>
                  <a:pt x="4129322" y="180541"/>
                </a:lnTo>
                <a:lnTo>
                  <a:pt x="4149581" y="228461"/>
                </a:lnTo>
                <a:lnTo>
                  <a:pt x="4162242" y="279847"/>
                </a:lnTo>
                <a:lnTo>
                  <a:pt x="4166616" y="334010"/>
                </a:lnTo>
                <a:lnTo>
                  <a:pt x="4166616" y="1670050"/>
                </a:lnTo>
                <a:lnTo>
                  <a:pt x="4162242" y="1724212"/>
                </a:lnTo>
                <a:lnTo>
                  <a:pt x="4149581" y="1775598"/>
                </a:lnTo>
                <a:lnTo>
                  <a:pt x="4129322" y="1823518"/>
                </a:lnTo>
                <a:lnTo>
                  <a:pt x="4102152" y="1867284"/>
                </a:lnTo>
                <a:lnTo>
                  <a:pt x="4068762" y="1906206"/>
                </a:lnTo>
                <a:lnTo>
                  <a:pt x="4029840" y="1939596"/>
                </a:lnTo>
                <a:lnTo>
                  <a:pt x="3986074" y="1966766"/>
                </a:lnTo>
                <a:lnTo>
                  <a:pt x="3938154" y="1987025"/>
                </a:lnTo>
                <a:lnTo>
                  <a:pt x="3886768" y="1999686"/>
                </a:lnTo>
                <a:lnTo>
                  <a:pt x="3832605" y="2004060"/>
                </a:lnTo>
                <a:lnTo>
                  <a:pt x="334010" y="2004060"/>
                </a:lnTo>
                <a:lnTo>
                  <a:pt x="279847" y="1999686"/>
                </a:lnTo>
                <a:lnTo>
                  <a:pt x="228461" y="1987025"/>
                </a:lnTo>
                <a:lnTo>
                  <a:pt x="180541" y="1966766"/>
                </a:lnTo>
                <a:lnTo>
                  <a:pt x="136775" y="1939596"/>
                </a:lnTo>
                <a:lnTo>
                  <a:pt x="97853" y="1906206"/>
                </a:lnTo>
                <a:lnTo>
                  <a:pt x="64463" y="1867284"/>
                </a:lnTo>
                <a:lnTo>
                  <a:pt x="37293" y="1823518"/>
                </a:lnTo>
                <a:lnTo>
                  <a:pt x="17034" y="1775598"/>
                </a:lnTo>
                <a:lnTo>
                  <a:pt x="4373" y="1724212"/>
                </a:lnTo>
                <a:lnTo>
                  <a:pt x="0" y="1670050"/>
                </a:lnTo>
                <a:lnTo>
                  <a:pt x="0" y="334010"/>
                </a:lnTo>
                <a:close/>
              </a:path>
            </a:pathLst>
          </a:custGeom>
          <a:ln w="1600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36644" y="3740256"/>
            <a:ext cx="2771775" cy="103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ARITHME</a:t>
            </a:r>
            <a:r>
              <a:rPr sz="3600" spc="1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IC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LOG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 U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IT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44470" y="5796153"/>
            <a:ext cx="1983739" cy="656590"/>
          </a:xfrm>
          <a:custGeom>
            <a:avLst/>
            <a:gdLst/>
            <a:ahLst/>
            <a:cxnLst/>
            <a:rect l="l" t="t" r="r" b="b"/>
            <a:pathLst>
              <a:path w="1983739" h="656589">
                <a:moveTo>
                  <a:pt x="1874139" y="0"/>
                </a:moveTo>
                <a:lnTo>
                  <a:pt x="106727" y="30"/>
                </a:lnTo>
                <a:lnTo>
                  <a:pt x="65059" y="9328"/>
                </a:lnTo>
                <a:lnTo>
                  <a:pt x="31149" y="32892"/>
                </a:lnTo>
                <a:lnTo>
                  <a:pt x="8345" y="67354"/>
                </a:lnTo>
                <a:lnTo>
                  <a:pt x="0" y="109347"/>
                </a:lnTo>
                <a:lnTo>
                  <a:pt x="30" y="549351"/>
                </a:lnTo>
                <a:lnTo>
                  <a:pt x="9319" y="590994"/>
                </a:lnTo>
                <a:lnTo>
                  <a:pt x="32868" y="624909"/>
                </a:lnTo>
                <a:lnTo>
                  <a:pt x="67327" y="647727"/>
                </a:lnTo>
                <a:lnTo>
                  <a:pt x="109347" y="656082"/>
                </a:lnTo>
                <a:lnTo>
                  <a:pt x="1876758" y="656051"/>
                </a:lnTo>
                <a:lnTo>
                  <a:pt x="1918426" y="646753"/>
                </a:lnTo>
                <a:lnTo>
                  <a:pt x="1952336" y="623189"/>
                </a:lnTo>
                <a:lnTo>
                  <a:pt x="1975140" y="588727"/>
                </a:lnTo>
                <a:lnTo>
                  <a:pt x="1983486" y="546735"/>
                </a:lnTo>
                <a:lnTo>
                  <a:pt x="1983455" y="106730"/>
                </a:lnTo>
                <a:lnTo>
                  <a:pt x="1974166" y="65087"/>
                </a:lnTo>
                <a:lnTo>
                  <a:pt x="1950617" y="31172"/>
                </a:lnTo>
                <a:lnTo>
                  <a:pt x="1916158" y="8354"/>
                </a:lnTo>
                <a:lnTo>
                  <a:pt x="187413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44470" y="5796153"/>
            <a:ext cx="1983739" cy="656590"/>
          </a:xfrm>
          <a:custGeom>
            <a:avLst/>
            <a:gdLst/>
            <a:ahLst/>
            <a:cxnLst/>
            <a:rect l="l" t="t" r="r" b="b"/>
            <a:pathLst>
              <a:path w="1983739" h="656589">
                <a:moveTo>
                  <a:pt x="0" y="109347"/>
                </a:moveTo>
                <a:lnTo>
                  <a:pt x="8345" y="67354"/>
                </a:lnTo>
                <a:lnTo>
                  <a:pt x="31149" y="32892"/>
                </a:lnTo>
                <a:lnTo>
                  <a:pt x="65059" y="9328"/>
                </a:lnTo>
                <a:lnTo>
                  <a:pt x="106727" y="30"/>
                </a:lnTo>
                <a:lnTo>
                  <a:pt x="1874139" y="0"/>
                </a:lnTo>
                <a:lnTo>
                  <a:pt x="1888778" y="969"/>
                </a:lnTo>
                <a:lnTo>
                  <a:pt x="1928650" y="14519"/>
                </a:lnTo>
                <a:lnTo>
                  <a:pt x="1959845" y="41410"/>
                </a:lnTo>
                <a:lnTo>
                  <a:pt x="1979013" y="78275"/>
                </a:lnTo>
                <a:lnTo>
                  <a:pt x="1983486" y="546735"/>
                </a:lnTo>
                <a:lnTo>
                  <a:pt x="1982517" y="561361"/>
                </a:lnTo>
                <a:lnTo>
                  <a:pt x="1968980" y="601217"/>
                </a:lnTo>
                <a:lnTo>
                  <a:pt x="1942101" y="632421"/>
                </a:lnTo>
                <a:lnTo>
                  <a:pt x="1905233" y="651604"/>
                </a:lnTo>
                <a:lnTo>
                  <a:pt x="109347" y="656082"/>
                </a:lnTo>
                <a:lnTo>
                  <a:pt x="94707" y="655112"/>
                </a:lnTo>
                <a:lnTo>
                  <a:pt x="54835" y="641562"/>
                </a:lnTo>
                <a:lnTo>
                  <a:pt x="23640" y="614671"/>
                </a:lnTo>
                <a:lnTo>
                  <a:pt x="4472" y="577806"/>
                </a:lnTo>
                <a:lnTo>
                  <a:pt x="0" y="109347"/>
                </a:lnTo>
                <a:close/>
              </a:path>
            </a:pathLst>
          </a:custGeom>
          <a:ln w="16001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54833" y="5904269"/>
            <a:ext cx="13982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INP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94835" y="5796153"/>
            <a:ext cx="1983739" cy="656590"/>
          </a:xfrm>
          <a:custGeom>
            <a:avLst/>
            <a:gdLst/>
            <a:ahLst/>
            <a:cxnLst/>
            <a:rect l="l" t="t" r="r" b="b"/>
            <a:pathLst>
              <a:path w="1983739" h="656589">
                <a:moveTo>
                  <a:pt x="1874139" y="0"/>
                </a:moveTo>
                <a:lnTo>
                  <a:pt x="106727" y="30"/>
                </a:lnTo>
                <a:lnTo>
                  <a:pt x="65059" y="9328"/>
                </a:lnTo>
                <a:lnTo>
                  <a:pt x="31149" y="32892"/>
                </a:lnTo>
                <a:lnTo>
                  <a:pt x="8345" y="67354"/>
                </a:lnTo>
                <a:lnTo>
                  <a:pt x="0" y="109347"/>
                </a:lnTo>
                <a:lnTo>
                  <a:pt x="30" y="549351"/>
                </a:lnTo>
                <a:lnTo>
                  <a:pt x="9319" y="590994"/>
                </a:lnTo>
                <a:lnTo>
                  <a:pt x="32868" y="624909"/>
                </a:lnTo>
                <a:lnTo>
                  <a:pt x="67327" y="647727"/>
                </a:lnTo>
                <a:lnTo>
                  <a:pt x="109347" y="656082"/>
                </a:lnTo>
                <a:lnTo>
                  <a:pt x="1876758" y="656051"/>
                </a:lnTo>
                <a:lnTo>
                  <a:pt x="1918426" y="646753"/>
                </a:lnTo>
                <a:lnTo>
                  <a:pt x="1952336" y="623189"/>
                </a:lnTo>
                <a:lnTo>
                  <a:pt x="1975140" y="588727"/>
                </a:lnTo>
                <a:lnTo>
                  <a:pt x="1983486" y="546735"/>
                </a:lnTo>
                <a:lnTo>
                  <a:pt x="1983455" y="106730"/>
                </a:lnTo>
                <a:lnTo>
                  <a:pt x="1974166" y="65087"/>
                </a:lnTo>
                <a:lnTo>
                  <a:pt x="1950617" y="31172"/>
                </a:lnTo>
                <a:lnTo>
                  <a:pt x="1916158" y="8354"/>
                </a:lnTo>
                <a:lnTo>
                  <a:pt x="187413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94835" y="5796153"/>
            <a:ext cx="1983739" cy="656590"/>
          </a:xfrm>
          <a:custGeom>
            <a:avLst/>
            <a:gdLst/>
            <a:ahLst/>
            <a:cxnLst/>
            <a:rect l="l" t="t" r="r" b="b"/>
            <a:pathLst>
              <a:path w="1983739" h="656589">
                <a:moveTo>
                  <a:pt x="0" y="109347"/>
                </a:moveTo>
                <a:lnTo>
                  <a:pt x="8345" y="67354"/>
                </a:lnTo>
                <a:lnTo>
                  <a:pt x="31149" y="32892"/>
                </a:lnTo>
                <a:lnTo>
                  <a:pt x="65059" y="9328"/>
                </a:lnTo>
                <a:lnTo>
                  <a:pt x="106727" y="30"/>
                </a:lnTo>
                <a:lnTo>
                  <a:pt x="1874139" y="0"/>
                </a:lnTo>
                <a:lnTo>
                  <a:pt x="1888778" y="969"/>
                </a:lnTo>
                <a:lnTo>
                  <a:pt x="1928650" y="14519"/>
                </a:lnTo>
                <a:lnTo>
                  <a:pt x="1959845" y="41410"/>
                </a:lnTo>
                <a:lnTo>
                  <a:pt x="1979013" y="78275"/>
                </a:lnTo>
                <a:lnTo>
                  <a:pt x="1983486" y="546735"/>
                </a:lnTo>
                <a:lnTo>
                  <a:pt x="1982517" y="561361"/>
                </a:lnTo>
                <a:lnTo>
                  <a:pt x="1968980" y="601217"/>
                </a:lnTo>
                <a:lnTo>
                  <a:pt x="1942101" y="632421"/>
                </a:lnTo>
                <a:lnTo>
                  <a:pt x="1905233" y="651604"/>
                </a:lnTo>
                <a:lnTo>
                  <a:pt x="109347" y="656082"/>
                </a:lnTo>
                <a:lnTo>
                  <a:pt x="94707" y="655112"/>
                </a:lnTo>
                <a:lnTo>
                  <a:pt x="54835" y="641562"/>
                </a:lnTo>
                <a:lnTo>
                  <a:pt x="23640" y="614671"/>
                </a:lnTo>
                <a:lnTo>
                  <a:pt x="4472" y="577806"/>
                </a:lnTo>
                <a:lnTo>
                  <a:pt x="0" y="109347"/>
                </a:lnTo>
                <a:close/>
              </a:path>
            </a:pathLst>
          </a:custGeom>
          <a:ln w="16001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05959" y="5904269"/>
            <a:ext cx="1672589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OUT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UT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82648" y="4733925"/>
            <a:ext cx="1856739" cy="422909"/>
          </a:xfrm>
          <a:custGeom>
            <a:avLst/>
            <a:gdLst/>
            <a:ahLst/>
            <a:cxnLst/>
            <a:rect l="l" t="t" r="r" b="b"/>
            <a:pathLst>
              <a:path w="1856739" h="422910">
                <a:moveTo>
                  <a:pt x="1785747" y="0"/>
                </a:moveTo>
                <a:lnTo>
                  <a:pt x="58127" y="1074"/>
                </a:lnTo>
                <a:lnTo>
                  <a:pt x="21363" y="19890"/>
                </a:lnTo>
                <a:lnTo>
                  <a:pt x="1484" y="55997"/>
                </a:lnTo>
                <a:lnTo>
                  <a:pt x="0" y="70485"/>
                </a:lnTo>
                <a:lnTo>
                  <a:pt x="1074" y="364782"/>
                </a:lnTo>
                <a:lnTo>
                  <a:pt x="19890" y="401546"/>
                </a:lnTo>
                <a:lnTo>
                  <a:pt x="55997" y="421425"/>
                </a:lnTo>
                <a:lnTo>
                  <a:pt x="70485" y="422910"/>
                </a:lnTo>
                <a:lnTo>
                  <a:pt x="1798104" y="421835"/>
                </a:lnTo>
                <a:lnTo>
                  <a:pt x="1834868" y="403019"/>
                </a:lnTo>
                <a:lnTo>
                  <a:pt x="1854747" y="366912"/>
                </a:lnTo>
                <a:lnTo>
                  <a:pt x="1856232" y="352425"/>
                </a:lnTo>
                <a:lnTo>
                  <a:pt x="1855157" y="58127"/>
                </a:lnTo>
                <a:lnTo>
                  <a:pt x="1836341" y="21363"/>
                </a:lnTo>
                <a:lnTo>
                  <a:pt x="1800234" y="1484"/>
                </a:lnTo>
                <a:lnTo>
                  <a:pt x="1785747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82648" y="4733925"/>
            <a:ext cx="1856739" cy="422909"/>
          </a:xfrm>
          <a:custGeom>
            <a:avLst/>
            <a:gdLst/>
            <a:ahLst/>
            <a:cxnLst/>
            <a:rect l="l" t="t" r="r" b="b"/>
            <a:pathLst>
              <a:path w="1856739" h="422910">
                <a:moveTo>
                  <a:pt x="0" y="70485"/>
                </a:moveTo>
                <a:lnTo>
                  <a:pt x="12463" y="30402"/>
                </a:lnTo>
                <a:lnTo>
                  <a:pt x="44493" y="4929"/>
                </a:lnTo>
                <a:lnTo>
                  <a:pt x="1785747" y="0"/>
                </a:lnTo>
                <a:lnTo>
                  <a:pt x="1800234" y="1484"/>
                </a:lnTo>
                <a:lnTo>
                  <a:pt x="1836341" y="21363"/>
                </a:lnTo>
                <a:lnTo>
                  <a:pt x="1855157" y="58127"/>
                </a:lnTo>
                <a:lnTo>
                  <a:pt x="1856232" y="352425"/>
                </a:lnTo>
                <a:lnTo>
                  <a:pt x="1854747" y="366912"/>
                </a:lnTo>
                <a:lnTo>
                  <a:pt x="1834868" y="403019"/>
                </a:lnTo>
                <a:lnTo>
                  <a:pt x="1798104" y="421835"/>
                </a:lnTo>
                <a:lnTo>
                  <a:pt x="70485" y="422910"/>
                </a:lnTo>
                <a:lnTo>
                  <a:pt x="55997" y="421425"/>
                </a:lnTo>
                <a:lnTo>
                  <a:pt x="19890" y="401546"/>
                </a:lnTo>
                <a:lnTo>
                  <a:pt x="1074" y="364782"/>
                </a:lnTo>
                <a:lnTo>
                  <a:pt x="0" y="70485"/>
                </a:lnTo>
                <a:close/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515363" y="4838191"/>
            <a:ext cx="15906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og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am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63870" y="4733925"/>
            <a:ext cx="1856739" cy="422909"/>
          </a:xfrm>
          <a:custGeom>
            <a:avLst/>
            <a:gdLst/>
            <a:ahLst/>
            <a:cxnLst/>
            <a:rect l="l" t="t" r="r" b="b"/>
            <a:pathLst>
              <a:path w="1856740" h="422910">
                <a:moveTo>
                  <a:pt x="1785747" y="0"/>
                </a:moveTo>
                <a:lnTo>
                  <a:pt x="58127" y="1074"/>
                </a:lnTo>
                <a:lnTo>
                  <a:pt x="21363" y="19890"/>
                </a:lnTo>
                <a:lnTo>
                  <a:pt x="1484" y="55997"/>
                </a:lnTo>
                <a:lnTo>
                  <a:pt x="0" y="70485"/>
                </a:lnTo>
                <a:lnTo>
                  <a:pt x="1074" y="364782"/>
                </a:lnTo>
                <a:lnTo>
                  <a:pt x="19890" y="401546"/>
                </a:lnTo>
                <a:lnTo>
                  <a:pt x="55997" y="421425"/>
                </a:lnTo>
                <a:lnTo>
                  <a:pt x="70485" y="422910"/>
                </a:lnTo>
                <a:lnTo>
                  <a:pt x="1798104" y="421835"/>
                </a:lnTo>
                <a:lnTo>
                  <a:pt x="1834868" y="403019"/>
                </a:lnTo>
                <a:lnTo>
                  <a:pt x="1854747" y="366912"/>
                </a:lnTo>
                <a:lnTo>
                  <a:pt x="1856232" y="352425"/>
                </a:lnTo>
                <a:lnTo>
                  <a:pt x="1855157" y="58127"/>
                </a:lnTo>
                <a:lnTo>
                  <a:pt x="1836341" y="21363"/>
                </a:lnTo>
                <a:lnTo>
                  <a:pt x="1800234" y="1484"/>
                </a:lnTo>
                <a:lnTo>
                  <a:pt x="1785747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3870" y="4733925"/>
            <a:ext cx="1856739" cy="422909"/>
          </a:xfrm>
          <a:custGeom>
            <a:avLst/>
            <a:gdLst/>
            <a:ahLst/>
            <a:cxnLst/>
            <a:rect l="l" t="t" r="r" b="b"/>
            <a:pathLst>
              <a:path w="1856740" h="422910">
                <a:moveTo>
                  <a:pt x="0" y="70485"/>
                </a:moveTo>
                <a:lnTo>
                  <a:pt x="12463" y="30402"/>
                </a:lnTo>
                <a:lnTo>
                  <a:pt x="44493" y="4929"/>
                </a:lnTo>
                <a:lnTo>
                  <a:pt x="1785747" y="0"/>
                </a:lnTo>
                <a:lnTo>
                  <a:pt x="1800234" y="1484"/>
                </a:lnTo>
                <a:lnTo>
                  <a:pt x="1836341" y="21363"/>
                </a:lnTo>
                <a:lnTo>
                  <a:pt x="1855157" y="58127"/>
                </a:lnTo>
                <a:lnTo>
                  <a:pt x="1856232" y="352425"/>
                </a:lnTo>
                <a:lnTo>
                  <a:pt x="1854747" y="366912"/>
                </a:lnTo>
                <a:lnTo>
                  <a:pt x="1834868" y="403019"/>
                </a:lnTo>
                <a:lnTo>
                  <a:pt x="1798104" y="421835"/>
                </a:lnTo>
                <a:lnTo>
                  <a:pt x="70485" y="422910"/>
                </a:lnTo>
                <a:lnTo>
                  <a:pt x="55997" y="421425"/>
                </a:lnTo>
                <a:lnTo>
                  <a:pt x="19890" y="401546"/>
                </a:lnTo>
                <a:lnTo>
                  <a:pt x="1074" y="364782"/>
                </a:lnTo>
                <a:lnTo>
                  <a:pt x="0" y="70485"/>
                </a:lnTo>
                <a:close/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226303" y="4838191"/>
            <a:ext cx="15316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do </a:t>
            </a:r>
            <a:r>
              <a:rPr sz="1800" spc="-5" dirty="0">
                <a:latin typeface="Calibri"/>
                <a:cs typeface="Calibri"/>
              </a:rPr>
              <a:t>pri</a:t>
            </a:r>
            <a:r>
              <a:rPr sz="1800" spc="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iti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21764" y="2869692"/>
            <a:ext cx="114300" cy="363220"/>
          </a:xfrm>
          <a:custGeom>
            <a:avLst/>
            <a:gdLst/>
            <a:ahLst/>
            <a:cxnLst/>
            <a:rect l="l" t="t" r="r" b="b"/>
            <a:pathLst>
              <a:path w="114300" h="363219">
                <a:moveTo>
                  <a:pt x="38100" y="248411"/>
                </a:moveTo>
                <a:lnTo>
                  <a:pt x="0" y="248411"/>
                </a:lnTo>
                <a:lnTo>
                  <a:pt x="57150" y="362712"/>
                </a:lnTo>
                <a:lnTo>
                  <a:pt x="104775" y="267462"/>
                </a:lnTo>
                <a:lnTo>
                  <a:pt x="38100" y="267462"/>
                </a:lnTo>
                <a:lnTo>
                  <a:pt x="38100" y="248411"/>
                </a:lnTo>
                <a:close/>
              </a:path>
              <a:path w="114300" h="363219">
                <a:moveTo>
                  <a:pt x="76200" y="0"/>
                </a:moveTo>
                <a:lnTo>
                  <a:pt x="38100" y="0"/>
                </a:lnTo>
                <a:lnTo>
                  <a:pt x="38100" y="267462"/>
                </a:lnTo>
                <a:lnTo>
                  <a:pt x="76200" y="267462"/>
                </a:lnTo>
                <a:lnTo>
                  <a:pt x="76200" y="0"/>
                </a:lnTo>
                <a:close/>
              </a:path>
              <a:path w="114300" h="363219">
                <a:moveTo>
                  <a:pt x="114300" y="248411"/>
                </a:moveTo>
                <a:lnTo>
                  <a:pt x="76200" y="248411"/>
                </a:lnTo>
                <a:lnTo>
                  <a:pt x="76200" y="267462"/>
                </a:lnTo>
                <a:lnTo>
                  <a:pt x="104775" y="267462"/>
                </a:lnTo>
                <a:lnTo>
                  <a:pt x="114300" y="24841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07385" y="2869692"/>
            <a:ext cx="114300" cy="363220"/>
          </a:xfrm>
          <a:custGeom>
            <a:avLst/>
            <a:gdLst/>
            <a:ahLst/>
            <a:cxnLst/>
            <a:rect l="l" t="t" r="r" b="b"/>
            <a:pathLst>
              <a:path w="114300" h="363219">
                <a:moveTo>
                  <a:pt x="76200" y="95250"/>
                </a:moveTo>
                <a:lnTo>
                  <a:pt x="38100" y="95250"/>
                </a:lnTo>
                <a:lnTo>
                  <a:pt x="38100" y="362712"/>
                </a:lnTo>
                <a:lnTo>
                  <a:pt x="76200" y="362712"/>
                </a:lnTo>
                <a:lnTo>
                  <a:pt x="76200" y="95250"/>
                </a:lnTo>
                <a:close/>
              </a:path>
              <a:path w="114300" h="36321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6321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35167" y="2869692"/>
            <a:ext cx="114300" cy="363220"/>
          </a:xfrm>
          <a:custGeom>
            <a:avLst/>
            <a:gdLst/>
            <a:ahLst/>
            <a:cxnLst/>
            <a:rect l="l" t="t" r="r" b="b"/>
            <a:pathLst>
              <a:path w="114300" h="363219">
                <a:moveTo>
                  <a:pt x="38100" y="248411"/>
                </a:moveTo>
                <a:lnTo>
                  <a:pt x="0" y="248411"/>
                </a:lnTo>
                <a:lnTo>
                  <a:pt x="57150" y="362712"/>
                </a:lnTo>
                <a:lnTo>
                  <a:pt x="104775" y="267462"/>
                </a:lnTo>
                <a:lnTo>
                  <a:pt x="38100" y="267462"/>
                </a:lnTo>
                <a:lnTo>
                  <a:pt x="38100" y="248411"/>
                </a:lnTo>
                <a:close/>
              </a:path>
              <a:path w="114300" h="363219">
                <a:moveTo>
                  <a:pt x="76200" y="0"/>
                </a:moveTo>
                <a:lnTo>
                  <a:pt x="38100" y="0"/>
                </a:lnTo>
                <a:lnTo>
                  <a:pt x="38100" y="267462"/>
                </a:lnTo>
                <a:lnTo>
                  <a:pt x="76200" y="267462"/>
                </a:lnTo>
                <a:lnTo>
                  <a:pt x="76200" y="0"/>
                </a:lnTo>
                <a:close/>
              </a:path>
              <a:path w="114300" h="363219">
                <a:moveTo>
                  <a:pt x="114300" y="248411"/>
                </a:moveTo>
                <a:lnTo>
                  <a:pt x="76200" y="248411"/>
                </a:lnTo>
                <a:lnTo>
                  <a:pt x="76200" y="267462"/>
                </a:lnTo>
                <a:lnTo>
                  <a:pt x="104775" y="267462"/>
                </a:lnTo>
                <a:lnTo>
                  <a:pt x="114300" y="24841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20789" y="2869692"/>
            <a:ext cx="114300" cy="363220"/>
          </a:xfrm>
          <a:custGeom>
            <a:avLst/>
            <a:gdLst/>
            <a:ahLst/>
            <a:cxnLst/>
            <a:rect l="l" t="t" r="r" b="b"/>
            <a:pathLst>
              <a:path w="114300" h="363219">
                <a:moveTo>
                  <a:pt x="76200" y="95250"/>
                </a:moveTo>
                <a:lnTo>
                  <a:pt x="38100" y="95250"/>
                </a:lnTo>
                <a:lnTo>
                  <a:pt x="38100" y="362712"/>
                </a:lnTo>
                <a:lnTo>
                  <a:pt x="76200" y="362712"/>
                </a:lnTo>
                <a:lnTo>
                  <a:pt x="76200" y="95250"/>
                </a:lnTo>
                <a:close/>
              </a:path>
              <a:path w="114300" h="36321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6321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01211" y="3883151"/>
            <a:ext cx="363220" cy="114300"/>
          </a:xfrm>
          <a:custGeom>
            <a:avLst/>
            <a:gdLst/>
            <a:ahLst/>
            <a:cxnLst/>
            <a:rect l="l" t="t" r="r" b="b"/>
            <a:pathLst>
              <a:path w="363220" h="114300">
                <a:moveTo>
                  <a:pt x="248411" y="0"/>
                </a:moveTo>
                <a:lnTo>
                  <a:pt x="248411" y="114300"/>
                </a:lnTo>
                <a:lnTo>
                  <a:pt x="324612" y="76200"/>
                </a:lnTo>
                <a:lnTo>
                  <a:pt x="267462" y="76200"/>
                </a:lnTo>
                <a:lnTo>
                  <a:pt x="267462" y="38100"/>
                </a:lnTo>
                <a:lnTo>
                  <a:pt x="324612" y="38100"/>
                </a:lnTo>
                <a:lnTo>
                  <a:pt x="248411" y="0"/>
                </a:lnTo>
                <a:close/>
              </a:path>
              <a:path w="363220" h="114300">
                <a:moveTo>
                  <a:pt x="248411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48411" y="76200"/>
                </a:lnTo>
                <a:lnTo>
                  <a:pt x="248411" y="38100"/>
                </a:lnTo>
                <a:close/>
              </a:path>
              <a:path w="363220" h="114300">
                <a:moveTo>
                  <a:pt x="324612" y="38100"/>
                </a:moveTo>
                <a:lnTo>
                  <a:pt x="267462" y="38100"/>
                </a:lnTo>
                <a:lnTo>
                  <a:pt x="267462" y="76200"/>
                </a:lnTo>
                <a:lnTo>
                  <a:pt x="324612" y="76200"/>
                </a:lnTo>
                <a:lnTo>
                  <a:pt x="362712" y="57150"/>
                </a:lnTo>
                <a:lnTo>
                  <a:pt x="324612" y="38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64635" y="4483608"/>
            <a:ext cx="363220" cy="114300"/>
          </a:xfrm>
          <a:custGeom>
            <a:avLst/>
            <a:gdLst/>
            <a:ahLst/>
            <a:cxnLst/>
            <a:rect l="l" t="t" r="r" b="b"/>
            <a:pathLst>
              <a:path w="36322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6322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63220" h="114300">
                <a:moveTo>
                  <a:pt x="362712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62712" y="76200"/>
                </a:lnTo>
                <a:lnTo>
                  <a:pt x="362712" y="38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03927" y="5497957"/>
            <a:ext cx="382905" cy="298450"/>
          </a:xfrm>
          <a:custGeom>
            <a:avLst/>
            <a:gdLst/>
            <a:ahLst/>
            <a:cxnLst/>
            <a:rect l="l" t="t" r="r" b="b"/>
            <a:pathLst>
              <a:path w="382904" h="298450">
                <a:moveTo>
                  <a:pt x="280444" y="243980"/>
                </a:moveTo>
                <a:lnTo>
                  <a:pt x="257301" y="274320"/>
                </a:lnTo>
                <a:lnTo>
                  <a:pt x="382904" y="298157"/>
                </a:lnTo>
                <a:lnTo>
                  <a:pt x="362025" y="255574"/>
                </a:lnTo>
                <a:lnTo>
                  <a:pt x="295655" y="255574"/>
                </a:lnTo>
                <a:lnTo>
                  <a:pt x="280444" y="243980"/>
                </a:lnTo>
                <a:close/>
              </a:path>
              <a:path w="382904" h="298450">
                <a:moveTo>
                  <a:pt x="303512" y="213738"/>
                </a:moveTo>
                <a:lnTo>
                  <a:pt x="280444" y="243980"/>
                </a:lnTo>
                <a:lnTo>
                  <a:pt x="295655" y="255574"/>
                </a:lnTo>
                <a:lnTo>
                  <a:pt x="318642" y="225272"/>
                </a:lnTo>
                <a:lnTo>
                  <a:pt x="303512" y="213738"/>
                </a:lnTo>
                <a:close/>
              </a:path>
              <a:path w="382904" h="298450">
                <a:moveTo>
                  <a:pt x="326643" y="183413"/>
                </a:moveTo>
                <a:lnTo>
                  <a:pt x="303512" y="213738"/>
                </a:lnTo>
                <a:lnTo>
                  <a:pt x="318642" y="225272"/>
                </a:lnTo>
                <a:lnTo>
                  <a:pt x="295655" y="255574"/>
                </a:lnTo>
                <a:lnTo>
                  <a:pt x="362025" y="255574"/>
                </a:lnTo>
                <a:lnTo>
                  <a:pt x="326643" y="183413"/>
                </a:lnTo>
                <a:close/>
              </a:path>
              <a:path w="382904" h="298450">
                <a:moveTo>
                  <a:pt x="23113" y="0"/>
                </a:moveTo>
                <a:lnTo>
                  <a:pt x="0" y="30226"/>
                </a:lnTo>
                <a:lnTo>
                  <a:pt x="280444" y="243980"/>
                </a:lnTo>
                <a:lnTo>
                  <a:pt x="303512" y="213738"/>
                </a:lnTo>
                <a:lnTo>
                  <a:pt x="2311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18230" y="5506211"/>
            <a:ext cx="446405" cy="306070"/>
          </a:xfrm>
          <a:custGeom>
            <a:avLst/>
            <a:gdLst/>
            <a:ahLst/>
            <a:cxnLst/>
            <a:rect l="l" t="t" r="r" b="b"/>
            <a:pathLst>
              <a:path w="446404" h="306070">
                <a:moveTo>
                  <a:pt x="340581" y="47411"/>
                </a:moveTo>
                <a:lnTo>
                  <a:pt x="0" y="273951"/>
                </a:lnTo>
                <a:lnTo>
                  <a:pt x="21081" y="305676"/>
                </a:lnTo>
                <a:lnTo>
                  <a:pt x="361680" y="79148"/>
                </a:lnTo>
                <a:lnTo>
                  <a:pt x="340581" y="47411"/>
                </a:lnTo>
                <a:close/>
              </a:path>
              <a:path w="446404" h="306070">
                <a:moveTo>
                  <a:pt x="425186" y="36829"/>
                </a:moveTo>
                <a:lnTo>
                  <a:pt x="356488" y="36829"/>
                </a:lnTo>
                <a:lnTo>
                  <a:pt x="377570" y="68579"/>
                </a:lnTo>
                <a:lnTo>
                  <a:pt x="361680" y="79148"/>
                </a:lnTo>
                <a:lnTo>
                  <a:pt x="382777" y="110883"/>
                </a:lnTo>
                <a:lnTo>
                  <a:pt x="425186" y="36829"/>
                </a:lnTo>
                <a:close/>
              </a:path>
              <a:path w="446404" h="306070">
                <a:moveTo>
                  <a:pt x="356488" y="36829"/>
                </a:moveTo>
                <a:lnTo>
                  <a:pt x="340581" y="47411"/>
                </a:lnTo>
                <a:lnTo>
                  <a:pt x="361680" y="79148"/>
                </a:lnTo>
                <a:lnTo>
                  <a:pt x="377570" y="68579"/>
                </a:lnTo>
                <a:lnTo>
                  <a:pt x="356488" y="36829"/>
                </a:lnTo>
                <a:close/>
              </a:path>
              <a:path w="446404" h="306070">
                <a:moveTo>
                  <a:pt x="446277" y="0"/>
                </a:moveTo>
                <a:lnTo>
                  <a:pt x="319531" y="15747"/>
                </a:lnTo>
                <a:lnTo>
                  <a:pt x="340581" y="47411"/>
                </a:lnTo>
                <a:lnTo>
                  <a:pt x="356488" y="36829"/>
                </a:lnTo>
                <a:lnTo>
                  <a:pt x="425186" y="36829"/>
                </a:lnTo>
                <a:lnTo>
                  <a:pt x="44627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5" dirty="0" smtClean="0"/>
              <a:t>LECTU</a:t>
            </a:r>
            <a:r>
              <a:rPr dirty="0" smtClean="0"/>
              <a:t>RE</a:t>
            </a:r>
            <a:r>
              <a:rPr spc="-20" dirty="0" smtClean="0"/>
              <a:t> </a:t>
            </a:r>
            <a:r>
              <a:rPr spc="-5" dirty="0"/>
              <a:t>1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</a:pPr>
            <a:r>
              <a:rPr spc="-80" dirty="0"/>
              <a:t>S</a:t>
            </a:r>
            <a:r>
              <a:rPr spc="-185" dirty="0"/>
              <a:t>T</a:t>
            </a:r>
            <a:r>
              <a:rPr spc="-50" dirty="0"/>
              <a:t>OR</a:t>
            </a:r>
            <a:r>
              <a:rPr spc="-55" dirty="0"/>
              <a:t>E</a:t>
            </a:r>
            <a:r>
              <a:rPr spc="-5" dirty="0"/>
              <a:t>D</a:t>
            </a:r>
            <a:r>
              <a:rPr spc="-105" dirty="0"/>
              <a:t> </a:t>
            </a:r>
            <a:r>
              <a:rPr spc="-55" dirty="0"/>
              <a:t>P</a:t>
            </a:r>
            <a:r>
              <a:rPr spc="-100" dirty="0"/>
              <a:t>R</a:t>
            </a:r>
            <a:r>
              <a:rPr spc="-50" dirty="0"/>
              <a:t>OG</a:t>
            </a:r>
            <a:r>
              <a:rPr spc="-55" dirty="0"/>
              <a:t>RA</a:t>
            </a:r>
            <a:r>
              <a:rPr spc="-5" dirty="0"/>
              <a:t>M</a:t>
            </a:r>
            <a:r>
              <a:rPr spc="-120" dirty="0"/>
              <a:t> </a:t>
            </a:r>
            <a:r>
              <a:rPr spc="-100" dirty="0"/>
              <a:t>C</a:t>
            </a:r>
            <a:r>
              <a:rPr spc="-50" dirty="0"/>
              <a:t>O</a:t>
            </a:r>
            <a:r>
              <a:rPr spc="-55" dirty="0"/>
              <a:t>MPU</a:t>
            </a:r>
            <a:r>
              <a:rPr spc="-50" dirty="0"/>
              <a:t>T</a:t>
            </a:r>
            <a:r>
              <a:rPr spc="-55" dirty="0"/>
              <a:t>E</a:t>
            </a:r>
            <a:r>
              <a:rPr dirty="0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5" dirty="0" smtClean="0"/>
              <a:t>LECTU</a:t>
            </a:r>
            <a:r>
              <a:rPr dirty="0" smtClean="0"/>
              <a:t>RE</a:t>
            </a:r>
            <a:r>
              <a:rPr spc="-20" dirty="0" smtClean="0"/>
              <a:t> </a:t>
            </a:r>
            <a:r>
              <a:rPr spc="-5"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7032625" cy="3496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seque</a:t>
            </a:r>
            <a:r>
              <a:rPr sz="2600" spc="-1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ce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truc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ions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st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inside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ompu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er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buil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10" dirty="0">
                <a:latin typeface="Calibri"/>
                <a:cs typeface="Calibri"/>
              </a:rPr>
              <a:t>f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ed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fine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imiti</a:t>
            </a:r>
            <a:r>
              <a:rPr sz="2400" spc="-25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tructions</a:t>
            </a:r>
          </a:p>
          <a:p>
            <a:pPr marL="853440" lvl="2" indent="-457200">
              <a:lnSpc>
                <a:spcPct val="100000"/>
              </a:lnSpc>
              <a:spcBef>
                <a:spcPts val="385"/>
              </a:spcBef>
              <a:buClr>
                <a:srgbClr val="585858"/>
              </a:buClr>
              <a:buAutoNum type="arabicParenR"/>
              <a:tabLst>
                <a:tab pos="854075" algn="l"/>
              </a:tabLst>
            </a:pPr>
            <a:r>
              <a:rPr sz="2000" spc="-5" dirty="0">
                <a:latin typeface="Calibri"/>
                <a:cs typeface="Calibri"/>
              </a:rPr>
              <a:t>arithm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ic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logic</a:t>
            </a:r>
            <a:endParaRPr sz="2000" dirty="0">
              <a:latin typeface="Calibri"/>
              <a:cs typeface="Calibri"/>
            </a:endParaRPr>
          </a:p>
          <a:p>
            <a:pPr marL="853440" lvl="2" indent="-457200">
              <a:lnSpc>
                <a:spcPct val="100000"/>
              </a:lnSpc>
              <a:spcBef>
                <a:spcPts val="360"/>
              </a:spcBef>
              <a:buClr>
                <a:srgbClr val="585858"/>
              </a:buClr>
              <a:buAutoNum type="arabicParenR"/>
              <a:tabLst>
                <a:tab pos="854075" algn="l"/>
              </a:tabLst>
            </a:pPr>
            <a:r>
              <a:rPr sz="2000" spc="-10" dirty="0">
                <a:latin typeface="Calibri"/>
                <a:cs typeface="Calibri"/>
              </a:rPr>
              <a:t>simp</a:t>
            </a:r>
            <a:r>
              <a:rPr sz="2000" spc="-15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ts</a:t>
            </a:r>
            <a:endParaRPr sz="2000" dirty="0">
              <a:latin typeface="Calibri"/>
              <a:cs typeface="Calibri"/>
            </a:endParaRPr>
          </a:p>
          <a:p>
            <a:pPr marL="853440" lvl="2" indent="-457200">
              <a:lnSpc>
                <a:spcPct val="100000"/>
              </a:lnSpc>
              <a:spcBef>
                <a:spcPts val="360"/>
              </a:spcBef>
              <a:buClr>
                <a:srgbClr val="585858"/>
              </a:buClr>
              <a:buAutoNum type="arabicParenR"/>
              <a:tabLst>
                <a:tab pos="854075" algn="l"/>
              </a:tabLst>
            </a:pP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2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a</a:t>
            </a:r>
            <a:endParaRPr sz="2000" dirty="0">
              <a:latin typeface="Calibri"/>
              <a:cs typeface="Calibri"/>
            </a:endParaRPr>
          </a:p>
          <a:p>
            <a:pPr marL="104139" marR="919480" indent="-91440">
              <a:lnSpc>
                <a:spcPts val="2810"/>
              </a:lnSpc>
              <a:spcBef>
                <a:spcPts val="16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specia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og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am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(i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erp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er)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b="1" spc="-4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6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ecu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each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truction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in o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der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80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ts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fl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oug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seq</a:t>
            </a:r>
            <a:r>
              <a:rPr sz="2400" spc="-1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ence</a:t>
            </a:r>
          </a:p>
          <a:p>
            <a:pPr marL="464820" lvl="1" indent="-251460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" dirty="0">
                <a:latin typeface="Calibri"/>
                <a:cs typeface="Calibri"/>
              </a:rPr>
              <a:t> done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100" dirty="0"/>
              <a:t>B</a:t>
            </a:r>
            <a:r>
              <a:rPr spc="-50" dirty="0"/>
              <a:t>A</a:t>
            </a:r>
            <a:r>
              <a:rPr spc="-60" dirty="0"/>
              <a:t>S</a:t>
            </a:r>
            <a:r>
              <a:rPr spc="-50" dirty="0"/>
              <a:t>I</a:t>
            </a:r>
            <a:r>
              <a:rPr dirty="0"/>
              <a:t>C</a:t>
            </a:r>
            <a:r>
              <a:rPr spc="-95" dirty="0"/>
              <a:t> </a:t>
            </a:r>
            <a:r>
              <a:rPr spc="-55" dirty="0"/>
              <a:t>P</a:t>
            </a:r>
            <a:r>
              <a:rPr spc="-50" dirty="0"/>
              <a:t>RI</a:t>
            </a:r>
            <a:r>
              <a:rPr spc="-55" dirty="0"/>
              <a:t>M</a:t>
            </a:r>
            <a:r>
              <a:rPr spc="-50" dirty="0"/>
              <a:t>ITIV</a:t>
            </a:r>
            <a:r>
              <a:rPr spc="-100" dirty="0"/>
              <a:t>E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5" dirty="0" smtClean="0"/>
              <a:t>LECTU</a:t>
            </a:r>
            <a:r>
              <a:rPr dirty="0" smtClean="0"/>
              <a:t>RE</a:t>
            </a:r>
            <a:r>
              <a:rPr spc="-20" dirty="0" smtClean="0"/>
              <a:t> </a:t>
            </a:r>
            <a:r>
              <a:rPr spc="-5"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415" indent="-91440">
              <a:lnSpc>
                <a:spcPts val="2965"/>
              </a:lnSpc>
              <a:buClr>
                <a:srgbClr val="585858"/>
              </a:buClr>
              <a:buFont typeface="Wingdings"/>
              <a:buChar char=""/>
              <a:tabLst>
                <a:tab pos="280035" algn="l"/>
              </a:tabLst>
            </a:pPr>
            <a:r>
              <a:rPr sz="2600" spc="-165" dirty="0"/>
              <a:t>T</a:t>
            </a:r>
            <a:r>
              <a:rPr sz="2600" spc="-5" dirty="0"/>
              <a:t>urin</a:t>
            </a:r>
            <a:r>
              <a:rPr sz="2600" dirty="0"/>
              <a:t>g</a:t>
            </a:r>
            <a:r>
              <a:rPr sz="2600" spc="5" dirty="0"/>
              <a:t> </a:t>
            </a:r>
            <a:r>
              <a:rPr sz="2600" spc="-5" dirty="0"/>
              <a:t>sh</a:t>
            </a:r>
            <a:r>
              <a:rPr sz="2600" spc="-15" dirty="0"/>
              <a:t>o</a:t>
            </a:r>
            <a:r>
              <a:rPr sz="2600" spc="-30" dirty="0"/>
              <a:t>w</a:t>
            </a:r>
            <a:r>
              <a:rPr sz="2600" dirty="0"/>
              <a:t>ed</a:t>
            </a:r>
            <a:r>
              <a:rPr sz="2600" spc="-5" dirty="0"/>
              <a:t> </a:t>
            </a:r>
            <a:r>
              <a:rPr sz="2600" spc="-10" dirty="0"/>
              <a:t>t</a:t>
            </a:r>
            <a:r>
              <a:rPr sz="2600" spc="-5" dirty="0"/>
              <a:t>h</a:t>
            </a:r>
            <a:r>
              <a:rPr sz="2600" spc="-25" dirty="0"/>
              <a:t>a</a:t>
            </a:r>
            <a:r>
              <a:rPr sz="2600" spc="-5" dirty="0"/>
              <a:t>t</a:t>
            </a:r>
            <a:r>
              <a:rPr sz="2600" spc="5" dirty="0"/>
              <a:t> </a:t>
            </a:r>
            <a:r>
              <a:rPr sz="2600" spc="-40" dirty="0"/>
              <a:t>y</a:t>
            </a:r>
            <a:r>
              <a:rPr sz="2600" spc="-5" dirty="0"/>
              <a:t>o</a:t>
            </a:r>
            <a:r>
              <a:rPr sz="2600" dirty="0"/>
              <a:t>u</a:t>
            </a:r>
            <a:r>
              <a:rPr sz="2600" spc="-5" dirty="0"/>
              <a:t> </a:t>
            </a:r>
            <a:r>
              <a:rPr sz="2600" spc="-30" dirty="0"/>
              <a:t>c</a:t>
            </a:r>
            <a:r>
              <a:rPr sz="2600" dirty="0"/>
              <a:t>an</a:t>
            </a:r>
            <a:r>
              <a:rPr sz="2600" spc="5" dirty="0"/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omp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6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thing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/>
              <a:t>usin</a:t>
            </a:r>
            <a:r>
              <a:rPr sz="2600" dirty="0"/>
              <a:t>g</a:t>
            </a:r>
            <a:r>
              <a:rPr sz="2600" spc="5" dirty="0"/>
              <a:t> </a:t>
            </a:r>
            <a:r>
              <a:rPr sz="2600" spc="-5" dirty="0"/>
              <a:t>6</a:t>
            </a:r>
            <a:endParaRPr sz="2600" dirty="0">
              <a:latin typeface="Calibri"/>
              <a:cs typeface="Calibri"/>
            </a:endParaRPr>
          </a:p>
          <a:p>
            <a:pPr marL="145415">
              <a:lnSpc>
                <a:spcPts val="2965"/>
              </a:lnSpc>
            </a:pPr>
            <a:r>
              <a:rPr sz="2600" spc="-10" dirty="0"/>
              <a:t>primiti</a:t>
            </a:r>
            <a:r>
              <a:rPr sz="2600" spc="-25" dirty="0"/>
              <a:t>v</a:t>
            </a:r>
            <a:r>
              <a:rPr sz="2600" spc="-5" dirty="0"/>
              <a:t>es</a:t>
            </a:r>
            <a:endParaRPr sz="2600" dirty="0"/>
          </a:p>
          <a:p>
            <a:pPr marL="145415" marR="1454785" indent="-91440">
              <a:lnSpc>
                <a:spcPts val="2810"/>
              </a:lnSpc>
              <a:spcBef>
                <a:spcPts val="1435"/>
              </a:spcBef>
              <a:buClr>
                <a:srgbClr val="585858"/>
              </a:buClr>
              <a:buFont typeface="Wingdings"/>
              <a:buChar char=""/>
              <a:tabLst>
                <a:tab pos="280035" algn="l"/>
              </a:tabLst>
            </a:pPr>
            <a:r>
              <a:rPr sz="2600" spc="-5" dirty="0"/>
              <a:t>modern</a:t>
            </a:r>
            <a:r>
              <a:rPr sz="2600" spc="-10" dirty="0"/>
              <a:t> p</a:t>
            </a:r>
            <a:r>
              <a:rPr sz="2600" spc="-45" dirty="0"/>
              <a:t>r</a:t>
            </a:r>
            <a:r>
              <a:rPr sz="2600" spc="-10" dirty="0"/>
              <a:t>og</a:t>
            </a:r>
            <a:r>
              <a:rPr sz="2600" spc="-60" dirty="0"/>
              <a:t>r</a:t>
            </a:r>
            <a:r>
              <a:rPr sz="2600" spc="-5" dirty="0"/>
              <a:t>amming</a:t>
            </a:r>
            <a:r>
              <a:rPr sz="2600" spc="20" dirty="0"/>
              <a:t> </a:t>
            </a:r>
            <a:r>
              <a:rPr sz="2600" spc="-5" dirty="0"/>
              <a:t>langua</a:t>
            </a:r>
            <a:r>
              <a:rPr sz="2600" spc="-40" dirty="0"/>
              <a:t>g</a:t>
            </a:r>
            <a:r>
              <a:rPr sz="2600" spc="-5" dirty="0"/>
              <a:t>es </a:t>
            </a:r>
            <a:r>
              <a:rPr sz="2600" spc="-10" dirty="0"/>
              <a:t>h</a:t>
            </a:r>
            <a:r>
              <a:rPr sz="2600" spc="-45" dirty="0"/>
              <a:t>a</a:t>
            </a:r>
            <a:r>
              <a:rPr sz="2600" spc="-30" dirty="0"/>
              <a:t>v</a:t>
            </a:r>
            <a:r>
              <a:rPr sz="2600" spc="-5" dirty="0"/>
              <a:t>e</a:t>
            </a:r>
            <a:r>
              <a:rPr sz="2600" dirty="0"/>
              <a:t> </a:t>
            </a:r>
            <a:r>
              <a:rPr sz="2600" spc="-5" dirty="0"/>
              <a:t>mo</a:t>
            </a:r>
            <a:r>
              <a:rPr sz="2600" spc="-50" dirty="0"/>
              <a:t>r</a:t>
            </a:r>
            <a:r>
              <a:rPr sz="2600" spc="-5" dirty="0"/>
              <a:t>e </a:t>
            </a:r>
            <a:r>
              <a:rPr sz="2600" spc="-35" dirty="0"/>
              <a:t>c</a:t>
            </a:r>
            <a:r>
              <a:rPr sz="2600" spc="-10" dirty="0"/>
              <a:t>o</a:t>
            </a:r>
            <a:r>
              <a:rPr sz="2600" spc="-45" dirty="0"/>
              <a:t>n</a:t>
            </a:r>
            <a:r>
              <a:rPr sz="2600" spc="-30" dirty="0"/>
              <a:t>v</a:t>
            </a:r>
            <a:r>
              <a:rPr sz="2600" spc="-5" dirty="0"/>
              <a:t>enie</a:t>
            </a:r>
            <a:r>
              <a:rPr sz="2600" spc="-35" dirty="0"/>
              <a:t>n</a:t>
            </a:r>
            <a:r>
              <a:rPr sz="2600" spc="-5" dirty="0"/>
              <a:t>t </a:t>
            </a:r>
            <a:r>
              <a:rPr sz="2600" spc="-10" dirty="0"/>
              <a:t>s</a:t>
            </a:r>
            <a:r>
              <a:rPr sz="2600" spc="-25" dirty="0"/>
              <a:t>e</a:t>
            </a:r>
            <a:r>
              <a:rPr sz="2600" spc="-5" dirty="0"/>
              <a:t>t </a:t>
            </a:r>
            <a:r>
              <a:rPr sz="2600" spc="-10" dirty="0"/>
              <a:t>o</a:t>
            </a:r>
            <a:r>
              <a:rPr sz="2600" spc="-5" dirty="0"/>
              <a:t>f</a:t>
            </a:r>
            <a:r>
              <a:rPr sz="2600" dirty="0"/>
              <a:t> </a:t>
            </a:r>
            <a:r>
              <a:rPr sz="2600" spc="-10" dirty="0"/>
              <a:t>primiti</a:t>
            </a:r>
            <a:r>
              <a:rPr sz="2600" spc="-25" dirty="0"/>
              <a:t>v</a:t>
            </a:r>
            <a:r>
              <a:rPr sz="2600" spc="-5" dirty="0"/>
              <a:t>es</a:t>
            </a:r>
            <a:endParaRPr sz="2600" dirty="0"/>
          </a:p>
          <a:p>
            <a:pPr marL="279400" indent="-225425">
              <a:lnSpc>
                <a:spcPct val="100000"/>
              </a:lnSpc>
              <a:spcBef>
                <a:spcPts val="1040"/>
              </a:spcBef>
              <a:buClr>
                <a:srgbClr val="585858"/>
              </a:buClr>
              <a:buFont typeface="Wingdings"/>
              <a:buChar char=""/>
              <a:tabLst>
                <a:tab pos="280035" algn="l"/>
              </a:tabLst>
            </a:pPr>
            <a:r>
              <a:rPr sz="2600" spc="-35" dirty="0"/>
              <a:t>c</a:t>
            </a:r>
            <a:r>
              <a:rPr sz="2600" spc="-5" dirty="0"/>
              <a:t>an</a:t>
            </a:r>
            <a:r>
              <a:rPr sz="2600" dirty="0"/>
              <a:t> </a:t>
            </a:r>
            <a:r>
              <a:rPr sz="2600" spc="-5" dirty="0"/>
              <a:t>a</a:t>
            </a:r>
            <a:r>
              <a:rPr sz="2600" spc="-20" dirty="0"/>
              <a:t>b</a:t>
            </a:r>
            <a:r>
              <a:rPr sz="2600" spc="-40" dirty="0"/>
              <a:t>s</a:t>
            </a:r>
            <a:r>
              <a:rPr sz="2600" spc="-5" dirty="0"/>
              <a:t>t</a:t>
            </a:r>
            <a:r>
              <a:rPr sz="2600" spc="-60" dirty="0"/>
              <a:t>r</a:t>
            </a:r>
            <a:r>
              <a:rPr sz="2600" spc="-5" dirty="0"/>
              <a:t>act</a:t>
            </a:r>
            <a:r>
              <a:rPr sz="2600" spc="20" dirty="0"/>
              <a:t> </a:t>
            </a:r>
            <a:r>
              <a:rPr sz="2600" spc="-5" dirty="0"/>
              <a:t>m</a:t>
            </a:r>
            <a:r>
              <a:rPr sz="2600" spc="-20" dirty="0"/>
              <a:t>e</a:t>
            </a:r>
            <a:r>
              <a:rPr sz="2600" spc="-5" dirty="0"/>
              <a:t>thods </a:t>
            </a:r>
            <a:r>
              <a:rPr sz="2600" spc="-30" dirty="0"/>
              <a:t>t</a:t>
            </a:r>
            <a:r>
              <a:rPr sz="2600" spc="-5" dirty="0"/>
              <a:t>o</a:t>
            </a:r>
            <a:r>
              <a:rPr sz="2600" spc="10" dirty="0"/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primit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es</a:t>
            </a:r>
            <a:endParaRPr sz="2600" dirty="0">
              <a:latin typeface="Calibri"/>
              <a:cs typeface="Calibri"/>
            </a:endParaRPr>
          </a:p>
          <a:p>
            <a:pPr marL="4127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</a:pPr>
            <a:endParaRPr sz="2700" dirty="0">
              <a:latin typeface="Times New Roman"/>
              <a:cs typeface="Times New Roman"/>
            </a:endParaRPr>
          </a:p>
          <a:p>
            <a:pPr marL="279400" indent="-225425">
              <a:lnSpc>
                <a:spcPts val="2965"/>
              </a:lnSpc>
              <a:spcBef>
                <a:spcPts val="2190"/>
              </a:spcBef>
              <a:buClr>
                <a:srgbClr val="585858"/>
              </a:buClr>
              <a:buFont typeface="Wingdings"/>
              <a:buChar char=""/>
              <a:tabLst>
                <a:tab pos="280035" algn="l"/>
              </a:tabLst>
            </a:pPr>
            <a:r>
              <a:rPr sz="2600" dirty="0"/>
              <a:t>a</a:t>
            </a:r>
            <a:r>
              <a:rPr sz="2600" spc="-55" dirty="0"/>
              <a:t>n</a:t>
            </a:r>
            <a:r>
              <a:rPr sz="2600" dirty="0"/>
              <a:t>ything</a:t>
            </a:r>
            <a:r>
              <a:rPr sz="2600" spc="-5" dirty="0"/>
              <a:t> </a:t>
            </a:r>
            <a:r>
              <a:rPr sz="2600" spc="-35" dirty="0"/>
              <a:t>c</a:t>
            </a:r>
            <a:r>
              <a:rPr sz="2600" spc="-5" dirty="0"/>
              <a:t>ompu</a:t>
            </a:r>
            <a:r>
              <a:rPr sz="2600" spc="-30" dirty="0"/>
              <a:t>t</a:t>
            </a:r>
            <a:r>
              <a:rPr sz="2600" dirty="0"/>
              <a:t>able in</a:t>
            </a:r>
            <a:r>
              <a:rPr sz="2600" spc="-5" dirty="0"/>
              <a:t> on</a:t>
            </a:r>
            <a:r>
              <a:rPr sz="2600" dirty="0"/>
              <a:t>e </a:t>
            </a:r>
            <a:r>
              <a:rPr sz="2600" spc="-10" dirty="0"/>
              <a:t>l</a:t>
            </a:r>
            <a:r>
              <a:rPr sz="2600" dirty="0"/>
              <a:t>angua</a:t>
            </a:r>
            <a:r>
              <a:rPr sz="2600" spc="-30" dirty="0"/>
              <a:t>g</a:t>
            </a:r>
            <a:r>
              <a:rPr sz="2600" spc="-5" dirty="0"/>
              <a:t>e</a:t>
            </a:r>
            <a:r>
              <a:rPr sz="2600" dirty="0"/>
              <a:t> is</a:t>
            </a:r>
            <a:r>
              <a:rPr sz="2600" spc="-5" dirty="0"/>
              <a:t> </a:t>
            </a:r>
            <a:r>
              <a:rPr sz="2600" spc="-30" dirty="0"/>
              <a:t>c</a:t>
            </a:r>
            <a:r>
              <a:rPr sz="2600" spc="-5" dirty="0"/>
              <a:t>ompu</a:t>
            </a:r>
            <a:r>
              <a:rPr sz="2600" spc="-30" dirty="0"/>
              <a:t>t</a:t>
            </a:r>
            <a:r>
              <a:rPr sz="2600" dirty="0"/>
              <a:t>able in</a:t>
            </a:r>
          </a:p>
          <a:p>
            <a:pPr marL="145415">
              <a:lnSpc>
                <a:spcPts val="2965"/>
              </a:lnSpc>
            </a:pPr>
            <a:r>
              <a:rPr sz="2600" spc="-5" dirty="0"/>
              <a:t>a</a:t>
            </a:r>
            <a:r>
              <a:rPr sz="2600" spc="-55" dirty="0"/>
              <a:t>n</a:t>
            </a:r>
            <a:r>
              <a:rPr sz="2600" spc="-5" dirty="0"/>
              <a:t>y</a:t>
            </a:r>
            <a:r>
              <a:rPr sz="2600" dirty="0"/>
              <a:t> </a:t>
            </a:r>
            <a:r>
              <a:rPr sz="2600" spc="-10" dirty="0"/>
              <a:t>othe</a:t>
            </a:r>
            <a:r>
              <a:rPr sz="2600" spc="-5" dirty="0"/>
              <a:t>r</a:t>
            </a:r>
            <a:r>
              <a:rPr sz="2600" spc="10" dirty="0"/>
              <a:t> </a:t>
            </a:r>
            <a:r>
              <a:rPr sz="2600" spc="-10" dirty="0"/>
              <a:t>p</a:t>
            </a:r>
            <a:r>
              <a:rPr sz="2600" spc="-45" dirty="0"/>
              <a:t>r</a:t>
            </a:r>
            <a:r>
              <a:rPr sz="2600" spc="-10" dirty="0"/>
              <a:t>og</a:t>
            </a:r>
            <a:r>
              <a:rPr sz="2600" spc="-60" dirty="0"/>
              <a:t>r</a:t>
            </a:r>
            <a:r>
              <a:rPr sz="2600" spc="-5" dirty="0"/>
              <a:t>amming</a:t>
            </a:r>
            <a:r>
              <a:rPr sz="2600" spc="20" dirty="0"/>
              <a:t> </a:t>
            </a:r>
            <a:r>
              <a:rPr sz="2600" spc="-5" dirty="0"/>
              <a:t>langua</a:t>
            </a:r>
            <a:r>
              <a:rPr sz="2600" spc="-40" dirty="0"/>
              <a:t>g</a:t>
            </a:r>
            <a:r>
              <a:rPr sz="2600" spc="-5" dirty="0"/>
              <a:t>e</a:t>
            </a:r>
            <a:endParaRPr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0" dirty="0"/>
              <a:t>CR</a:t>
            </a:r>
            <a:r>
              <a:rPr spc="-100" dirty="0"/>
              <a:t>E</a:t>
            </a:r>
            <a:r>
              <a:rPr spc="-425" dirty="0"/>
              <a:t>A</a:t>
            </a:r>
            <a:r>
              <a:rPr spc="-50" dirty="0"/>
              <a:t>TI</a:t>
            </a:r>
            <a:r>
              <a:rPr spc="-45" dirty="0"/>
              <a:t>N</a:t>
            </a:r>
            <a:r>
              <a:rPr dirty="0"/>
              <a:t>G</a:t>
            </a:r>
            <a:r>
              <a:rPr spc="-100" dirty="0"/>
              <a:t> </a:t>
            </a:r>
            <a:r>
              <a:rPr spc="-50" dirty="0"/>
              <a:t>R</a:t>
            </a:r>
            <a:r>
              <a:rPr spc="-100" dirty="0"/>
              <a:t>E</a:t>
            </a:r>
            <a:r>
              <a:rPr spc="-50" dirty="0"/>
              <a:t>CI</a:t>
            </a:r>
            <a:r>
              <a:rPr spc="-55" dirty="0"/>
              <a:t>P</a:t>
            </a:r>
            <a:r>
              <a:rPr spc="-100" dirty="0"/>
              <a:t>E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5" dirty="0" smtClean="0"/>
              <a:t>LECTU</a:t>
            </a:r>
            <a:r>
              <a:rPr dirty="0" smtClean="0"/>
              <a:t>RE</a:t>
            </a:r>
            <a:r>
              <a:rPr spc="-20" dirty="0" smtClean="0"/>
              <a:t> </a:t>
            </a:r>
            <a:r>
              <a:rPr spc="-5"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7138670" cy="2488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ts val="2965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og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amm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langua</a:t>
            </a:r>
            <a:r>
              <a:rPr sz="2600" spc="-40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p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vides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-5" dirty="0">
                <a:latin typeface="Calibri"/>
                <a:cs typeface="Calibri"/>
              </a:rPr>
              <a:t>primi</a:t>
            </a:r>
            <a:r>
              <a:rPr sz="2600" dirty="0">
                <a:latin typeface="Calibri"/>
                <a:cs typeface="Calibri"/>
              </a:rPr>
              <a:t>ti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</a:t>
            </a:r>
            <a:endParaRPr sz="2600" dirty="0">
              <a:latin typeface="Calibri"/>
              <a:cs typeface="Calibri"/>
            </a:endParaRPr>
          </a:p>
          <a:p>
            <a:pPr marL="104139">
              <a:lnSpc>
                <a:spcPts val="2965"/>
              </a:lnSpc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ope</a:t>
            </a:r>
            <a:r>
              <a:rPr sz="2600" b="1" spc="-7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tions</a:t>
            </a:r>
            <a:endParaRPr sz="2600" dirty="0">
              <a:latin typeface="Calibri"/>
              <a:cs typeface="Calibri"/>
            </a:endParaRPr>
          </a:p>
          <a:p>
            <a:pPr marL="104139" marR="111125" indent="-91440">
              <a:lnSpc>
                <a:spcPts val="2810"/>
              </a:lnSpc>
              <a:spcBef>
                <a:spcPts val="143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4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xp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ession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ompl</a:t>
            </a:r>
            <a:r>
              <a:rPr sz="2600" spc="-5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x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t </a:t>
            </a:r>
            <a:r>
              <a:rPr sz="2600" spc="-1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60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ombin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tions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primiti</a:t>
            </a:r>
            <a:r>
              <a:rPr sz="2600" spc="-25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a </a:t>
            </a:r>
            <a:r>
              <a:rPr sz="2600" spc="5" dirty="0">
                <a:latin typeface="Calibri"/>
                <a:cs typeface="Calibri"/>
              </a:rPr>
              <a:t>p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og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amming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langua</a:t>
            </a:r>
            <a:r>
              <a:rPr sz="2600" spc="-40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e</a:t>
            </a:r>
            <a:endParaRPr sz="2600" dirty="0">
              <a:latin typeface="Calibri"/>
              <a:cs typeface="Calibri"/>
            </a:endParaRPr>
          </a:p>
          <a:p>
            <a:pPr marL="104139" marR="594995" indent="-91440">
              <a:lnSpc>
                <a:spcPts val="2810"/>
              </a:lnSpc>
              <a:spcBef>
                <a:spcPts val="13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xp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ess</a:t>
            </a:r>
            <a:r>
              <a:rPr sz="2600" spc="-20" dirty="0">
                <a:latin typeface="Calibri"/>
                <a:cs typeface="Calibri"/>
              </a:rPr>
              <a:t>i</a:t>
            </a:r>
            <a:r>
              <a:rPr sz="2600" spc="-10" dirty="0">
                <a:latin typeface="Calibri"/>
                <a:cs typeface="Calibri"/>
              </a:rPr>
              <a:t>on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30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ompu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tions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</a:t>
            </a:r>
            <a:r>
              <a:rPr sz="2600" spc="-5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alues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meanings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a 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og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amming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langua</a:t>
            </a:r>
            <a:r>
              <a:rPr sz="2600" spc="-40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e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8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1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0" dirty="0"/>
              <a:t>A</a:t>
            </a:r>
            <a:r>
              <a:rPr spc="-60" dirty="0"/>
              <a:t>S</a:t>
            </a:r>
            <a:r>
              <a:rPr spc="-55" dirty="0"/>
              <a:t>P</a:t>
            </a:r>
            <a:r>
              <a:rPr spc="-100" dirty="0"/>
              <a:t>E</a:t>
            </a:r>
            <a:r>
              <a:rPr spc="-25" dirty="0"/>
              <a:t>C</a:t>
            </a:r>
            <a:r>
              <a:rPr spc="-70" dirty="0"/>
              <a:t>T</a:t>
            </a:r>
            <a:r>
              <a:rPr spc="-5" dirty="0"/>
              <a:t>S</a:t>
            </a:r>
            <a:r>
              <a:rPr spc="-100" dirty="0"/>
              <a:t> </a:t>
            </a:r>
            <a:r>
              <a:rPr spc="-50" dirty="0"/>
              <a:t>O</a:t>
            </a:r>
            <a:r>
              <a:rPr spc="-5" dirty="0"/>
              <a:t>F</a:t>
            </a:r>
            <a:r>
              <a:rPr spc="-100" dirty="0"/>
              <a:t> </a:t>
            </a:r>
            <a:r>
              <a:rPr spc="-55" dirty="0"/>
              <a:t>L</a:t>
            </a:r>
            <a:r>
              <a:rPr spc="-50" dirty="0"/>
              <a:t>A</a:t>
            </a:r>
            <a:r>
              <a:rPr spc="-45" dirty="0"/>
              <a:t>N</a:t>
            </a:r>
            <a:r>
              <a:rPr spc="-50" dirty="0"/>
              <a:t>G</a:t>
            </a:r>
            <a:r>
              <a:rPr spc="-150" dirty="0"/>
              <a:t>U</a:t>
            </a:r>
            <a:r>
              <a:rPr spc="-80" dirty="0"/>
              <a:t>A</a:t>
            </a:r>
            <a:r>
              <a:rPr spc="-50" dirty="0"/>
              <a:t>G</a:t>
            </a:r>
            <a:r>
              <a:rPr spc="-100" dirty="0"/>
              <a:t>E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259" y="1601742"/>
            <a:ext cx="6499225" cy="146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pri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it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truc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endParaRPr sz="26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English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ds</a:t>
            </a:r>
            <a:endParaRPr sz="2400" dirty="0">
              <a:latin typeface="Calibri"/>
              <a:cs typeface="Calibri"/>
            </a:endParaRPr>
          </a:p>
          <a:p>
            <a:pPr marL="396240" marR="5080" lvl="1" indent="-182880">
              <a:lnSpc>
                <a:spcPts val="2590"/>
              </a:lnSpc>
              <a:spcBef>
                <a:spcPts val="640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og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amming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e: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tring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simple ope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3091773"/>
            <a:ext cx="6153791" cy="2614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52210" y="3046730"/>
            <a:ext cx="2815589" cy="2659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118" y="5764971"/>
            <a:ext cx="5583682" cy="318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 marR="5080" indent="-10795">
              <a:lnSpc>
                <a:spcPct val="114799"/>
              </a:lnSpc>
            </a:pPr>
            <a:r>
              <a:rPr sz="900" dirty="0">
                <a:latin typeface="Verdana"/>
                <a:cs typeface="Verdana"/>
              </a:rPr>
              <a:t>Word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Cloud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copyright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0000FF"/>
                </a:solidFill>
                <a:latin typeface="Verdana"/>
                <a:cs typeface="Verdana"/>
                <a:hlinkClick r:id="rId4"/>
              </a:rPr>
              <a:t>Michael</a:t>
            </a:r>
            <a:r>
              <a:rPr sz="900" spc="-25" dirty="0">
                <a:solidFill>
                  <a:srgbClr val="0000FF"/>
                </a:solidFill>
                <a:latin typeface="Verdana"/>
                <a:cs typeface="Verdana"/>
                <a:hlinkClick r:id="rId4"/>
              </a:rPr>
              <a:t> </a:t>
            </a:r>
            <a:r>
              <a:rPr sz="900" dirty="0">
                <a:solidFill>
                  <a:srgbClr val="0000FF"/>
                </a:solidFill>
                <a:latin typeface="Verdana"/>
                <a:cs typeface="Verdana"/>
                <a:hlinkClick r:id="rId4"/>
              </a:rPr>
              <a:t>T</a:t>
            </a:r>
            <a:r>
              <a:rPr sz="900" spc="-5" dirty="0">
                <a:solidFill>
                  <a:srgbClr val="0000FF"/>
                </a:solidFill>
                <a:latin typeface="Verdana"/>
                <a:cs typeface="Verdana"/>
                <a:hlinkClick r:id="rId4"/>
              </a:rPr>
              <a:t>w</a:t>
            </a:r>
            <a:r>
              <a:rPr sz="900" dirty="0">
                <a:solidFill>
                  <a:srgbClr val="0000FF"/>
                </a:solidFill>
                <a:latin typeface="Verdana"/>
                <a:cs typeface="Verdana"/>
                <a:hlinkClick r:id="rId4"/>
              </a:rPr>
              <a:t>ardo</a:t>
            </a:r>
            <a:r>
              <a:rPr sz="900" spc="-100" dirty="0">
                <a:solidFill>
                  <a:srgbClr val="0000FF"/>
                </a:solidFill>
                <a:latin typeface="Verdana"/>
                <a:cs typeface="Verdana"/>
                <a:hlinkClick r:id="rId4"/>
              </a:rPr>
              <a:t>s</a:t>
            </a:r>
            <a:r>
              <a:rPr sz="900" dirty="0">
                <a:latin typeface="Verdana"/>
                <a:cs typeface="Verdana"/>
              </a:rPr>
              <a:t>,</a:t>
            </a:r>
            <a:r>
              <a:rPr sz="900" spc="-2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All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Right</a:t>
            </a:r>
            <a:r>
              <a:rPr sz="900" spc="-2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Rese</a:t>
            </a:r>
            <a:r>
              <a:rPr sz="900" spc="-5" dirty="0">
                <a:latin typeface="Verdana"/>
                <a:cs typeface="Verdana"/>
              </a:rPr>
              <a:t>r</a:t>
            </a:r>
            <a:r>
              <a:rPr sz="900" dirty="0">
                <a:latin typeface="Verdana"/>
                <a:cs typeface="Verdana"/>
              </a:rPr>
              <a:t>v</a:t>
            </a:r>
            <a:r>
              <a:rPr sz="900" spc="-5" dirty="0">
                <a:latin typeface="Verdana"/>
                <a:cs typeface="Verdana"/>
              </a:rPr>
              <a:t>e</a:t>
            </a:r>
            <a:r>
              <a:rPr sz="900" dirty="0">
                <a:latin typeface="Verdana"/>
                <a:cs typeface="Verdana"/>
              </a:rPr>
              <a:t>d. This content is excluded from our Creative Commons license. For more information, see </a:t>
            </a:r>
            <a:r>
              <a:rPr sz="900" dirty="0">
                <a:solidFill>
                  <a:srgbClr val="0000FF"/>
                </a:solidFill>
                <a:latin typeface="Verdana"/>
                <a:cs typeface="Verdana"/>
                <a:hlinkClick r:id="rId5"/>
              </a:rPr>
              <a:t>https://ocw.mit.edu/help/faq-fair-use/</a:t>
            </a:r>
            <a:r>
              <a:rPr sz="900" dirty="0">
                <a:latin typeface="Verdana"/>
                <a:cs typeface="Verdana"/>
              </a:rPr>
              <a:t>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5" dirty="0" smtClean="0"/>
              <a:t>LECTU</a:t>
            </a:r>
            <a:r>
              <a:rPr dirty="0" smtClean="0"/>
              <a:t>RE</a:t>
            </a:r>
            <a:r>
              <a:rPr spc="-20" dirty="0" smtClean="0"/>
              <a:t> </a:t>
            </a:r>
            <a:r>
              <a:rPr spc="-5" dirty="0"/>
              <a:t>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6077191" y="5729412"/>
            <a:ext cx="2995930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900"/>
              </a:lnSpc>
            </a:pPr>
            <a:r>
              <a:rPr sz="900" dirty="0">
                <a:latin typeface="Verdana"/>
                <a:cs typeface="Verdana"/>
              </a:rPr>
              <a:t>Word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Cloud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copyright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unknow</a:t>
            </a:r>
            <a:r>
              <a:rPr sz="900" spc="-5" dirty="0">
                <a:latin typeface="Verdana"/>
                <a:cs typeface="Verdana"/>
              </a:rPr>
              <a:t>n</a:t>
            </a:r>
            <a:r>
              <a:rPr sz="900" dirty="0">
                <a:latin typeface="Verdana"/>
                <a:cs typeface="Verdana"/>
              </a:rPr>
              <a:t>,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All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Right Rese</a:t>
            </a:r>
            <a:r>
              <a:rPr sz="900" spc="-5" dirty="0">
                <a:latin typeface="Verdana"/>
                <a:cs typeface="Verdana"/>
              </a:rPr>
              <a:t>r</a:t>
            </a:r>
            <a:r>
              <a:rPr sz="900" dirty="0">
                <a:latin typeface="Verdana"/>
                <a:cs typeface="Verdana"/>
              </a:rPr>
              <a:t>v</a:t>
            </a:r>
            <a:r>
              <a:rPr sz="900" spc="-5" dirty="0">
                <a:latin typeface="Verdana"/>
                <a:cs typeface="Verdana"/>
              </a:rPr>
              <a:t>e</a:t>
            </a:r>
            <a:r>
              <a:rPr sz="900" dirty="0">
                <a:latin typeface="Verdana"/>
                <a:cs typeface="Verdana"/>
              </a:rPr>
              <a:t>d. This content is excluded from our Creative Commons license. For more information, see </a:t>
            </a:r>
            <a:r>
              <a:rPr sz="900" dirty="0">
                <a:solidFill>
                  <a:srgbClr val="0000FF"/>
                </a:solidFill>
                <a:latin typeface="Verdana"/>
                <a:cs typeface="Verdana"/>
                <a:hlinkClick r:id="rId5"/>
              </a:rPr>
              <a:t>https://ocw.mit.edu/help/faq-fair-use/</a:t>
            </a:r>
            <a:r>
              <a:rPr sz="900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0" dirty="0"/>
              <a:t>A</a:t>
            </a:r>
            <a:r>
              <a:rPr spc="-60" dirty="0"/>
              <a:t>S</a:t>
            </a:r>
            <a:r>
              <a:rPr spc="-55" dirty="0"/>
              <a:t>P</a:t>
            </a:r>
            <a:r>
              <a:rPr spc="-100" dirty="0"/>
              <a:t>E</a:t>
            </a:r>
            <a:r>
              <a:rPr spc="-25" dirty="0"/>
              <a:t>C</a:t>
            </a:r>
            <a:r>
              <a:rPr spc="-70" dirty="0"/>
              <a:t>T</a:t>
            </a:r>
            <a:r>
              <a:rPr spc="-5" dirty="0"/>
              <a:t>S</a:t>
            </a:r>
            <a:r>
              <a:rPr spc="-100" dirty="0"/>
              <a:t> </a:t>
            </a:r>
            <a:r>
              <a:rPr spc="-50" dirty="0"/>
              <a:t>O</a:t>
            </a:r>
            <a:r>
              <a:rPr spc="-5" dirty="0"/>
              <a:t>F</a:t>
            </a:r>
            <a:r>
              <a:rPr spc="-100" dirty="0"/>
              <a:t> </a:t>
            </a:r>
            <a:r>
              <a:rPr spc="-55" dirty="0"/>
              <a:t>L</a:t>
            </a:r>
            <a:r>
              <a:rPr spc="-50" dirty="0"/>
              <a:t>A</a:t>
            </a:r>
            <a:r>
              <a:rPr spc="-45" dirty="0"/>
              <a:t>N</a:t>
            </a:r>
            <a:r>
              <a:rPr spc="-50" dirty="0"/>
              <a:t>G</a:t>
            </a:r>
            <a:r>
              <a:rPr spc="-150" dirty="0"/>
              <a:t>U</a:t>
            </a:r>
            <a:r>
              <a:rPr spc="-80" dirty="0"/>
              <a:t>A</a:t>
            </a:r>
            <a:r>
              <a:rPr spc="-50" dirty="0"/>
              <a:t>G</a:t>
            </a:r>
            <a:r>
              <a:rPr spc="-100" dirty="0"/>
              <a:t>E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5" dirty="0" smtClean="0"/>
              <a:t>LECTU</a:t>
            </a:r>
            <a:r>
              <a:rPr dirty="0" smtClean="0"/>
              <a:t>RE</a:t>
            </a:r>
            <a:r>
              <a:rPr spc="-20" dirty="0" smtClean="0"/>
              <a:t> </a:t>
            </a:r>
            <a:r>
              <a:rPr spc="-5"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113093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1427" y="2305050"/>
            <a:ext cx="2054225" cy="74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buClr>
                <a:srgbClr val="585858"/>
              </a:buClr>
              <a:buFont typeface="Calibri"/>
              <a:buChar char="◦"/>
              <a:tabLst>
                <a:tab pos="264160" algn="l"/>
              </a:tabLst>
            </a:pPr>
            <a:r>
              <a:rPr sz="2400" spc="-5" dirty="0">
                <a:latin typeface="Calibri"/>
                <a:cs typeface="Calibri"/>
              </a:rPr>
              <a:t>English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"cat</a:t>
            </a:r>
            <a:endParaRPr sz="2400" dirty="0">
              <a:latin typeface="Courier New"/>
              <a:cs typeface="Courier New"/>
            </a:endParaRPr>
          </a:p>
          <a:p>
            <a:pPr marL="130937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Courier New"/>
                <a:cs typeface="Courier New"/>
              </a:rPr>
              <a:t>"cat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6336" y="2286779"/>
            <a:ext cx="4707255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85925" algn="l"/>
              </a:tabLst>
            </a:pPr>
            <a:r>
              <a:rPr sz="2400" spc="-5" dirty="0">
                <a:latin typeface="Courier New"/>
                <a:cs typeface="Courier New"/>
              </a:rPr>
              <a:t>do</a:t>
            </a:r>
            <a:r>
              <a:rPr sz="2400" dirty="0">
                <a:latin typeface="Courier New"/>
                <a:cs typeface="Courier New"/>
              </a:rPr>
              <a:t>g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boy</a:t>
            </a:r>
            <a:r>
              <a:rPr sz="2400" spc="-5" dirty="0">
                <a:latin typeface="Calibri"/>
                <a:cs typeface="Calibri"/>
              </a:rPr>
              <a:t>"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acti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alid</a:t>
            </a:r>
          </a:p>
          <a:p>
            <a:pPr marL="37465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Courier New"/>
                <a:cs typeface="Courier New"/>
              </a:rPr>
              <a:t>hug</a:t>
            </a:r>
            <a:r>
              <a:rPr sz="2400" dirty="0">
                <a:latin typeface="Courier New"/>
                <a:cs typeface="Courier New"/>
              </a:rPr>
              <a:t>s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boy</a:t>
            </a:r>
            <a:r>
              <a:rPr sz="2400" dirty="0">
                <a:latin typeface="Courier New"/>
                <a:cs typeface="Courier New"/>
              </a:rPr>
              <a:t>"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acti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alid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1427" y="3097547"/>
            <a:ext cx="7272655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buClr>
                <a:srgbClr val="585858"/>
              </a:buClr>
              <a:buFont typeface="Calibri"/>
              <a:buChar char="◦"/>
              <a:tabLst>
                <a:tab pos="264160" algn="l"/>
              </a:tabLst>
            </a:pP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og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amming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e: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"hi"</a:t>
            </a:r>
            <a:r>
              <a:rPr sz="2400" dirty="0">
                <a:latin typeface="Courier New"/>
                <a:cs typeface="Courier New"/>
              </a:rPr>
              <a:t>5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acti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alid</a:t>
            </a:r>
            <a:endParaRPr sz="2400">
              <a:latin typeface="Calibri"/>
              <a:cs typeface="Calibri"/>
            </a:endParaRPr>
          </a:p>
          <a:p>
            <a:pPr marL="328930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Courier New"/>
                <a:cs typeface="Courier New"/>
              </a:rPr>
              <a:t>3.2*</a:t>
            </a:r>
            <a:r>
              <a:rPr sz="2400" dirty="0">
                <a:latin typeface="Courier New"/>
                <a:cs typeface="Courier New"/>
              </a:rPr>
              <a:t>5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acti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alid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0" dirty="0"/>
              <a:t>A</a:t>
            </a:r>
            <a:r>
              <a:rPr spc="-60" dirty="0"/>
              <a:t>S</a:t>
            </a:r>
            <a:r>
              <a:rPr spc="-55" dirty="0"/>
              <a:t>P</a:t>
            </a:r>
            <a:r>
              <a:rPr spc="-100" dirty="0"/>
              <a:t>E</a:t>
            </a:r>
            <a:r>
              <a:rPr spc="-25" dirty="0"/>
              <a:t>C</a:t>
            </a:r>
            <a:r>
              <a:rPr spc="-70" dirty="0"/>
              <a:t>T</a:t>
            </a:r>
            <a:r>
              <a:rPr spc="-5" dirty="0"/>
              <a:t>S</a:t>
            </a:r>
            <a:r>
              <a:rPr spc="-100" dirty="0"/>
              <a:t> </a:t>
            </a:r>
            <a:r>
              <a:rPr spc="-50" dirty="0"/>
              <a:t>O</a:t>
            </a:r>
            <a:r>
              <a:rPr spc="-5" dirty="0"/>
              <a:t>F</a:t>
            </a:r>
            <a:r>
              <a:rPr spc="-100" dirty="0"/>
              <a:t> </a:t>
            </a:r>
            <a:r>
              <a:rPr spc="-55" dirty="0"/>
              <a:t>L</a:t>
            </a:r>
            <a:r>
              <a:rPr spc="-50" dirty="0"/>
              <a:t>A</a:t>
            </a:r>
            <a:r>
              <a:rPr spc="-45" dirty="0"/>
              <a:t>N</a:t>
            </a:r>
            <a:r>
              <a:rPr spc="-50" dirty="0"/>
              <a:t>G</a:t>
            </a:r>
            <a:r>
              <a:rPr spc="-150" dirty="0"/>
              <a:t>U</a:t>
            </a:r>
            <a:r>
              <a:rPr spc="-80" dirty="0"/>
              <a:t>A</a:t>
            </a:r>
            <a:r>
              <a:rPr spc="-50" dirty="0"/>
              <a:t>G</a:t>
            </a:r>
            <a:r>
              <a:rPr spc="-100" dirty="0"/>
              <a:t>E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5" dirty="0" smtClean="0"/>
              <a:t>LECTU</a:t>
            </a:r>
            <a:r>
              <a:rPr dirty="0" smtClean="0"/>
              <a:t>RE</a:t>
            </a:r>
            <a:r>
              <a:rPr spc="-20" dirty="0" smtClean="0"/>
              <a:t> </a:t>
            </a:r>
            <a:r>
              <a:rPr spc="-5"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69147" y="6637845"/>
            <a:ext cx="16129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6950075" cy="707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ts val="2965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st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tic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sema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tics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</a:t>
            </a:r>
            <a:r>
              <a:rPr sz="2600" spc="-10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act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ally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trings</a:t>
            </a:r>
          </a:p>
          <a:p>
            <a:pPr marL="104139">
              <a:lnSpc>
                <a:spcPts val="2965"/>
              </a:lnSpc>
            </a:pPr>
            <a:r>
              <a:rPr sz="2600" spc="-10" dirty="0">
                <a:latin typeface="Calibri"/>
                <a:cs typeface="Calibri"/>
              </a:rPr>
              <a:t>h</a:t>
            </a:r>
            <a:r>
              <a:rPr sz="2600" spc="-5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meaning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-1790700" y="3733800"/>
            <a:ext cx="11887200" cy="1657118"/>
          </a:xfrm>
          <a:prstGeom prst="rect">
            <a:avLst/>
          </a:prstGeom>
        </p:spPr>
        <p:txBody>
          <a:bodyPr vert="horz" wrap="square" lIns="0" tIns="749552" rIns="0" bIns="0" rtlCol="0">
            <a:spAutoFit/>
          </a:bodyPr>
          <a:lstStyle/>
          <a:p>
            <a:pPr marL="2418080" indent="-342900" algn="l" rtl="0">
              <a:lnSpc>
                <a:spcPct val="100000"/>
              </a:lnSpc>
              <a:spcBef>
                <a:spcPts val="300"/>
              </a:spcBef>
              <a:buClr>
                <a:srgbClr val="585858"/>
              </a:buClr>
              <a:buFont typeface="Arial" pitchFamily="34" charset="0"/>
              <a:buChar char="•"/>
              <a:tabLst>
                <a:tab pos="506730" algn="l"/>
              </a:tabLst>
            </a:pPr>
            <a:r>
              <a:rPr sz="2800" kern="1200" spc="-5" dirty="0">
                <a:latin typeface="Courier New"/>
                <a:cs typeface="Courier New"/>
              </a:rPr>
              <a:t>programming </a:t>
            </a:r>
            <a:r>
              <a:rPr sz="2800" kern="1200" spc="-5" dirty="0">
                <a:latin typeface="Courier New"/>
                <a:cs typeface="Courier New"/>
              </a:rPr>
              <a:t>language: </a:t>
            </a:r>
            <a:r>
              <a:rPr sz="2800" kern="1200" spc="-5" dirty="0" smtClean="0">
                <a:latin typeface="Courier New"/>
                <a:cs typeface="Courier New"/>
              </a:rPr>
              <a:t>3.2*5</a:t>
            </a:r>
            <a:r>
              <a:rPr lang="en-US" altLang="zh-CN" sz="2800" dirty="0" smtClean="0">
                <a:latin typeface="Wingdings"/>
                <a:cs typeface="Wingdings"/>
              </a:rPr>
              <a:t></a:t>
            </a:r>
            <a:r>
              <a:rPr sz="2800" kern="1200" spc="-45" dirty="0" smtClean="0">
                <a:latin typeface="+mn-lt"/>
                <a:cs typeface="+mn-cs"/>
              </a:rPr>
              <a:t>syntactically </a:t>
            </a:r>
            <a:r>
              <a:rPr sz="2800" kern="1200" spc="-45" dirty="0">
                <a:latin typeface="+mn-lt"/>
                <a:cs typeface="+mn-cs"/>
              </a:rPr>
              <a:t>valid</a:t>
            </a:r>
          </a:p>
          <a:p>
            <a:pPr marL="2418080" lvl="1" indent="-342900" algn="l" rtl="0">
              <a:spcBef>
                <a:spcPts val="310"/>
              </a:spcBef>
              <a:buFont typeface="Arial" pitchFamily="34" charset="0"/>
              <a:buChar char="•"/>
            </a:pPr>
            <a:r>
              <a:rPr sz="2800" kern="1200" spc="-5" dirty="0">
                <a:solidFill>
                  <a:schemeClr val="tx1"/>
                </a:solidFill>
                <a:latin typeface="Courier New"/>
                <a:cs typeface="Courier New"/>
              </a:rPr>
              <a:t>3+"hi"  static semantic error</a:t>
            </a:r>
          </a:p>
        </p:txBody>
      </p:sp>
      <p:sp>
        <p:nvSpPr>
          <p:cNvPr id="8" name="矩形 7"/>
          <p:cNvSpPr/>
          <p:nvPr/>
        </p:nvSpPr>
        <p:spPr>
          <a:xfrm>
            <a:off x="-1752600" y="2971800"/>
            <a:ext cx="11049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8080" indent="-342900">
              <a:buFont typeface="Arial" pitchFamily="34" charset="0"/>
              <a:buChar char="•"/>
            </a:pPr>
            <a:r>
              <a:rPr lang="en-US" altLang="zh-CN" sz="2800" spc="-5" dirty="0">
                <a:latin typeface="Courier New"/>
                <a:cs typeface="Courier New"/>
              </a:rPr>
              <a:t>English: "I ar</a:t>
            </a:r>
            <a:r>
              <a:rPr lang="en-US" altLang="zh-CN" sz="2800" dirty="0">
                <a:latin typeface="Courier New"/>
                <a:cs typeface="Courier New"/>
              </a:rPr>
              <a:t>e</a:t>
            </a:r>
            <a:r>
              <a:rPr lang="en-US" altLang="zh-CN" sz="2800" spc="-20" dirty="0">
                <a:latin typeface="Courier New"/>
                <a:cs typeface="Courier New"/>
              </a:rPr>
              <a:t> </a:t>
            </a:r>
            <a:r>
              <a:rPr lang="en-US" altLang="zh-CN" sz="2800" spc="-5" dirty="0">
                <a:latin typeface="Courier New"/>
                <a:cs typeface="Courier New"/>
              </a:rPr>
              <a:t>hungry</a:t>
            </a:r>
            <a:r>
              <a:rPr lang="en-US" altLang="zh-CN" sz="2800" dirty="0">
                <a:latin typeface="Courier New"/>
                <a:cs typeface="Courier New"/>
              </a:rPr>
              <a:t>"</a:t>
            </a:r>
            <a:r>
              <a:rPr lang="en-US" altLang="zh-CN" sz="2800" spc="-919" dirty="0">
                <a:latin typeface="Courier New"/>
                <a:cs typeface="Courier New"/>
              </a:rPr>
              <a:t> </a:t>
            </a:r>
            <a:r>
              <a:rPr lang="en-US" altLang="zh-CN" sz="2800" dirty="0">
                <a:latin typeface="Wingdings"/>
                <a:cs typeface="Wingdings"/>
              </a:rPr>
              <a:t></a:t>
            </a:r>
            <a:r>
              <a:rPr lang="en-US" altLang="zh-CN" sz="2800" spc="-65" dirty="0">
                <a:latin typeface="Times New Roman"/>
                <a:cs typeface="Times New Roman"/>
              </a:rPr>
              <a:t> </a:t>
            </a:r>
            <a:r>
              <a:rPr lang="en-US" altLang="zh-CN" sz="2800" spc="-45" dirty="0"/>
              <a:t>s</a:t>
            </a:r>
            <a:r>
              <a:rPr lang="en-US" altLang="zh-CN" sz="2800" dirty="0"/>
              <a:t>y</a:t>
            </a:r>
            <a:r>
              <a:rPr lang="en-US" altLang="zh-CN" sz="2800" spc="-30" dirty="0"/>
              <a:t>nt</a:t>
            </a:r>
            <a:r>
              <a:rPr lang="en-US" altLang="zh-CN" sz="2800" dirty="0"/>
              <a:t>acti</a:t>
            </a:r>
            <a:r>
              <a:rPr lang="en-US" altLang="zh-CN" sz="2800" spc="-15" dirty="0"/>
              <a:t>c</a:t>
            </a:r>
            <a:r>
              <a:rPr lang="en-US" altLang="zh-CN" sz="2800" dirty="0"/>
              <a:t>ally</a:t>
            </a:r>
            <a:r>
              <a:rPr lang="en-US" altLang="zh-CN" sz="2800" spc="-20" dirty="0"/>
              <a:t> </a:t>
            </a:r>
            <a:r>
              <a:rPr lang="en-US" altLang="zh-CN" sz="2800" spc="-40" dirty="0"/>
              <a:t>v</a:t>
            </a:r>
            <a:r>
              <a:rPr lang="en-US" altLang="zh-CN" sz="2800" dirty="0"/>
              <a:t>alid</a:t>
            </a:r>
          </a:p>
          <a:p>
            <a:pPr marL="2418080" indent="-342900">
              <a:buFont typeface="Arial" pitchFamily="34" charset="0"/>
              <a:buChar char="•"/>
            </a:pPr>
            <a:r>
              <a:rPr lang="en-US" altLang="zh-CN" sz="2800" spc="-5" dirty="0"/>
              <a:t>bu</a:t>
            </a:r>
            <a:r>
              <a:rPr lang="en-US" altLang="zh-CN" sz="2800" dirty="0"/>
              <a:t>t </a:t>
            </a:r>
            <a:r>
              <a:rPr lang="en-US" altLang="zh-CN" sz="2800" spc="-35" dirty="0"/>
              <a:t>s</a:t>
            </a:r>
            <a:r>
              <a:rPr lang="en-US" altLang="zh-CN" sz="2800" spc="-30" dirty="0"/>
              <a:t>t</a:t>
            </a:r>
            <a:r>
              <a:rPr lang="en-US" altLang="zh-CN" sz="2800" spc="-25" dirty="0"/>
              <a:t>a</a:t>
            </a:r>
            <a:r>
              <a:rPr lang="en-US" altLang="zh-CN" sz="2800" dirty="0"/>
              <a:t>tic</a:t>
            </a:r>
            <a:r>
              <a:rPr lang="en-US" altLang="zh-CN" sz="2800" spc="-20" dirty="0"/>
              <a:t> </a:t>
            </a:r>
            <a:r>
              <a:rPr lang="en-US" altLang="zh-CN" sz="2800" spc="-5" dirty="0"/>
              <a:t>sema</a:t>
            </a:r>
            <a:r>
              <a:rPr lang="en-US" altLang="zh-CN" sz="2800" spc="-25" dirty="0"/>
              <a:t>n</a:t>
            </a:r>
            <a:r>
              <a:rPr lang="en-US" altLang="zh-CN" sz="2800" dirty="0"/>
              <a:t>tic</a:t>
            </a:r>
            <a:r>
              <a:rPr lang="en-US" altLang="zh-CN" sz="2800" spc="-10" dirty="0"/>
              <a:t> </a:t>
            </a:r>
            <a:r>
              <a:rPr lang="en-US" altLang="zh-CN" sz="2800" spc="-5" dirty="0"/>
              <a:t>er</a:t>
            </a:r>
            <a:r>
              <a:rPr lang="en-US" altLang="zh-CN" sz="2800" spc="-50" dirty="0"/>
              <a:t>r</a:t>
            </a:r>
            <a:r>
              <a:rPr lang="en-US" altLang="zh-CN" sz="2800" spc="-5" dirty="0"/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uiExpand="1" build="p"/>
      <p:bldP spid="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185" dirty="0"/>
              <a:t>T</a:t>
            </a:r>
            <a:r>
              <a:rPr spc="-50" dirty="0"/>
              <a:t>O</a:t>
            </a:r>
            <a:r>
              <a:rPr spc="-100" dirty="0"/>
              <a:t>D</a:t>
            </a:r>
            <a:r>
              <a:rPr spc="-380" dirty="0"/>
              <a:t>A</a:t>
            </a:r>
            <a:r>
              <a:rPr dirty="0"/>
              <a:t>Y 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90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 smtClean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7279640" cy="421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ou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i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5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o</a:t>
            </a: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wh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ompu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tion</a:t>
            </a: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spc="-5" dirty="0">
                <a:latin typeface="Calibri"/>
                <a:cs typeface="Calibri"/>
              </a:rPr>
              <a:t>thon </a:t>
            </a:r>
            <a:r>
              <a:rPr sz="2600" spc="-10" dirty="0">
                <a:latin typeface="Calibri"/>
                <a:cs typeface="Calibri"/>
              </a:rPr>
              <a:t>basics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m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them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ti</a:t>
            </a:r>
            <a:r>
              <a:rPr sz="2600" spc="-30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ope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tions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spc="-5" dirty="0">
                <a:latin typeface="Calibri"/>
                <a:cs typeface="Calibri"/>
              </a:rPr>
              <a:t>thon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ari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ble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types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-75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TE</a:t>
            </a:r>
            <a:r>
              <a:rPr sz="2600" spc="-5" dirty="0">
                <a:latin typeface="Calibri"/>
                <a:cs typeface="Calibri"/>
              </a:rPr>
              <a:t>: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sli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ode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file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up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4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eac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lectu</a:t>
            </a:r>
            <a:r>
              <a:rPr sz="2600" b="1" spc="-4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2600" dirty="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solidFill>
                  <a:srgbClr val="585858"/>
                </a:solidFill>
                <a:latin typeface="Courier New"/>
                <a:cs typeface="Courier New"/>
              </a:rPr>
              <a:t>o</a:t>
            </a:r>
            <a:r>
              <a:rPr sz="1800" spc="-18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highl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en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wnload</a:t>
            </a:r>
            <a:r>
              <a:rPr sz="2400" spc="-5" dirty="0">
                <a:latin typeface="Calibri"/>
                <a:cs typeface="Calibri"/>
              </a:rPr>
              <a:t> them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lectu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585858"/>
                </a:solidFill>
                <a:latin typeface="Courier New"/>
                <a:cs typeface="Courier New"/>
              </a:rPr>
              <a:t>o</a:t>
            </a:r>
            <a:r>
              <a:rPr sz="1800" spc="-18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80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file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endParaRPr sz="2400" dirty="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585858"/>
                </a:solidFill>
                <a:latin typeface="Courier New"/>
                <a:cs typeface="Courier New"/>
              </a:rPr>
              <a:t>o</a:t>
            </a:r>
            <a:r>
              <a:rPr sz="1800" spc="-18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brin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ompu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n-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clas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b="1" spc="-5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acti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60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cises!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0" dirty="0"/>
              <a:t>A</a:t>
            </a:r>
            <a:r>
              <a:rPr spc="-60" dirty="0"/>
              <a:t>S</a:t>
            </a:r>
            <a:r>
              <a:rPr spc="-55" dirty="0"/>
              <a:t>P</a:t>
            </a:r>
            <a:r>
              <a:rPr spc="-100" dirty="0"/>
              <a:t>E</a:t>
            </a:r>
            <a:r>
              <a:rPr spc="-25" dirty="0"/>
              <a:t>C</a:t>
            </a:r>
            <a:r>
              <a:rPr spc="-70" dirty="0"/>
              <a:t>T</a:t>
            </a:r>
            <a:r>
              <a:rPr spc="-5" dirty="0"/>
              <a:t>S</a:t>
            </a:r>
            <a:r>
              <a:rPr spc="-100" dirty="0"/>
              <a:t> </a:t>
            </a:r>
            <a:r>
              <a:rPr spc="-50" dirty="0"/>
              <a:t>O</a:t>
            </a:r>
            <a:r>
              <a:rPr spc="-5" dirty="0"/>
              <a:t>F</a:t>
            </a:r>
            <a:r>
              <a:rPr spc="-100" dirty="0"/>
              <a:t> </a:t>
            </a:r>
            <a:r>
              <a:rPr spc="-55" dirty="0"/>
              <a:t>L</a:t>
            </a:r>
            <a:r>
              <a:rPr spc="-50" dirty="0"/>
              <a:t>A</a:t>
            </a:r>
            <a:r>
              <a:rPr spc="-45" dirty="0"/>
              <a:t>N</a:t>
            </a:r>
            <a:r>
              <a:rPr spc="-50" dirty="0"/>
              <a:t>G</a:t>
            </a:r>
            <a:r>
              <a:rPr spc="-150" dirty="0"/>
              <a:t>U</a:t>
            </a:r>
            <a:r>
              <a:rPr spc="-80" dirty="0"/>
              <a:t>A</a:t>
            </a:r>
            <a:r>
              <a:rPr spc="-50" dirty="0"/>
              <a:t>G</a:t>
            </a:r>
            <a:r>
              <a:rPr spc="-100" dirty="0"/>
              <a:t>E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5" dirty="0" smtClean="0"/>
              <a:t>LECTU</a:t>
            </a:r>
            <a:r>
              <a:rPr dirty="0" smtClean="0"/>
              <a:t>RE</a:t>
            </a:r>
            <a:r>
              <a:rPr spc="-20" dirty="0" smtClean="0"/>
              <a:t> </a:t>
            </a:r>
            <a:r>
              <a:rPr spc="-5"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7554595" cy="2520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marR="560070" indent="-91440">
              <a:lnSpc>
                <a:spcPct val="9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sema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tics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nin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ci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acti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ally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or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ect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tring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ymbols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tic </a:t>
            </a:r>
            <a:r>
              <a:rPr sz="2600" spc="-10" dirty="0">
                <a:latin typeface="Calibri"/>
                <a:cs typeface="Calibri"/>
              </a:rPr>
              <a:t>sem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tic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er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s</a:t>
            </a:r>
            <a:endParaRPr sz="2600" dirty="0">
              <a:latin typeface="Calibri"/>
              <a:cs typeface="Calibri"/>
            </a:endParaRPr>
          </a:p>
          <a:p>
            <a:pPr marL="396240" marR="332740" lvl="1" indent="-182880">
              <a:lnSpc>
                <a:spcPts val="2560"/>
              </a:lnSpc>
              <a:spcBef>
                <a:spcPts val="450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  <a:tab pos="1675130" algn="l"/>
              </a:tabLst>
            </a:pPr>
            <a:r>
              <a:rPr sz="2400" spc="-5" dirty="0">
                <a:latin typeface="Calibri"/>
                <a:cs typeface="Calibri"/>
              </a:rPr>
              <a:t>English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h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meanings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"Flyin</a:t>
            </a:r>
            <a:r>
              <a:rPr sz="2400" dirty="0">
                <a:latin typeface="Courier New"/>
                <a:cs typeface="Courier New"/>
              </a:rPr>
              <a:t>g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planes ca</a:t>
            </a:r>
            <a:r>
              <a:rPr sz="2400" dirty="0">
                <a:latin typeface="Courier New"/>
                <a:cs typeface="Courier New"/>
              </a:rPr>
              <a:t>n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</a:t>
            </a:r>
            <a:r>
              <a:rPr sz="2400" dirty="0">
                <a:latin typeface="Courier New"/>
                <a:cs typeface="Courier New"/>
              </a:rPr>
              <a:t>e	</a:t>
            </a:r>
            <a:r>
              <a:rPr sz="2400" spc="-15" dirty="0">
                <a:latin typeface="Courier New"/>
                <a:cs typeface="Courier New"/>
              </a:rPr>
              <a:t>d</a:t>
            </a:r>
            <a:r>
              <a:rPr sz="2400" spc="-5" dirty="0">
                <a:latin typeface="Courier New"/>
                <a:cs typeface="Courier New"/>
              </a:rPr>
              <a:t>ang</a:t>
            </a:r>
            <a:r>
              <a:rPr sz="2400" spc="-15" dirty="0">
                <a:latin typeface="Courier New"/>
                <a:cs typeface="Courier New"/>
              </a:rPr>
              <a:t>e</a:t>
            </a:r>
            <a:r>
              <a:rPr sz="2400" spc="-5" dirty="0">
                <a:latin typeface="Courier New"/>
                <a:cs typeface="Courier New"/>
              </a:rPr>
              <a:t>rou</a:t>
            </a:r>
            <a:r>
              <a:rPr sz="2400" spc="-15" dirty="0">
                <a:latin typeface="Courier New"/>
                <a:cs typeface="Courier New"/>
              </a:rPr>
              <a:t>s</a:t>
            </a:r>
            <a:r>
              <a:rPr sz="2400" dirty="0">
                <a:latin typeface="Courier New"/>
                <a:cs typeface="Courier New"/>
              </a:rPr>
              <a:t>"</a:t>
            </a:r>
          </a:p>
          <a:p>
            <a:pPr marL="396240" marR="5080" lvl="1" indent="-182880">
              <a:lnSpc>
                <a:spcPts val="2590"/>
              </a:lnSpc>
              <a:spcBef>
                <a:spcPts val="665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og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amming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es: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on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me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 bu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y no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 wh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og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ammer</a:t>
            </a:r>
            <a:r>
              <a:rPr sz="2400" dirty="0">
                <a:latin typeface="Calibri"/>
                <a:cs typeface="Calibri"/>
              </a:rPr>
              <a:t> i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ended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5" dirty="0"/>
              <a:t>W</a:t>
            </a:r>
            <a:r>
              <a:rPr spc="-50" dirty="0"/>
              <a:t>H</a:t>
            </a:r>
            <a:r>
              <a:rPr spc="-55" dirty="0"/>
              <a:t>E</a:t>
            </a:r>
            <a:r>
              <a:rPr spc="-50" dirty="0"/>
              <a:t>R</a:t>
            </a:r>
            <a:r>
              <a:rPr spc="-5" dirty="0"/>
              <a:t>E</a:t>
            </a:r>
            <a:r>
              <a:rPr spc="-100" dirty="0"/>
              <a:t> </a:t>
            </a:r>
            <a:r>
              <a:rPr spc="-50" dirty="0"/>
              <a:t>THI</a:t>
            </a:r>
            <a:r>
              <a:rPr spc="-45" dirty="0"/>
              <a:t>N</a:t>
            </a:r>
            <a:r>
              <a:rPr spc="-50" dirty="0"/>
              <a:t>G</a:t>
            </a:r>
            <a:r>
              <a:rPr spc="-5" dirty="0"/>
              <a:t>S</a:t>
            </a:r>
            <a:r>
              <a:rPr spc="-100" dirty="0"/>
              <a:t> </a:t>
            </a:r>
            <a:r>
              <a:rPr spc="-50" dirty="0"/>
              <a:t>G</a:t>
            </a:r>
            <a:r>
              <a:rPr dirty="0"/>
              <a:t>O</a:t>
            </a:r>
            <a:r>
              <a:rPr spc="-105" dirty="0"/>
              <a:t> </a:t>
            </a:r>
            <a:r>
              <a:rPr spc="-55" dirty="0"/>
              <a:t>W</a:t>
            </a:r>
            <a:r>
              <a:rPr spc="-100" dirty="0"/>
              <a:t>R</a:t>
            </a:r>
            <a:r>
              <a:rPr spc="-50" dirty="0"/>
              <a:t>O</a:t>
            </a:r>
            <a:r>
              <a:rPr spc="-55" dirty="0"/>
              <a:t>N</a:t>
            </a:r>
            <a:r>
              <a:rPr dirty="0"/>
              <a:t>G 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5" dirty="0" smtClean="0"/>
              <a:t>LECTU</a:t>
            </a:r>
            <a:r>
              <a:rPr dirty="0" smtClean="0"/>
              <a:t>RE</a:t>
            </a:r>
            <a:r>
              <a:rPr spc="-20" dirty="0" smtClean="0"/>
              <a:t> </a:t>
            </a:r>
            <a:r>
              <a:rPr spc="-5"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7442200" cy="4183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actic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ommo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easily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aug</a:t>
            </a:r>
            <a:r>
              <a:rPr sz="2400" spc="-3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t</a:t>
            </a:r>
          </a:p>
          <a:p>
            <a:pPr marL="238125" indent="-225425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st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tic sema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tic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som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check 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 the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running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og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am</a:t>
            </a:r>
            <a:endParaRPr sz="24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ause</a:t>
            </a:r>
            <a:r>
              <a:rPr sz="2400" spc="-5" dirty="0">
                <a:latin typeface="Calibri"/>
                <a:cs typeface="Calibri"/>
              </a:rPr>
              <a:t> unp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edic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able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beh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vior</a:t>
            </a:r>
          </a:p>
          <a:p>
            <a:pPr marL="104139" marR="132080" indent="-91440">
              <a:lnSpc>
                <a:spcPts val="2810"/>
              </a:lnSpc>
              <a:spcBef>
                <a:spcPts val="162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sema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tic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er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dif</a:t>
            </a:r>
            <a:r>
              <a:rPr sz="2600" b="1" spc="-60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meanin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600" b="1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than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wh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 p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og</a:t>
            </a:r>
            <a:r>
              <a:rPr sz="2600" b="1" spc="-7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ammer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nt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end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85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og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am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ashes,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unning</a:t>
            </a:r>
            <a:endParaRPr sz="24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og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am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er</a:t>
            </a:r>
            <a:endParaRPr sz="24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og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am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gi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es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er bu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30" dirty="0">
                <a:latin typeface="Calibri"/>
                <a:cs typeface="Calibri"/>
              </a:rPr>
              <a:t>f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xpec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80" dirty="0"/>
              <a:t>P</a:t>
            </a:r>
            <a:r>
              <a:rPr spc="-50" dirty="0"/>
              <a:t>YTHO</a:t>
            </a:r>
            <a:r>
              <a:rPr dirty="0"/>
              <a:t>N</a:t>
            </a:r>
            <a:r>
              <a:rPr spc="-100" dirty="0"/>
              <a:t> </a:t>
            </a:r>
            <a:r>
              <a:rPr spc="-55" dirty="0"/>
              <a:t>P</a:t>
            </a:r>
            <a:r>
              <a:rPr spc="-100" dirty="0"/>
              <a:t>R</a:t>
            </a:r>
            <a:r>
              <a:rPr spc="-50" dirty="0"/>
              <a:t>OG</a:t>
            </a:r>
            <a:r>
              <a:rPr spc="-55" dirty="0"/>
              <a:t>RA</a:t>
            </a:r>
            <a:r>
              <a:rPr spc="-60" dirty="0"/>
              <a:t>M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5" dirty="0" smtClean="0"/>
              <a:t>LECTU</a:t>
            </a:r>
            <a:r>
              <a:rPr dirty="0" smtClean="0"/>
              <a:t>RE</a:t>
            </a:r>
            <a:r>
              <a:rPr spc="-20" dirty="0" smtClean="0"/>
              <a:t> </a:t>
            </a:r>
            <a:r>
              <a:rPr spc="-5"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7489825" cy="3323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og</a:t>
            </a:r>
            <a:r>
              <a:rPr sz="2600" b="1" spc="-6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am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sequen</a:t>
            </a:r>
            <a:r>
              <a:rPr sz="2600" spc="-10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finit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dirty="0">
                <a:latin typeface="Calibri"/>
                <a:cs typeface="Calibri"/>
              </a:rPr>
              <a:t>s 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omm</a:t>
            </a:r>
            <a:r>
              <a:rPr sz="2600" spc="-1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nds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finition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e</a:t>
            </a:r>
            <a:r>
              <a:rPr sz="2400" b="1" spc="-40" dirty="0">
                <a:latin typeface="Calibri"/>
                <a:cs typeface="Calibri"/>
              </a:rPr>
              <a:t>v</a:t>
            </a:r>
            <a:r>
              <a:rPr sz="2400" b="1" spc="-5" dirty="0">
                <a:latin typeface="Calibri"/>
                <a:cs typeface="Calibri"/>
              </a:rPr>
              <a:t>alu</a:t>
            </a:r>
            <a:r>
              <a:rPr sz="2400" b="1" spc="-40" dirty="0">
                <a:latin typeface="Calibri"/>
                <a:cs typeface="Calibri"/>
              </a:rPr>
              <a:t>a</a:t>
            </a:r>
            <a:r>
              <a:rPr sz="2400" b="1" spc="-35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ed</a:t>
            </a:r>
            <a:endParaRPr sz="24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ommand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e</a:t>
            </a:r>
            <a:r>
              <a:rPr sz="2400" b="1" spc="-60" dirty="0">
                <a:latin typeface="Calibri"/>
                <a:cs typeface="Calibri"/>
              </a:rPr>
              <a:t>x</a:t>
            </a:r>
            <a:r>
              <a:rPr sz="2400" b="1" spc="-5" dirty="0">
                <a:latin typeface="Calibri"/>
                <a:cs typeface="Calibri"/>
              </a:rPr>
              <a:t>ecu</a:t>
            </a:r>
            <a:r>
              <a:rPr sz="2400" b="1" spc="-30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d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 P</a:t>
            </a:r>
            <a:r>
              <a:rPr sz="2400" spc="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thon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spc="-5" dirty="0">
                <a:latin typeface="Calibri"/>
                <a:cs typeface="Calibri"/>
              </a:rPr>
              <a:t>erp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shell</a:t>
            </a:r>
            <a:endParaRPr sz="2400" dirty="0">
              <a:latin typeface="Calibri"/>
              <a:cs typeface="Calibri"/>
            </a:endParaRPr>
          </a:p>
          <a:p>
            <a:pPr marL="104139" marR="553085" indent="-91440">
              <a:lnSpc>
                <a:spcPts val="2810"/>
              </a:lnSpc>
              <a:spcBef>
                <a:spcPts val="162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ommands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</a:t>
            </a:r>
            <a:r>
              <a:rPr sz="2600" spc="-40" dirty="0">
                <a:latin typeface="Calibri"/>
                <a:cs typeface="Calibri"/>
              </a:rPr>
              <a:t>st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eme</a:t>
            </a:r>
            <a:r>
              <a:rPr sz="2600" spc="-4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ts)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truct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erp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 </a:t>
            </a:r>
            <a:r>
              <a:rPr sz="2600" spc="-10" dirty="0">
                <a:latin typeface="Calibri"/>
                <a:cs typeface="Calibri"/>
              </a:rPr>
              <a:t>som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thing</a:t>
            </a:r>
            <a:endParaRPr sz="2600" dirty="0">
              <a:latin typeface="Calibri"/>
              <a:cs typeface="Calibri"/>
            </a:endParaRPr>
          </a:p>
          <a:p>
            <a:pPr marL="104139" marR="189230" indent="-91440">
              <a:lnSpc>
                <a:spcPts val="2810"/>
              </a:lnSpc>
              <a:spcBef>
                <a:spcPts val="13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ect</a:t>
            </a:r>
            <a:r>
              <a:rPr sz="2600" spc="-15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shell</a:t>
            </a:r>
            <a:r>
              <a:rPr sz="2600" b="1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ed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fil</a:t>
            </a:r>
            <a:r>
              <a:rPr sz="2600" b="1" spc="-5" dirty="0">
                <a:latin typeface="Calibri"/>
                <a:cs typeface="Calibri"/>
              </a:rPr>
              <a:t>e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ead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she</a:t>
            </a:r>
            <a:r>
              <a:rPr sz="2600" spc="-15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l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alu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ed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85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oble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oduc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these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onda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0" dirty="0"/>
              <a:t>OB</a:t>
            </a:r>
            <a:r>
              <a:rPr spc="-55" dirty="0"/>
              <a:t>J</a:t>
            </a:r>
            <a:r>
              <a:rPr spc="-100" dirty="0"/>
              <a:t>E</a:t>
            </a:r>
            <a:r>
              <a:rPr spc="-25" dirty="0"/>
              <a:t>C</a:t>
            </a:r>
            <a:r>
              <a:rPr spc="-70" dirty="0"/>
              <a:t>T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5" dirty="0" smtClean="0"/>
              <a:t>LECTU</a:t>
            </a:r>
            <a:r>
              <a:rPr dirty="0" smtClean="0"/>
              <a:t>RE</a:t>
            </a:r>
            <a:r>
              <a:rPr spc="-20" dirty="0" smtClean="0"/>
              <a:t> </a:t>
            </a:r>
            <a:r>
              <a:rPr spc="-5"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7731759" cy="3919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og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ams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manipul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at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objects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Wingdings"/>
              <a:buChar char=""/>
            </a:pP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buClr>
                <a:srgbClr val="585858"/>
              </a:buClr>
              <a:buFont typeface="Wingdings"/>
              <a:buChar char=""/>
            </a:pPr>
            <a:endParaRPr sz="2200" dirty="0">
              <a:latin typeface="Times New Roman"/>
              <a:cs typeface="Times New Roman"/>
            </a:endParaRPr>
          </a:p>
          <a:p>
            <a:pPr marL="104139" marR="664845" indent="-91440">
              <a:lnSpc>
                <a:spcPts val="281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object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h</a:t>
            </a:r>
            <a:r>
              <a:rPr sz="2600" spc="-5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type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</a:t>
            </a:r>
            <a:r>
              <a:rPr sz="2600" spc="-3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fine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k</a:t>
            </a:r>
            <a:r>
              <a:rPr sz="2600" spc="-15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5" dirty="0">
                <a:latin typeface="Calibri"/>
                <a:cs typeface="Calibri"/>
              </a:rPr>
              <a:t>s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things 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og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ams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 t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em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85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Ana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huma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alk,</a:t>
            </a:r>
            <a:r>
              <a:rPr sz="2400" spc="-10" dirty="0">
                <a:latin typeface="Calibri"/>
                <a:cs typeface="Calibri"/>
              </a:rPr>
              <a:t> spea</a:t>
            </a:r>
            <a:r>
              <a:rPr sz="2400" spc="-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lish,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c.</a:t>
            </a: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Ch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wbac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 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ooki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 h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alk,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“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3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aaarhrh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240" dirty="0">
                <a:latin typeface="Calibri"/>
                <a:cs typeface="Calibri"/>
              </a:rPr>
              <a:t>”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c.</a:t>
            </a:r>
          </a:p>
          <a:p>
            <a:pPr marL="238125" indent="-225425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object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alar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annot</a:t>
            </a:r>
            <a:r>
              <a:rPr sz="2400" spc="-5" dirty="0">
                <a:latin typeface="Calibri"/>
                <a:cs typeface="Calibri"/>
              </a:rPr>
              <a:t> b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subdivided)</a:t>
            </a:r>
            <a:endParaRPr sz="24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-s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alar </a:t>
            </a:r>
            <a:r>
              <a:rPr sz="2400" spc="-5" dirty="0">
                <a:latin typeface="Calibri"/>
                <a:cs typeface="Calibri"/>
              </a:rPr>
              <a:t>(h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i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ernal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tructu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b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acces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5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60" dirty="0"/>
              <a:t>S</a:t>
            </a:r>
            <a:r>
              <a:rPr spc="-50" dirty="0"/>
              <a:t>CA</a:t>
            </a:r>
            <a:r>
              <a:rPr spc="-55" dirty="0"/>
              <a:t>L</a:t>
            </a:r>
            <a:r>
              <a:rPr spc="-50" dirty="0"/>
              <a:t>A</a:t>
            </a:r>
            <a:r>
              <a:rPr dirty="0"/>
              <a:t>R</a:t>
            </a:r>
            <a:r>
              <a:rPr spc="-120" dirty="0"/>
              <a:t> </a:t>
            </a:r>
            <a:r>
              <a:rPr spc="-50" dirty="0"/>
              <a:t>OB</a:t>
            </a:r>
            <a:r>
              <a:rPr spc="-55" dirty="0"/>
              <a:t>J</a:t>
            </a:r>
            <a:r>
              <a:rPr spc="-100" dirty="0"/>
              <a:t>E</a:t>
            </a:r>
            <a:r>
              <a:rPr spc="-25" dirty="0"/>
              <a:t>C</a:t>
            </a:r>
            <a:r>
              <a:rPr spc="-70" dirty="0"/>
              <a:t>T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77332"/>
            <a:ext cx="845819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int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0070" y="1897126"/>
            <a:ext cx="355028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– 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ep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es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nt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x</a:t>
            </a:r>
            <a:r>
              <a:rPr sz="2600" dirty="0">
                <a:latin typeface="Calibri"/>
                <a:cs typeface="Calibri"/>
              </a:rPr>
              <a:t>.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ourier New"/>
                <a:cs typeface="Courier New"/>
              </a:rPr>
              <a:t>5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2411954"/>
            <a:ext cx="1241425" cy="915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float</a:t>
            </a:r>
            <a:endParaRPr sz="2600" dirty="0">
              <a:latin typeface="Courier New"/>
              <a:cs typeface="Courier New"/>
            </a:endParaRPr>
          </a:p>
          <a:p>
            <a:pPr marL="238125" indent="-225425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bool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6310" y="2431732"/>
            <a:ext cx="486029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–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es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ea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num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x</a:t>
            </a:r>
            <a:r>
              <a:rPr sz="2600" dirty="0">
                <a:latin typeface="Calibri"/>
                <a:cs typeface="Calibri"/>
              </a:rPr>
              <a:t>.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3.27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8189" y="2966656"/>
            <a:ext cx="619887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–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es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Boolean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alues </a:t>
            </a:r>
            <a:r>
              <a:rPr sz="2600" spc="-5" dirty="0">
                <a:latin typeface="Courier New"/>
                <a:cs typeface="Courier New"/>
              </a:rPr>
              <a:t>True</a:t>
            </a:r>
            <a:r>
              <a:rPr sz="2600" spc="-96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5" dirty="0">
                <a:latin typeface="Courier New"/>
                <a:cs typeface="Courier New"/>
              </a:rPr>
              <a:t>False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259" y="3481040"/>
            <a:ext cx="1836420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NoneType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2194" y="3500818"/>
            <a:ext cx="46456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–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special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ha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on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alue,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None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259" y="4015202"/>
            <a:ext cx="2603500" cy="2333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us</a:t>
            </a:r>
            <a:r>
              <a:rPr sz="2600" spc="-5" dirty="0">
                <a:latin typeface="Calibri"/>
                <a:cs typeface="Calibri"/>
              </a:rPr>
              <a:t>e </a:t>
            </a:r>
            <a:r>
              <a:rPr sz="2600" spc="-5" dirty="0">
                <a:latin typeface="Courier New"/>
                <a:cs typeface="Courier New"/>
              </a:rPr>
              <a:t>type()</a:t>
            </a:r>
            <a:endParaRPr sz="2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401955">
              <a:lnSpc>
                <a:spcPct val="100000"/>
              </a:lnSpc>
            </a:pPr>
            <a:r>
              <a:rPr sz="2600" spc="-10" dirty="0">
                <a:latin typeface="Courier New"/>
                <a:cs typeface="Courier New"/>
              </a:rPr>
              <a:t>&gt;&gt;</a:t>
            </a:r>
            <a:r>
              <a:rPr sz="2600" spc="-5" dirty="0">
                <a:latin typeface="Courier New"/>
                <a:cs typeface="Courier New"/>
              </a:rPr>
              <a:t>&gt;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t</a:t>
            </a:r>
            <a:r>
              <a:rPr sz="2600" dirty="0">
                <a:latin typeface="Courier New"/>
                <a:cs typeface="Courier New"/>
              </a:rPr>
              <a:t>y</a:t>
            </a:r>
            <a:r>
              <a:rPr sz="2600" spc="-10" dirty="0">
                <a:latin typeface="Courier New"/>
                <a:cs typeface="Courier New"/>
              </a:rPr>
              <a:t>pe</a:t>
            </a:r>
            <a:r>
              <a:rPr sz="2600" dirty="0">
                <a:latin typeface="Courier New"/>
                <a:cs typeface="Courier New"/>
              </a:rPr>
              <a:t>(</a:t>
            </a:r>
            <a:r>
              <a:rPr sz="2600" spc="-10" dirty="0">
                <a:latin typeface="Courier New"/>
                <a:cs typeface="Courier New"/>
              </a:rPr>
              <a:t>5) </a:t>
            </a:r>
            <a:r>
              <a:rPr sz="2600" spc="-5" dirty="0">
                <a:latin typeface="Courier New"/>
                <a:cs typeface="Courier New"/>
              </a:rPr>
              <a:t>int</a:t>
            </a:r>
            <a:endParaRPr sz="260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600" spc="-10" dirty="0">
                <a:latin typeface="Courier New"/>
                <a:cs typeface="Courier New"/>
              </a:rPr>
              <a:t>&gt;&gt;</a:t>
            </a:r>
            <a:r>
              <a:rPr sz="2600" spc="-5" dirty="0">
                <a:latin typeface="Courier New"/>
                <a:cs typeface="Courier New"/>
              </a:rPr>
              <a:t>&gt;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t</a:t>
            </a:r>
            <a:r>
              <a:rPr sz="2600" dirty="0">
                <a:latin typeface="Courier New"/>
                <a:cs typeface="Courier New"/>
              </a:rPr>
              <a:t>y</a:t>
            </a:r>
            <a:r>
              <a:rPr sz="2600" spc="-10" dirty="0">
                <a:latin typeface="Courier New"/>
                <a:cs typeface="Courier New"/>
              </a:rPr>
              <a:t>pe</a:t>
            </a:r>
            <a:r>
              <a:rPr sz="2600" dirty="0">
                <a:latin typeface="Courier New"/>
                <a:cs typeface="Courier New"/>
              </a:rPr>
              <a:t>(</a:t>
            </a:r>
            <a:r>
              <a:rPr sz="2600" spc="-10" dirty="0">
                <a:latin typeface="Courier New"/>
                <a:cs typeface="Courier New"/>
              </a:rPr>
              <a:t>3.</a:t>
            </a:r>
            <a:r>
              <a:rPr sz="2600" dirty="0">
                <a:latin typeface="Courier New"/>
                <a:cs typeface="Courier New"/>
              </a:rPr>
              <a:t>0</a:t>
            </a:r>
            <a:r>
              <a:rPr sz="2600" spc="-5" dirty="0">
                <a:latin typeface="Courier New"/>
                <a:cs typeface="Courier New"/>
              </a:rPr>
              <a:t>) </a:t>
            </a:r>
            <a:r>
              <a:rPr sz="2600" spc="-10" dirty="0">
                <a:latin typeface="Courier New"/>
                <a:cs typeface="Courier New"/>
              </a:rPr>
              <a:t>fl</a:t>
            </a:r>
            <a:r>
              <a:rPr sz="2600" dirty="0">
                <a:latin typeface="Courier New"/>
                <a:cs typeface="Courier New"/>
              </a:rPr>
              <a:t>o</a:t>
            </a:r>
            <a:r>
              <a:rPr sz="2600" spc="-10" dirty="0">
                <a:latin typeface="Courier New"/>
                <a:cs typeface="Courier New"/>
              </a:rPr>
              <a:t>at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7994" y="4034980"/>
            <a:ext cx="370205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 </a:t>
            </a:r>
            <a:r>
              <a:rPr sz="2600" spc="-10" dirty="0">
                <a:latin typeface="Calibri"/>
                <a:cs typeface="Calibri"/>
              </a:rPr>
              <a:t>object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62754" y="4567935"/>
            <a:ext cx="1738249" cy="1011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04569" y="4814696"/>
            <a:ext cx="2672715" cy="356870"/>
          </a:xfrm>
          <a:custGeom>
            <a:avLst/>
            <a:gdLst/>
            <a:ahLst/>
            <a:cxnLst/>
            <a:rect l="l" t="t" r="r" b="b"/>
            <a:pathLst>
              <a:path w="2672715" h="356870">
                <a:moveTo>
                  <a:pt x="0" y="356615"/>
                </a:moveTo>
                <a:lnTo>
                  <a:pt x="2672334" y="356615"/>
                </a:lnTo>
                <a:lnTo>
                  <a:pt x="2672334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09160" y="5470181"/>
            <a:ext cx="1574418" cy="838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9887" y="5198745"/>
            <a:ext cx="3554729" cy="356870"/>
          </a:xfrm>
          <a:custGeom>
            <a:avLst/>
            <a:gdLst/>
            <a:ahLst/>
            <a:cxnLst/>
            <a:rect l="l" t="t" r="r" b="b"/>
            <a:pathLst>
              <a:path w="3554729" h="356870">
                <a:moveTo>
                  <a:pt x="0" y="356615"/>
                </a:moveTo>
                <a:lnTo>
                  <a:pt x="3554729" y="356615"/>
                </a:lnTo>
                <a:lnTo>
                  <a:pt x="3554729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5" dirty="0" smtClean="0"/>
              <a:t>LECTU</a:t>
            </a:r>
            <a:r>
              <a:rPr dirty="0" smtClean="0"/>
              <a:t>RE</a:t>
            </a:r>
            <a:r>
              <a:rPr spc="-20" dirty="0" smtClean="0"/>
              <a:t> </a:t>
            </a:r>
            <a:r>
              <a:rPr spc="-5" dirty="0"/>
              <a:t>1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0" dirty="0"/>
              <a:t>TY</a:t>
            </a:r>
            <a:r>
              <a:rPr spc="-55" dirty="0"/>
              <a:t>P</a:t>
            </a:r>
            <a:r>
              <a:rPr spc="-5" dirty="0"/>
              <a:t>E</a:t>
            </a:r>
            <a:r>
              <a:rPr spc="-100" dirty="0"/>
              <a:t> C</a:t>
            </a:r>
            <a:r>
              <a:rPr spc="-50" dirty="0"/>
              <a:t>O</a:t>
            </a:r>
            <a:r>
              <a:rPr spc="-45" dirty="0"/>
              <a:t>N</a:t>
            </a:r>
            <a:r>
              <a:rPr spc="-50" dirty="0"/>
              <a:t>V</a:t>
            </a:r>
            <a:r>
              <a:rPr spc="-55" dirty="0"/>
              <a:t>E</a:t>
            </a:r>
            <a:r>
              <a:rPr spc="-125" dirty="0"/>
              <a:t>R</a:t>
            </a:r>
            <a:r>
              <a:rPr spc="-60" dirty="0"/>
              <a:t>S</a:t>
            </a:r>
            <a:r>
              <a:rPr spc="-50" dirty="0"/>
              <a:t>IO</a:t>
            </a:r>
            <a:r>
              <a:rPr spc="-45" dirty="0"/>
              <a:t>N</a:t>
            </a:r>
            <a:r>
              <a:rPr spc="-5" dirty="0"/>
              <a:t>S</a:t>
            </a:r>
            <a:r>
              <a:rPr spc="-105" dirty="0"/>
              <a:t> </a:t>
            </a:r>
            <a:r>
              <a:rPr spc="-55" dirty="0"/>
              <a:t>(</a:t>
            </a:r>
            <a:r>
              <a:rPr spc="-50" dirty="0"/>
              <a:t>CA</a:t>
            </a:r>
            <a:r>
              <a:rPr spc="-80" dirty="0"/>
              <a:t>S</a:t>
            </a:r>
            <a:r>
              <a:rPr spc="-50" dirty="0"/>
              <a:t>T</a:t>
            </a:r>
            <a:r>
              <a:rPr spc="-5" dirty="0"/>
              <a:t>)</a:t>
            </a:r>
            <a:r>
              <a:rPr dirty="0"/>
              <a:t> 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5" dirty="0" smtClean="0"/>
              <a:t>LECTU</a:t>
            </a:r>
            <a:r>
              <a:rPr dirty="0" smtClean="0"/>
              <a:t>RE</a:t>
            </a:r>
            <a:r>
              <a:rPr spc="-20" dirty="0" smtClean="0"/>
              <a:t> </a:t>
            </a:r>
            <a:r>
              <a:rPr spc="-5"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594106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5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object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one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ty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ano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her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2411954"/>
            <a:ext cx="4354830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float(3)</a:t>
            </a:r>
            <a:r>
              <a:rPr sz="2600" spc="-955" dirty="0">
                <a:latin typeface="Courier New"/>
                <a:cs typeface="Courier New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n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erts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35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3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8317" y="2431732"/>
            <a:ext cx="1669414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 </a:t>
            </a:r>
            <a:r>
              <a:rPr sz="2600" spc="-10" dirty="0">
                <a:latin typeface="Calibri"/>
                <a:cs typeface="Calibri"/>
              </a:rPr>
              <a:t>flo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3.0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2946878"/>
            <a:ext cx="6195060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int(3.9)</a:t>
            </a:r>
            <a:r>
              <a:rPr sz="2600" spc="-95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trun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flo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3.9</a:t>
            </a:r>
            <a:r>
              <a:rPr sz="2600" spc="-965" dirty="0">
                <a:latin typeface="Courier New"/>
                <a:cs typeface="Courier New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35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3</a:t>
            </a:r>
            <a:endParaRPr sz="2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00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5" dirty="0"/>
              <a:t>P</a:t>
            </a:r>
            <a:r>
              <a:rPr spc="-50" dirty="0"/>
              <a:t>RINTIN</a:t>
            </a:r>
            <a:r>
              <a:rPr dirty="0"/>
              <a:t>G</a:t>
            </a:r>
            <a:r>
              <a:rPr spc="-110" dirty="0"/>
              <a:t> </a:t>
            </a:r>
            <a:r>
              <a:rPr spc="-185" dirty="0"/>
              <a:t>T</a:t>
            </a:r>
            <a:r>
              <a:rPr dirty="0"/>
              <a:t>O</a:t>
            </a:r>
            <a:r>
              <a:rPr spc="-110" dirty="0"/>
              <a:t> </a:t>
            </a:r>
            <a:r>
              <a:rPr spc="-100" dirty="0"/>
              <a:t>C</a:t>
            </a:r>
            <a:r>
              <a:rPr spc="-55" dirty="0"/>
              <a:t>O</a:t>
            </a:r>
            <a:r>
              <a:rPr spc="-50" dirty="0"/>
              <a:t>N</a:t>
            </a:r>
            <a:r>
              <a:rPr spc="-60" dirty="0"/>
              <a:t>S</a:t>
            </a:r>
            <a:r>
              <a:rPr spc="-55" dirty="0"/>
              <a:t>O</a:t>
            </a:r>
            <a:r>
              <a:rPr spc="-50" dirty="0"/>
              <a:t>L</a:t>
            </a:r>
            <a:r>
              <a:rPr spc="-5" dirty="0"/>
              <a:t>E</a:t>
            </a:r>
            <a:r>
              <a:rPr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919750"/>
            <a:ext cx="6662420" cy="76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sh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outpu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m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od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spc="-22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print</a:t>
            </a:r>
            <a:endParaRPr sz="26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  <a:spcBef>
                <a:spcPts val="110"/>
              </a:spcBef>
            </a:pP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ommand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3116414"/>
            <a:ext cx="2404110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0" dirty="0">
                <a:latin typeface="Courier New"/>
                <a:cs typeface="Courier New"/>
              </a:rPr>
              <a:t>I</a:t>
            </a:r>
            <a:r>
              <a:rPr sz="2600" spc="-5" dirty="0">
                <a:latin typeface="Courier New"/>
                <a:cs typeface="Courier New"/>
              </a:rPr>
              <a:t>n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[1</a:t>
            </a:r>
            <a:r>
              <a:rPr sz="2600" dirty="0">
                <a:latin typeface="Courier New"/>
                <a:cs typeface="Courier New"/>
              </a:rPr>
              <a:t>1</a:t>
            </a:r>
            <a:r>
              <a:rPr sz="2600" spc="-10" dirty="0">
                <a:latin typeface="Courier New"/>
                <a:cs typeface="Courier New"/>
              </a:rPr>
              <a:t>]</a:t>
            </a:r>
            <a:r>
              <a:rPr sz="2600" spc="-5" dirty="0">
                <a:latin typeface="Courier New"/>
                <a:cs typeface="Courier New"/>
              </a:rPr>
              <a:t>: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3+2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600" spc="-10" dirty="0">
                <a:latin typeface="Courier New"/>
                <a:cs typeface="Courier New"/>
              </a:rPr>
              <a:t>Ou</a:t>
            </a:r>
            <a:r>
              <a:rPr sz="2600" dirty="0">
                <a:latin typeface="Courier New"/>
                <a:cs typeface="Courier New"/>
              </a:rPr>
              <a:t>t</a:t>
            </a:r>
            <a:r>
              <a:rPr sz="2600" spc="-10" dirty="0">
                <a:latin typeface="Courier New"/>
                <a:cs typeface="Courier New"/>
              </a:rPr>
              <a:t>[1</a:t>
            </a:r>
            <a:r>
              <a:rPr sz="2600" dirty="0">
                <a:latin typeface="Courier New"/>
                <a:cs typeface="Courier New"/>
              </a:rPr>
              <a:t>1</a:t>
            </a:r>
            <a:r>
              <a:rPr sz="2600" spc="-10" dirty="0">
                <a:latin typeface="Courier New"/>
                <a:cs typeface="Courier New"/>
              </a:rPr>
              <a:t>]</a:t>
            </a:r>
            <a:r>
              <a:rPr sz="2600" spc="-5" dirty="0">
                <a:latin typeface="Courier New"/>
                <a:cs typeface="Courier New"/>
              </a:rPr>
              <a:t>: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5</a:t>
            </a:r>
            <a:endParaRPr sz="2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10" dirty="0">
                <a:latin typeface="Courier New"/>
                <a:cs typeface="Courier New"/>
              </a:rPr>
              <a:t>I</a:t>
            </a:r>
            <a:r>
              <a:rPr sz="2600" spc="-5" dirty="0">
                <a:latin typeface="Courier New"/>
                <a:cs typeface="Courier New"/>
              </a:rPr>
              <a:t>n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[1</a:t>
            </a:r>
            <a:r>
              <a:rPr sz="2600" dirty="0">
                <a:latin typeface="Courier New"/>
                <a:cs typeface="Courier New"/>
              </a:rPr>
              <a:t>2</a:t>
            </a:r>
            <a:r>
              <a:rPr sz="2600" spc="-10" dirty="0">
                <a:latin typeface="Courier New"/>
                <a:cs typeface="Courier New"/>
              </a:rPr>
              <a:t>]: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dirty="0">
                <a:latin typeface="Courier New"/>
                <a:cs typeface="Courier New"/>
              </a:rPr>
              <a:t>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94937" y="4305134"/>
            <a:ext cx="200977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0" dirty="0">
                <a:latin typeface="Courier New"/>
                <a:cs typeface="Courier New"/>
              </a:rPr>
              <a:t>pr</a:t>
            </a:r>
            <a:r>
              <a:rPr sz="2600" dirty="0">
                <a:latin typeface="Courier New"/>
                <a:cs typeface="Courier New"/>
              </a:rPr>
              <a:t>i</a:t>
            </a:r>
            <a:r>
              <a:rPr sz="2600" spc="-10" dirty="0">
                <a:latin typeface="Courier New"/>
                <a:cs typeface="Courier New"/>
              </a:rPr>
              <a:t>nt</a:t>
            </a:r>
            <a:r>
              <a:rPr sz="2600" dirty="0">
                <a:latin typeface="Courier New"/>
                <a:cs typeface="Courier New"/>
              </a:rPr>
              <a:t>(</a:t>
            </a:r>
            <a:r>
              <a:rPr sz="2600" spc="-10" dirty="0">
                <a:latin typeface="Courier New"/>
                <a:cs typeface="Courier New"/>
              </a:rPr>
              <a:t>3+</a:t>
            </a:r>
            <a:r>
              <a:rPr sz="2600" spc="10" dirty="0">
                <a:latin typeface="Courier New"/>
                <a:cs typeface="Courier New"/>
              </a:rPr>
              <a:t>2</a:t>
            </a:r>
            <a:r>
              <a:rPr sz="2600" spc="-5" dirty="0">
                <a:latin typeface="Courier New"/>
                <a:cs typeface="Courier New"/>
              </a:rPr>
              <a:t>)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89757" y="2384298"/>
            <a:ext cx="3591051" cy="2852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5" dirty="0" smtClean="0"/>
              <a:t>LECTU</a:t>
            </a:r>
            <a:r>
              <a:rPr dirty="0" smtClean="0"/>
              <a:t>RE</a:t>
            </a:r>
            <a:r>
              <a:rPr spc="-20" dirty="0" smtClean="0"/>
              <a:t> </a:t>
            </a:r>
            <a:r>
              <a:rPr spc="-5"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5" dirty="0"/>
              <a:t>EXP</a:t>
            </a:r>
            <a:r>
              <a:rPr spc="-50" dirty="0"/>
              <a:t>R</a:t>
            </a:r>
            <a:r>
              <a:rPr spc="-100" dirty="0"/>
              <a:t>E</a:t>
            </a:r>
            <a:r>
              <a:rPr spc="-60" dirty="0"/>
              <a:t>SS</a:t>
            </a:r>
            <a:r>
              <a:rPr spc="-50" dirty="0"/>
              <a:t>IO</a:t>
            </a:r>
            <a:r>
              <a:rPr spc="-45" dirty="0"/>
              <a:t>N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5" dirty="0" smtClean="0"/>
              <a:t>LECTU</a:t>
            </a:r>
            <a:r>
              <a:rPr dirty="0" smtClean="0"/>
              <a:t>RE</a:t>
            </a:r>
            <a:r>
              <a:rPr spc="-20" dirty="0" smtClean="0"/>
              <a:t> </a:t>
            </a:r>
            <a:r>
              <a:rPr spc="-5"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7212330" cy="1796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omb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ne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objects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ope</a:t>
            </a:r>
            <a:r>
              <a:rPr sz="2600" b="1" spc="-7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or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xp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es</a:t>
            </a:r>
            <a:r>
              <a:rPr sz="2600" spc="-20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ions</a:t>
            </a: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an </a:t>
            </a:r>
            <a:r>
              <a:rPr sz="2600" spc="-5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xp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ess</a:t>
            </a:r>
            <a:r>
              <a:rPr sz="2600" spc="-20" dirty="0">
                <a:latin typeface="Calibri"/>
                <a:cs typeface="Calibri"/>
              </a:rPr>
              <a:t>i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n has 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alu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which </a:t>
            </a:r>
            <a:r>
              <a:rPr sz="2600" spc="5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as a type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x </a:t>
            </a:r>
            <a:r>
              <a:rPr sz="2600" spc="-55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simpl</a:t>
            </a:r>
            <a:r>
              <a:rPr sz="2600" spc="-5" dirty="0">
                <a:latin typeface="Calibri"/>
                <a:cs typeface="Calibri"/>
              </a:rPr>
              <a:t>e </a:t>
            </a:r>
            <a:r>
              <a:rPr sz="2600" spc="-5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xp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ess</a:t>
            </a:r>
            <a:r>
              <a:rPr sz="2600" spc="-20" dirty="0">
                <a:latin typeface="Calibri"/>
                <a:cs typeface="Calibri"/>
              </a:rPr>
              <a:t>i</a:t>
            </a:r>
            <a:r>
              <a:rPr sz="2600" spc="-10" dirty="0">
                <a:latin typeface="Calibri"/>
                <a:cs typeface="Calibri"/>
              </a:rPr>
              <a:t>on</a:t>
            </a:r>
            <a:endParaRPr sz="2600" dirty="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65"/>
              </a:spcBef>
            </a:pPr>
            <a:r>
              <a:rPr sz="2400" spc="-5" dirty="0">
                <a:latin typeface="Courier New"/>
                <a:cs typeface="Courier New"/>
              </a:rPr>
              <a:t>&lt;ob</a:t>
            </a:r>
            <a:r>
              <a:rPr sz="2400" spc="-15" dirty="0">
                <a:latin typeface="Courier New"/>
                <a:cs typeface="Courier New"/>
              </a:rPr>
              <a:t>j</a:t>
            </a:r>
            <a:r>
              <a:rPr sz="2400" spc="-5" dirty="0">
                <a:latin typeface="Courier New"/>
                <a:cs typeface="Courier New"/>
              </a:rPr>
              <a:t>ect</a:t>
            </a:r>
            <a:r>
              <a:rPr sz="2400" dirty="0">
                <a:latin typeface="Courier New"/>
                <a:cs typeface="Courier New"/>
              </a:rPr>
              <a:t>&gt;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&lt;o</a:t>
            </a:r>
            <a:r>
              <a:rPr sz="2400" spc="-15" dirty="0">
                <a:latin typeface="Courier New"/>
                <a:cs typeface="Courier New"/>
              </a:rPr>
              <a:t>p</a:t>
            </a:r>
            <a:r>
              <a:rPr sz="2400" spc="-5" dirty="0">
                <a:latin typeface="Courier New"/>
                <a:cs typeface="Courier New"/>
              </a:rPr>
              <a:t>era</a:t>
            </a:r>
            <a:r>
              <a:rPr sz="2400" spc="-15" dirty="0">
                <a:latin typeface="Courier New"/>
                <a:cs typeface="Courier New"/>
              </a:rPr>
              <a:t>t</a:t>
            </a:r>
            <a:r>
              <a:rPr sz="2400" spc="-5" dirty="0">
                <a:latin typeface="Courier New"/>
                <a:cs typeface="Courier New"/>
              </a:rPr>
              <a:t>or</a:t>
            </a:r>
            <a:r>
              <a:rPr sz="2400" dirty="0">
                <a:latin typeface="Courier New"/>
                <a:cs typeface="Courier New"/>
              </a:rPr>
              <a:t>&gt;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&lt;ob</a:t>
            </a:r>
            <a:r>
              <a:rPr sz="2400" spc="-15" dirty="0">
                <a:latin typeface="Courier New"/>
                <a:cs typeface="Courier New"/>
              </a:rPr>
              <a:t>j</a:t>
            </a:r>
            <a:r>
              <a:rPr sz="2400" spc="-5" dirty="0">
                <a:latin typeface="Courier New"/>
                <a:cs typeface="Courier New"/>
              </a:rPr>
              <a:t>ect&gt;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5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0" dirty="0"/>
              <a:t>O</a:t>
            </a:r>
            <a:r>
              <a:rPr spc="-55" dirty="0"/>
              <a:t>PE</a:t>
            </a:r>
            <a:r>
              <a:rPr spc="-50" dirty="0"/>
              <a:t>R</a:t>
            </a:r>
            <a:r>
              <a:rPr spc="-425" dirty="0"/>
              <a:t>A</a:t>
            </a:r>
            <a:r>
              <a:rPr spc="-185" dirty="0"/>
              <a:t>T</a:t>
            </a:r>
            <a:r>
              <a:rPr spc="-50" dirty="0"/>
              <a:t>O</a:t>
            </a:r>
            <a:r>
              <a:rPr spc="-130" dirty="0"/>
              <a:t>R</a:t>
            </a:r>
            <a:r>
              <a:rPr spc="-5" dirty="0"/>
              <a:t>S</a:t>
            </a:r>
            <a:r>
              <a:rPr spc="-120" dirty="0"/>
              <a:t> </a:t>
            </a:r>
            <a:r>
              <a:rPr spc="-50" dirty="0"/>
              <a:t>O</a:t>
            </a:r>
            <a:r>
              <a:rPr dirty="0"/>
              <a:t>N</a:t>
            </a:r>
            <a:r>
              <a:rPr spc="-100" dirty="0"/>
              <a:t> </a:t>
            </a:r>
            <a:r>
              <a:rPr spc="-55" dirty="0"/>
              <a:t>i</a:t>
            </a:r>
            <a:r>
              <a:rPr spc="-100" dirty="0"/>
              <a:t>n</a:t>
            </a:r>
            <a:r>
              <a:rPr spc="-55" dirty="0"/>
              <a:t>t</a:t>
            </a:r>
            <a:r>
              <a:rPr spc="-5" dirty="0"/>
              <a:t>s</a:t>
            </a:r>
            <a:r>
              <a:rPr spc="-100" dirty="0"/>
              <a:t> </a:t>
            </a:r>
            <a:r>
              <a:rPr spc="-55" dirty="0"/>
              <a:t>an</a:t>
            </a:r>
            <a:r>
              <a:rPr spc="-5" dirty="0"/>
              <a:t>d</a:t>
            </a:r>
            <a:r>
              <a:rPr spc="-95" dirty="0"/>
              <a:t> </a:t>
            </a:r>
            <a:r>
              <a:rPr spc="-55" dirty="0"/>
              <a:t>flo</a:t>
            </a:r>
            <a:r>
              <a:rPr spc="-100" dirty="0"/>
              <a:t>a</a:t>
            </a:r>
            <a:r>
              <a:rPr spc="-55" dirty="0"/>
              <a:t>t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78856"/>
            <a:ext cx="845819" cy="198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i+j</a:t>
            </a:r>
            <a:endParaRPr sz="2600" dirty="0">
              <a:latin typeface="Courier New"/>
              <a:cs typeface="Courier New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i-j</a:t>
            </a:r>
            <a:endParaRPr sz="2600" dirty="0">
              <a:latin typeface="Courier New"/>
              <a:cs typeface="Courier New"/>
            </a:endParaRPr>
          </a:p>
          <a:p>
            <a:pPr marL="238125" indent="-225425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i*j</a:t>
            </a:r>
            <a:endParaRPr sz="2600" dirty="0">
              <a:latin typeface="Courier New"/>
              <a:cs typeface="Courier New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i/j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9892" y="1878856"/>
            <a:ext cx="2334260" cy="1979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Wingdings"/>
                <a:cs typeface="Wingdings"/>
              </a:rPr>
              <a:t>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sum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dif</a:t>
            </a:r>
            <a:r>
              <a:rPr sz="2600" b="1" spc="-60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ce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oduct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div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sion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5086066"/>
            <a:ext cx="845819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i%j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9892" y="5086066"/>
            <a:ext cx="547941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emainde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i</a:t>
            </a:r>
            <a:r>
              <a:rPr sz="2600" spc="-969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divide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y </a:t>
            </a:r>
            <a:r>
              <a:rPr sz="2600" spc="-5" dirty="0">
                <a:latin typeface="Courier New"/>
                <a:cs typeface="Courier New"/>
              </a:rPr>
              <a:t>j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59" y="5620228"/>
            <a:ext cx="417512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i**j</a:t>
            </a:r>
            <a:r>
              <a:rPr sz="2600" spc="-96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i</a:t>
            </a:r>
            <a:r>
              <a:rPr sz="2600" spc="-965" dirty="0">
                <a:latin typeface="Courier New"/>
                <a:cs typeface="Courier New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 t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e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j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7414" y="2281427"/>
            <a:ext cx="373189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if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bot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esult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is i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if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either o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r b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ot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lo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ts,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esult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flo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01821" y="2013457"/>
            <a:ext cx="1145540" cy="309880"/>
          </a:xfrm>
          <a:custGeom>
            <a:avLst/>
            <a:gdLst/>
            <a:ahLst/>
            <a:cxnLst/>
            <a:rect l="l" t="t" r="r" b="b"/>
            <a:pathLst>
              <a:path w="1145539" h="309880">
                <a:moveTo>
                  <a:pt x="1069030" y="281687"/>
                </a:moveTo>
                <a:lnTo>
                  <a:pt x="1062228" y="309372"/>
                </a:lnTo>
                <a:lnTo>
                  <a:pt x="1145286" y="290576"/>
                </a:lnTo>
                <a:lnTo>
                  <a:pt x="1138407" y="284734"/>
                </a:lnTo>
                <a:lnTo>
                  <a:pt x="1081405" y="284734"/>
                </a:lnTo>
                <a:lnTo>
                  <a:pt x="1069030" y="281687"/>
                </a:lnTo>
                <a:close/>
              </a:path>
              <a:path w="1145539" h="309880">
                <a:moveTo>
                  <a:pt x="1073579" y="263171"/>
                </a:moveTo>
                <a:lnTo>
                  <a:pt x="1069030" y="281687"/>
                </a:lnTo>
                <a:lnTo>
                  <a:pt x="1081405" y="284734"/>
                </a:lnTo>
                <a:lnTo>
                  <a:pt x="1085850" y="266192"/>
                </a:lnTo>
                <a:lnTo>
                  <a:pt x="1073579" y="263171"/>
                </a:lnTo>
                <a:close/>
              </a:path>
              <a:path w="1145539" h="309880">
                <a:moveTo>
                  <a:pt x="1080389" y="235458"/>
                </a:moveTo>
                <a:lnTo>
                  <a:pt x="1073579" y="263171"/>
                </a:lnTo>
                <a:lnTo>
                  <a:pt x="1085850" y="266192"/>
                </a:lnTo>
                <a:lnTo>
                  <a:pt x="1081405" y="284734"/>
                </a:lnTo>
                <a:lnTo>
                  <a:pt x="1138407" y="284734"/>
                </a:lnTo>
                <a:lnTo>
                  <a:pt x="1080389" y="235458"/>
                </a:lnTo>
                <a:close/>
              </a:path>
              <a:path w="1145539" h="309880">
                <a:moveTo>
                  <a:pt x="4572" y="0"/>
                </a:moveTo>
                <a:lnTo>
                  <a:pt x="0" y="18542"/>
                </a:lnTo>
                <a:lnTo>
                  <a:pt x="1069030" y="281687"/>
                </a:lnTo>
                <a:lnTo>
                  <a:pt x="1073579" y="263171"/>
                </a:lnTo>
                <a:lnTo>
                  <a:pt x="45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2638" y="2486660"/>
            <a:ext cx="704850" cy="125730"/>
          </a:xfrm>
          <a:custGeom>
            <a:avLst/>
            <a:gdLst/>
            <a:ahLst/>
            <a:cxnLst/>
            <a:rect l="l" t="t" r="r" b="b"/>
            <a:pathLst>
              <a:path w="704850" h="125730">
                <a:moveTo>
                  <a:pt x="627733" y="28371"/>
                </a:moveTo>
                <a:lnTo>
                  <a:pt x="0" y="106806"/>
                </a:lnTo>
                <a:lnTo>
                  <a:pt x="2286" y="125729"/>
                </a:lnTo>
                <a:lnTo>
                  <a:pt x="630072" y="47178"/>
                </a:lnTo>
                <a:lnTo>
                  <a:pt x="627733" y="28371"/>
                </a:lnTo>
                <a:close/>
              </a:path>
              <a:path w="704850" h="125730">
                <a:moveTo>
                  <a:pt x="700149" y="26796"/>
                </a:moveTo>
                <a:lnTo>
                  <a:pt x="640334" y="26796"/>
                </a:lnTo>
                <a:lnTo>
                  <a:pt x="642747" y="45592"/>
                </a:lnTo>
                <a:lnTo>
                  <a:pt x="630072" y="47178"/>
                </a:lnTo>
                <a:lnTo>
                  <a:pt x="633603" y="75564"/>
                </a:lnTo>
                <a:lnTo>
                  <a:pt x="704469" y="28320"/>
                </a:lnTo>
                <a:lnTo>
                  <a:pt x="700149" y="26796"/>
                </a:lnTo>
                <a:close/>
              </a:path>
              <a:path w="704850" h="125730">
                <a:moveTo>
                  <a:pt x="640334" y="26796"/>
                </a:moveTo>
                <a:lnTo>
                  <a:pt x="627733" y="28371"/>
                </a:lnTo>
                <a:lnTo>
                  <a:pt x="630072" y="47178"/>
                </a:lnTo>
                <a:lnTo>
                  <a:pt x="642747" y="45592"/>
                </a:lnTo>
                <a:lnTo>
                  <a:pt x="640334" y="26796"/>
                </a:lnTo>
                <a:close/>
              </a:path>
              <a:path w="704850" h="125730">
                <a:moveTo>
                  <a:pt x="624205" y="0"/>
                </a:moveTo>
                <a:lnTo>
                  <a:pt x="627733" y="28371"/>
                </a:lnTo>
                <a:lnTo>
                  <a:pt x="640334" y="26796"/>
                </a:lnTo>
                <a:lnTo>
                  <a:pt x="700149" y="26796"/>
                </a:lnTo>
                <a:lnTo>
                  <a:pt x="6242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94860" y="2765933"/>
            <a:ext cx="952500" cy="321310"/>
          </a:xfrm>
          <a:custGeom>
            <a:avLst/>
            <a:gdLst/>
            <a:ahLst/>
            <a:cxnLst/>
            <a:rect l="l" t="t" r="r" b="b"/>
            <a:pathLst>
              <a:path w="952500" h="321310">
                <a:moveTo>
                  <a:pt x="876798" y="27161"/>
                </a:moveTo>
                <a:lnTo>
                  <a:pt x="0" y="302640"/>
                </a:lnTo>
                <a:lnTo>
                  <a:pt x="5587" y="320801"/>
                </a:lnTo>
                <a:lnTo>
                  <a:pt x="882484" y="45331"/>
                </a:lnTo>
                <a:lnTo>
                  <a:pt x="876798" y="27161"/>
                </a:lnTo>
                <a:close/>
              </a:path>
              <a:path w="952500" h="321310">
                <a:moveTo>
                  <a:pt x="942105" y="23367"/>
                </a:moveTo>
                <a:lnTo>
                  <a:pt x="888872" y="23367"/>
                </a:lnTo>
                <a:lnTo>
                  <a:pt x="894588" y="41528"/>
                </a:lnTo>
                <a:lnTo>
                  <a:pt x="882484" y="45331"/>
                </a:lnTo>
                <a:lnTo>
                  <a:pt x="891032" y="72643"/>
                </a:lnTo>
                <a:lnTo>
                  <a:pt x="942105" y="23367"/>
                </a:lnTo>
                <a:close/>
              </a:path>
              <a:path w="952500" h="321310">
                <a:moveTo>
                  <a:pt x="888872" y="23367"/>
                </a:moveTo>
                <a:lnTo>
                  <a:pt x="876798" y="27161"/>
                </a:lnTo>
                <a:lnTo>
                  <a:pt x="882484" y="45331"/>
                </a:lnTo>
                <a:lnTo>
                  <a:pt x="894588" y="41528"/>
                </a:lnTo>
                <a:lnTo>
                  <a:pt x="888872" y="23367"/>
                </a:lnTo>
                <a:close/>
              </a:path>
              <a:path w="952500" h="321310">
                <a:moveTo>
                  <a:pt x="868299" y="0"/>
                </a:moveTo>
                <a:lnTo>
                  <a:pt x="876798" y="27161"/>
                </a:lnTo>
                <a:lnTo>
                  <a:pt x="888872" y="23367"/>
                </a:lnTo>
                <a:lnTo>
                  <a:pt x="942105" y="23367"/>
                </a:lnTo>
                <a:lnTo>
                  <a:pt x="952372" y="13461"/>
                </a:lnTo>
                <a:lnTo>
                  <a:pt x="8682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3623564"/>
            <a:ext cx="12274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esult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flo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95496" y="3608070"/>
            <a:ext cx="1152525" cy="130810"/>
          </a:xfrm>
          <a:custGeom>
            <a:avLst/>
            <a:gdLst/>
            <a:ahLst/>
            <a:cxnLst/>
            <a:rect l="l" t="t" r="r" b="b"/>
            <a:pathLst>
              <a:path w="1152525" h="130810">
                <a:moveTo>
                  <a:pt x="1079500" y="54229"/>
                </a:moveTo>
                <a:lnTo>
                  <a:pt x="1077311" y="82723"/>
                </a:lnTo>
                <a:lnTo>
                  <a:pt x="1089914" y="83693"/>
                </a:lnTo>
                <a:lnTo>
                  <a:pt x="1088517" y="102743"/>
                </a:lnTo>
                <a:lnTo>
                  <a:pt x="1075774" y="102743"/>
                </a:lnTo>
                <a:lnTo>
                  <a:pt x="1073658" y="130302"/>
                </a:lnTo>
                <a:lnTo>
                  <a:pt x="1141036" y="102743"/>
                </a:lnTo>
                <a:lnTo>
                  <a:pt x="1088517" y="102743"/>
                </a:lnTo>
                <a:lnTo>
                  <a:pt x="1075849" y="101769"/>
                </a:lnTo>
                <a:lnTo>
                  <a:pt x="1143417" y="101769"/>
                </a:lnTo>
                <a:lnTo>
                  <a:pt x="1152525" y="98044"/>
                </a:lnTo>
                <a:lnTo>
                  <a:pt x="1079500" y="54229"/>
                </a:lnTo>
                <a:close/>
              </a:path>
              <a:path w="1152525" h="130810">
                <a:moveTo>
                  <a:pt x="1077311" y="82723"/>
                </a:moveTo>
                <a:lnTo>
                  <a:pt x="1075849" y="101769"/>
                </a:lnTo>
                <a:lnTo>
                  <a:pt x="1088517" y="102743"/>
                </a:lnTo>
                <a:lnTo>
                  <a:pt x="1089914" y="83693"/>
                </a:lnTo>
                <a:lnTo>
                  <a:pt x="1077311" y="82723"/>
                </a:lnTo>
                <a:close/>
              </a:path>
              <a:path w="1152525" h="130810">
                <a:moveTo>
                  <a:pt x="1524" y="0"/>
                </a:moveTo>
                <a:lnTo>
                  <a:pt x="0" y="19050"/>
                </a:lnTo>
                <a:lnTo>
                  <a:pt x="1075849" y="101769"/>
                </a:lnTo>
                <a:lnTo>
                  <a:pt x="1077311" y="82723"/>
                </a:lnTo>
                <a:lnTo>
                  <a:pt x="15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5" dirty="0" smtClean="0"/>
              <a:t>LECTU</a:t>
            </a:r>
            <a:r>
              <a:rPr dirty="0" smtClean="0"/>
              <a:t>RE</a:t>
            </a:r>
            <a:r>
              <a:rPr spc="-20" dirty="0" smtClean="0"/>
              <a:t> </a:t>
            </a:r>
            <a:r>
              <a:rPr spc="-5" dirty="0"/>
              <a:t>1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60" dirty="0"/>
              <a:t>S</a:t>
            </a:r>
            <a:r>
              <a:rPr spc="-50" dirty="0"/>
              <a:t>I</a:t>
            </a:r>
            <a:r>
              <a:rPr spc="-55" dirty="0"/>
              <a:t>MPL</a:t>
            </a:r>
            <a:r>
              <a:rPr spc="-5" dirty="0"/>
              <a:t>E</a:t>
            </a:r>
            <a:r>
              <a:rPr spc="-100" dirty="0"/>
              <a:t> </a:t>
            </a:r>
            <a:r>
              <a:rPr spc="-50" dirty="0"/>
              <a:t>O</a:t>
            </a:r>
            <a:r>
              <a:rPr spc="-55" dirty="0"/>
              <a:t>PE</a:t>
            </a:r>
            <a:r>
              <a:rPr spc="-50" dirty="0"/>
              <a:t>R</a:t>
            </a:r>
            <a:r>
              <a:rPr spc="-425" dirty="0"/>
              <a:t>A</a:t>
            </a:r>
            <a:r>
              <a:rPr spc="-50" dirty="0"/>
              <a:t>TIO</a:t>
            </a:r>
            <a:r>
              <a:rPr spc="-45" dirty="0"/>
              <a:t>N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5" dirty="0" smtClean="0"/>
              <a:t>LECTU</a:t>
            </a:r>
            <a:r>
              <a:rPr dirty="0" smtClean="0"/>
              <a:t>RE</a:t>
            </a:r>
            <a:r>
              <a:rPr spc="-20" dirty="0" smtClean="0"/>
              <a:t> </a:t>
            </a:r>
            <a:r>
              <a:rPr spc="-5" dirty="0"/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69147" y="6637845"/>
            <a:ext cx="16129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828800"/>
            <a:ext cx="7073900" cy="283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ts val="2965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pa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thes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ython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o </a:t>
            </a:r>
            <a:r>
              <a:rPr sz="2600" spc="-5" dirty="0">
                <a:latin typeface="Calibri"/>
                <a:cs typeface="Calibri"/>
              </a:rPr>
              <a:t>these</a:t>
            </a:r>
            <a:endParaRPr sz="2600" dirty="0">
              <a:latin typeface="Calibri"/>
              <a:cs typeface="Calibri"/>
            </a:endParaRPr>
          </a:p>
          <a:p>
            <a:pPr marL="104139">
              <a:lnSpc>
                <a:spcPts val="2965"/>
              </a:lnSpc>
            </a:pPr>
            <a:r>
              <a:rPr sz="2600" spc="-10" dirty="0">
                <a:latin typeface="Calibri"/>
                <a:cs typeface="Calibri"/>
              </a:rPr>
              <a:t>ope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tions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fi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ope</a:t>
            </a:r>
            <a:r>
              <a:rPr sz="2600" b="1" spc="-7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ecede</a:t>
            </a:r>
            <a:r>
              <a:rPr sz="2600" b="1" spc="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without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theses</a:t>
            </a:r>
            <a:endParaRPr sz="2600" dirty="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20"/>
              </a:spcBef>
              <a:tabLst>
                <a:tab pos="464820" algn="l"/>
              </a:tabLst>
            </a:pP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◦	</a:t>
            </a:r>
            <a:r>
              <a:rPr sz="2400" spc="-5" dirty="0">
                <a:latin typeface="Calibri"/>
                <a:cs typeface="Calibri"/>
              </a:rPr>
              <a:t>**</a:t>
            </a:r>
            <a:endParaRPr sz="2400" dirty="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10"/>
              </a:spcBef>
              <a:tabLst>
                <a:tab pos="464820" algn="l"/>
              </a:tabLst>
            </a:pP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◦	</a:t>
            </a:r>
            <a:r>
              <a:rPr sz="2400" dirty="0">
                <a:latin typeface="Calibri"/>
                <a:cs typeface="Calibri"/>
              </a:rPr>
              <a:t>*</a:t>
            </a:r>
          </a:p>
          <a:p>
            <a:pPr marL="213360">
              <a:lnSpc>
                <a:spcPct val="100000"/>
              </a:lnSpc>
              <a:spcBef>
                <a:spcPts val="310"/>
              </a:spcBef>
              <a:tabLst>
                <a:tab pos="464820" algn="l"/>
              </a:tabLst>
            </a:pP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◦	</a:t>
            </a:r>
            <a:r>
              <a:rPr sz="2400" dirty="0">
                <a:latin typeface="Calibri"/>
                <a:cs typeface="Calibri"/>
              </a:rPr>
              <a:t>/</a:t>
            </a:r>
          </a:p>
          <a:p>
            <a:pPr marL="213360">
              <a:lnSpc>
                <a:spcPct val="100000"/>
              </a:lnSpc>
              <a:spcBef>
                <a:spcPts val="310"/>
              </a:spcBef>
              <a:tabLst>
                <a:tab pos="464820" algn="l"/>
              </a:tabLst>
            </a:pP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◦	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45" dirty="0">
                <a:latin typeface="Calibri"/>
                <a:cs typeface="Calibri"/>
              </a:rPr>
              <a:t>e</a:t>
            </a:r>
            <a:r>
              <a:rPr sz="2400" spc="-70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ecu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rig</a:t>
            </a:r>
            <a:r>
              <a:rPr sz="2400" spc="-3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t,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appear 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100" dirty="0"/>
              <a:t>C</a:t>
            </a:r>
            <a:r>
              <a:rPr spc="-50" dirty="0"/>
              <a:t>O</a:t>
            </a:r>
            <a:r>
              <a:rPr spc="-55" dirty="0"/>
              <a:t>U</a:t>
            </a:r>
            <a:r>
              <a:rPr spc="-125" dirty="0"/>
              <a:t>R</a:t>
            </a:r>
            <a:r>
              <a:rPr spc="-60" dirty="0"/>
              <a:t>S</a:t>
            </a:r>
            <a:r>
              <a:rPr spc="-5" dirty="0"/>
              <a:t>E</a:t>
            </a:r>
            <a:r>
              <a:rPr spc="-100" dirty="0"/>
              <a:t> </a:t>
            </a:r>
            <a:r>
              <a:rPr spc="-55" dirty="0"/>
              <a:t>P</a:t>
            </a:r>
            <a:r>
              <a:rPr spc="-50" dirty="0"/>
              <a:t>O</a:t>
            </a:r>
            <a:r>
              <a:rPr spc="-55" dirty="0"/>
              <a:t>L</a:t>
            </a:r>
            <a:r>
              <a:rPr spc="-50" dirty="0"/>
              <a:t>ICI</a:t>
            </a:r>
            <a:r>
              <a:rPr spc="-100" dirty="0"/>
              <a:t>E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90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 smtClean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7589520" cy="402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Col</a:t>
            </a:r>
            <a:r>
              <a:rPr sz="2600" spc="-10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abo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tion</a:t>
            </a:r>
          </a:p>
          <a:p>
            <a:pPr marL="396240" lvl="1" indent="-18288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m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 c</a:t>
            </a:r>
            <a:r>
              <a:rPr sz="2400" spc="-5" dirty="0">
                <a:latin typeface="Calibri"/>
                <a:cs typeface="Calibri"/>
              </a:rPr>
              <a:t>ollabo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ny</a:t>
            </a:r>
            <a:r>
              <a:rPr sz="2400" spc="-5" dirty="0">
                <a:latin typeface="Calibri"/>
                <a:cs typeface="Calibri"/>
              </a:rPr>
              <a:t>one</a:t>
            </a:r>
            <a:endParaRPr sz="2400" dirty="0">
              <a:latin typeface="Calibri"/>
              <a:cs typeface="Calibri"/>
            </a:endParaRPr>
          </a:p>
          <a:p>
            <a:pPr marL="396240" marR="26670" lvl="1" indent="-182880">
              <a:lnSpc>
                <a:spcPts val="2590"/>
              </a:lnSpc>
              <a:spcBef>
                <a:spcPts val="640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equi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</a:t>
            </a:r>
            <a:r>
              <a:rPr sz="2400" dirty="0">
                <a:latin typeface="Calibri"/>
                <a:cs typeface="Calibri"/>
              </a:rPr>
              <a:t>e independe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tly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ollabo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submission</a:t>
            </a:r>
            <a:endParaRPr sz="24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275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 running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similarit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og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am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ts</a:t>
            </a:r>
          </a:p>
          <a:p>
            <a:pPr marL="238125" indent="-225425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Ex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ensions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ensions</a:t>
            </a:r>
            <a:endParaRPr sz="24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b="1" spc="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ails</a:t>
            </a: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op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oll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eig</a:t>
            </a:r>
            <a:r>
              <a:rPr sz="2400" spc="-3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 p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ts 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fina</a:t>
            </a:r>
            <a:r>
              <a:rPr sz="2400" dirty="0">
                <a:latin typeface="Calibri"/>
                <a:cs typeface="Calibri"/>
              </a:rPr>
              <a:t>l </a:t>
            </a:r>
            <a:r>
              <a:rPr sz="2400" spc="-4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am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</a:t>
            </a:r>
            <a:r>
              <a:rPr sz="2400" spc="-6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ade</a:t>
            </a: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shoul</a:t>
            </a:r>
            <a:r>
              <a:rPr sz="2400" dirty="0">
                <a:latin typeface="Calibri"/>
                <a:cs typeface="Calibri"/>
              </a:rPr>
              <a:t>d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EME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GENCY</a:t>
            </a:r>
            <a:r>
              <a:rPr sz="2400" spc="-5" dirty="0">
                <a:latin typeface="Calibri"/>
                <a:cs typeface="Calibri"/>
              </a:rPr>
              <a:t> us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only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5330"/>
              </a:lnSpc>
            </a:pPr>
            <a:r>
              <a:rPr u="none" spc="-50" dirty="0"/>
              <a:t>BINDIN</a:t>
            </a:r>
            <a:r>
              <a:rPr u="none" dirty="0"/>
              <a:t>G</a:t>
            </a:r>
            <a:r>
              <a:rPr u="none" spc="-105" dirty="0"/>
              <a:t> </a:t>
            </a:r>
            <a:r>
              <a:rPr u="none" spc="-265" dirty="0"/>
              <a:t>V</a:t>
            </a:r>
            <a:r>
              <a:rPr u="none" spc="-50" dirty="0"/>
              <a:t>ARIABL</a:t>
            </a:r>
            <a:r>
              <a:rPr u="none" spc="-100" dirty="0"/>
              <a:t>E</a:t>
            </a:r>
            <a:r>
              <a:rPr u="none" spc="-5" dirty="0"/>
              <a:t>S</a:t>
            </a:r>
            <a:r>
              <a:rPr u="none" spc="-110" dirty="0"/>
              <a:t> </a:t>
            </a:r>
            <a:r>
              <a:rPr u="none" spc="-50" dirty="0"/>
              <a:t>AN</a:t>
            </a:r>
            <a:r>
              <a:rPr u="none" dirty="0"/>
              <a:t>D</a:t>
            </a:r>
          </a:p>
          <a:p>
            <a:pPr marL="288925">
              <a:lnSpc>
                <a:spcPts val="5330"/>
              </a:lnSpc>
              <a:tabLst>
                <a:tab pos="7879715" algn="l"/>
              </a:tabLst>
            </a:pPr>
            <a:r>
              <a:rPr spc="-265" dirty="0"/>
              <a:t>V</a:t>
            </a:r>
            <a:r>
              <a:rPr spc="-50" dirty="0"/>
              <a:t>A</a:t>
            </a:r>
            <a:r>
              <a:rPr spc="-150" dirty="0"/>
              <a:t>L</a:t>
            </a:r>
            <a:r>
              <a:rPr spc="-55" dirty="0"/>
              <a:t>U</a:t>
            </a:r>
            <a:r>
              <a:rPr spc="-100" dirty="0"/>
              <a:t>E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7034530" cy="707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ts val="2965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equal</a:t>
            </a:r>
            <a:r>
              <a:rPr sz="2600" spc="-10" dirty="0">
                <a:latin typeface="Calibri"/>
                <a:cs typeface="Calibri"/>
              </a:rPr>
              <a:t> s</a:t>
            </a:r>
            <a:r>
              <a:rPr sz="2600" dirty="0">
                <a:latin typeface="Calibri"/>
                <a:cs typeface="Calibri"/>
              </a:rPr>
              <a:t>ign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assig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me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a </a:t>
            </a:r>
            <a:r>
              <a:rPr sz="2600" spc="-35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alue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ar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able</a:t>
            </a:r>
          </a:p>
          <a:p>
            <a:pPr marL="104139">
              <a:lnSpc>
                <a:spcPts val="2965"/>
              </a:lnSpc>
            </a:pPr>
            <a:r>
              <a:rPr sz="2600" spc="-10" dirty="0">
                <a:latin typeface="Calibri"/>
                <a:cs typeface="Calibri"/>
              </a:rPr>
              <a:t>name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3341" y="3180969"/>
            <a:ext cx="880110" cy="553720"/>
          </a:xfrm>
          <a:prstGeom prst="rect">
            <a:avLst/>
          </a:prstGeom>
          <a:ln w="1600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ct val="100000"/>
              </a:lnSpc>
            </a:pPr>
            <a:r>
              <a:rPr sz="2600" spc="-5" dirty="0">
                <a:latin typeface="Courier New"/>
                <a:cs typeface="Courier New"/>
              </a:rPr>
              <a:t>pi =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4995" y="3206114"/>
            <a:ext cx="1534160" cy="553720"/>
          </a:xfrm>
          <a:prstGeom prst="rect">
            <a:avLst/>
          </a:prstGeom>
          <a:ln w="1600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z="2600" spc="-10" dirty="0">
                <a:latin typeface="Courier New"/>
                <a:cs typeface="Courier New"/>
              </a:rPr>
              <a:t>3.14159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3862412"/>
            <a:ext cx="6976109" cy="2315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z="2600" spc="-5" dirty="0">
                <a:latin typeface="Courier New"/>
                <a:cs typeface="Courier New"/>
              </a:rPr>
              <a:t>pi_approx</a:t>
            </a:r>
            <a:r>
              <a:rPr sz="2600" spc="2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22/7</a:t>
            </a:r>
            <a:endParaRPr sz="2600" dirty="0">
              <a:latin typeface="Courier New"/>
              <a:cs typeface="Courier New"/>
            </a:endParaRPr>
          </a:p>
          <a:p>
            <a:pPr marL="104139" indent="-91440">
              <a:lnSpc>
                <a:spcPct val="100000"/>
              </a:lnSpc>
              <a:spcBef>
                <a:spcPts val="111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alue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s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ompu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memory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an assignme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 </a:t>
            </a:r>
            <a:r>
              <a:rPr sz="2600" spc="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inds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nam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alue</a:t>
            </a:r>
            <a:endParaRPr sz="2600" dirty="0">
              <a:latin typeface="Calibri"/>
              <a:cs typeface="Calibri"/>
            </a:endParaRPr>
          </a:p>
          <a:p>
            <a:pPr marL="104139" marR="5080" indent="-91440">
              <a:lnSpc>
                <a:spcPts val="2780"/>
              </a:lnSpc>
              <a:spcBef>
                <a:spcPts val="146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tri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alue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s</a:t>
            </a:r>
            <a:r>
              <a:rPr sz="2600" spc="-10" dirty="0">
                <a:latin typeface="Calibri"/>
                <a:cs typeface="Calibri"/>
              </a:rPr>
              <a:t>soci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ed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nam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ari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bl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y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45" dirty="0">
                <a:latin typeface="Calibri"/>
                <a:cs typeface="Calibri"/>
              </a:rPr>
              <a:t>n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10" dirty="0">
                <a:latin typeface="Calibri"/>
                <a:cs typeface="Calibri"/>
              </a:rPr>
              <a:t>okin</a:t>
            </a:r>
            <a:r>
              <a:rPr sz="2600" spc="-5" dirty="0">
                <a:latin typeface="Calibri"/>
                <a:cs typeface="Calibri"/>
              </a:rPr>
              <a:t>g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name</a:t>
            </a:r>
            <a:r>
              <a:rPr sz="2600" spc="-5" dirty="0">
                <a:latin typeface="Calibri"/>
                <a:cs typeface="Calibri"/>
              </a:rPr>
              <a:t>, </a:t>
            </a:r>
            <a:r>
              <a:rPr sz="2600" spc="-10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pi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92423" y="2680588"/>
            <a:ext cx="468630" cy="285115"/>
          </a:xfrm>
          <a:custGeom>
            <a:avLst/>
            <a:gdLst/>
            <a:ahLst/>
            <a:cxnLst/>
            <a:rect l="l" t="t" r="r" b="b"/>
            <a:pathLst>
              <a:path w="468629" h="285114">
                <a:moveTo>
                  <a:pt x="15874" y="201041"/>
                </a:moveTo>
                <a:lnTo>
                  <a:pt x="13715" y="201041"/>
                </a:lnTo>
                <a:lnTo>
                  <a:pt x="12699" y="201295"/>
                </a:lnTo>
                <a:lnTo>
                  <a:pt x="11429" y="201803"/>
                </a:lnTo>
                <a:lnTo>
                  <a:pt x="8635" y="203073"/>
                </a:lnTo>
                <a:lnTo>
                  <a:pt x="6730" y="204089"/>
                </a:lnTo>
                <a:lnTo>
                  <a:pt x="5206" y="204851"/>
                </a:lnTo>
                <a:lnTo>
                  <a:pt x="4063" y="205486"/>
                </a:lnTo>
                <a:lnTo>
                  <a:pt x="2031" y="206756"/>
                </a:lnTo>
                <a:lnTo>
                  <a:pt x="1269" y="207264"/>
                </a:lnTo>
                <a:lnTo>
                  <a:pt x="761" y="207899"/>
                </a:lnTo>
                <a:lnTo>
                  <a:pt x="253" y="208407"/>
                </a:lnTo>
                <a:lnTo>
                  <a:pt x="0" y="208915"/>
                </a:lnTo>
                <a:lnTo>
                  <a:pt x="0" y="210566"/>
                </a:lnTo>
                <a:lnTo>
                  <a:pt x="634" y="211836"/>
                </a:lnTo>
                <a:lnTo>
                  <a:pt x="888" y="212090"/>
                </a:lnTo>
                <a:lnTo>
                  <a:pt x="1142" y="212471"/>
                </a:lnTo>
                <a:lnTo>
                  <a:pt x="2158" y="213487"/>
                </a:lnTo>
                <a:lnTo>
                  <a:pt x="2666" y="214122"/>
                </a:lnTo>
                <a:lnTo>
                  <a:pt x="3428" y="214757"/>
                </a:lnTo>
                <a:lnTo>
                  <a:pt x="77723" y="283845"/>
                </a:lnTo>
                <a:lnTo>
                  <a:pt x="78231" y="284353"/>
                </a:lnTo>
                <a:lnTo>
                  <a:pt x="79501" y="284861"/>
                </a:lnTo>
                <a:lnTo>
                  <a:pt x="80263" y="285115"/>
                </a:lnTo>
                <a:lnTo>
                  <a:pt x="81152" y="285115"/>
                </a:lnTo>
                <a:lnTo>
                  <a:pt x="83057" y="284861"/>
                </a:lnTo>
                <a:lnTo>
                  <a:pt x="84200" y="284480"/>
                </a:lnTo>
                <a:lnTo>
                  <a:pt x="85597" y="283845"/>
                </a:lnTo>
                <a:lnTo>
                  <a:pt x="86994" y="283337"/>
                </a:lnTo>
                <a:lnTo>
                  <a:pt x="88645" y="282575"/>
                </a:lnTo>
                <a:lnTo>
                  <a:pt x="90677" y="281559"/>
                </a:lnTo>
                <a:lnTo>
                  <a:pt x="94233" y="279654"/>
                </a:lnTo>
                <a:lnTo>
                  <a:pt x="95503" y="278765"/>
                </a:lnTo>
                <a:lnTo>
                  <a:pt x="96773" y="278003"/>
                </a:lnTo>
                <a:lnTo>
                  <a:pt x="100075" y="273812"/>
                </a:lnTo>
                <a:lnTo>
                  <a:pt x="100075" y="273050"/>
                </a:lnTo>
                <a:lnTo>
                  <a:pt x="98832" y="263779"/>
                </a:lnTo>
                <a:lnTo>
                  <a:pt x="82168" y="263779"/>
                </a:lnTo>
                <a:lnTo>
                  <a:pt x="81152" y="262763"/>
                </a:lnTo>
                <a:lnTo>
                  <a:pt x="17906" y="202311"/>
                </a:lnTo>
                <a:lnTo>
                  <a:pt x="17398" y="201803"/>
                </a:lnTo>
                <a:lnTo>
                  <a:pt x="16890" y="201422"/>
                </a:lnTo>
                <a:lnTo>
                  <a:pt x="16382" y="201295"/>
                </a:lnTo>
                <a:lnTo>
                  <a:pt x="15874" y="201041"/>
                </a:lnTo>
                <a:close/>
              </a:path>
              <a:path w="468629" h="285114">
                <a:moveTo>
                  <a:pt x="81787" y="165608"/>
                </a:moveTo>
                <a:lnTo>
                  <a:pt x="80898" y="165862"/>
                </a:lnTo>
                <a:lnTo>
                  <a:pt x="79882" y="166370"/>
                </a:lnTo>
                <a:lnTo>
                  <a:pt x="78866" y="166751"/>
                </a:lnTo>
                <a:lnTo>
                  <a:pt x="74294" y="169037"/>
                </a:lnTo>
                <a:lnTo>
                  <a:pt x="71881" y="170561"/>
                </a:lnTo>
                <a:lnTo>
                  <a:pt x="70738" y="171196"/>
                </a:lnTo>
                <a:lnTo>
                  <a:pt x="69976" y="171831"/>
                </a:lnTo>
                <a:lnTo>
                  <a:pt x="69595" y="172466"/>
                </a:lnTo>
                <a:lnTo>
                  <a:pt x="69087" y="172974"/>
                </a:lnTo>
                <a:lnTo>
                  <a:pt x="68706" y="173609"/>
                </a:lnTo>
                <a:lnTo>
                  <a:pt x="68579" y="174117"/>
                </a:lnTo>
                <a:lnTo>
                  <a:pt x="68452" y="174752"/>
                </a:lnTo>
                <a:lnTo>
                  <a:pt x="68452" y="175387"/>
                </a:lnTo>
                <a:lnTo>
                  <a:pt x="68706" y="176022"/>
                </a:lnTo>
                <a:lnTo>
                  <a:pt x="81984" y="262763"/>
                </a:lnTo>
                <a:lnTo>
                  <a:pt x="82168" y="263779"/>
                </a:lnTo>
                <a:lnTo>
                  <a:pt x="98832" y="263779"/>
                </a:lnTo>
                <a:lnTo>
                  <a:pt x="86589" y="172466"/>
                </a:lnTo>
                <a:lnTo>
                  <a:pt x="86486" y="171196"/>
                </a:lnTo>
                <a:lnTo>
                  <a:pt x="85978" y="169291"/>
                </a:lnTo>
                <a:lnTo>
                  <a:pt x="85851" y="168656"/>
                </a:lnTo>
                <a:lnTo>
                  <a:pt x="85724" y="168275"/>
                </a:lnTo>
                <a:lnTo>
                  <a:pt x="85597" y="168021"/>
                </a:lnTo>
                <a:lnTo>
                  <a:pt x="85470" y="167640"/>
                </a:lnTo>
                <a:lnTo>
                  <a:pt x="84962" y="166624"/>
                </a:lnTo>
                <a:lnTo>
                  <a:pt x="84581" y="166116"/>
                </a:lnTo>
                <a:lnTo>
                  <a:pt x="84200" y="165989"/>
                </a:lnTo>
                <a:lnTo>
                  <a:pt x="83692" y="165735"/>
                </a:lnTo>
                <a:lnTo>
                  <a:pt x="81787" y="165608"/>
                </a:lnTo>
                <a:close/>
              </a:path>
              <a:path w="468629" h="285114">
                <a:moveTo>
                  <a:pt x="180847" y="148590"/>
                </a:moveTo>
                <a:lnTo>
                  <a:pt x="152526" y="148590"/>
                </a:lnTo>
                <a:lnTo>
                  <a:pt x="157606" y="151130"/>
                </a:lnTo>
                <a:lnTo>
                  <a:pt x="159892" y="152400"/>
                </a:lnTo>
                <a:lnTo>
                  <a:pt x="162051" y="154940"/>
                </a:lnTo>
                <a:lnTo>
                  <a:pt x="164083" y="156210"/>
                </a:lnTo>
                <a:lnTo>
                  <a:pt x="166115" y="160020"/>
                </a:lnTo>
                <a:lnTo>
                  <a:pt x="167893" y="162560"/>
                </a:lnTo>
                <a:lnTo>
                  <a:pt x="171449" y="170180"/>
                </a:lnTo>
                <a:lnTo>
                  <a:pt x="159130" y="176530"/>
                </a:lnTo>
                <a:lnTo>
                  <a:pt x="152272" y="180340"/>
                </a:lnTo>
                <a:lnTo>
                  <a:pt x="126237" y="209550"/>
                </a:lnTo>
                <a:lnTo>
                  <a:pt x="125983" y="219710"/>
                </a:lnTo>
                <a:lnTo>
                  <a:pt x="127253" y="223520"/>
                </a:lnTo>
                <a:lnTo>
                  <a:pt x="129793" y="228600"/>
                </a:lnTo>
                <a:lnTo>
                  <a:pt x="132079" y="233680"/>
                </a:lnTo>
                <a:lnTo>
                  <a:pt x="134746" y="237490"/>
                </a:lnTo>
                <a:lnTo>
                  <a:pt x="141223" y="242570"/>
                </a:lnTo>
                <a:lnTo>
                  <a:pt x="144779" y="243840"/>
                </a:lnTo>
                <a:lnTo>
                  <a:pt x="148589" y="245110"/>
                </a:lnTo>
                <a:lnTo>
                  <a:pt x="156717" y="245110"/>
                </a:lnTo>
                <a:lnTo>
                  <a:pt x="165480" y="243840"/>
                </a:lnTo>
                <a:lnTo>
                  <a:pt x="170052" y="242570"/>
                </a:lnTo>
                <a:lnTo>
                  <a:pt x="174751" y="240030"/>
                </a:lnTo>
                <a:lnTo>
                  <a:pt x="180085" y="237490"/>
                </a:lnTo>
                <a:lnTo>
                  <a:pt x="184657" y="233680"/>
                </a:lnTo>
                <a:lnTo>
                  <a:pt x="187324" y="229870"/>
                </a:lnTo>
                <a:lnTo>
                  <a:pt x="160654" y="229870"/>
                </a:lnTo>
                <a:lnTo>
                  <a:pt x="151891" y="227330"/>
                </a:lnTo>
                <a:lnTo>
                  <a:pt x="148589" y="224790"/>
                </a:lnTo>
                <a:lnTo>
                  <a:pt x="146176" y="219710"/>
                </a:lnTo>
                <a:lnTo>
                  <a:pt x="144779" y="217170"/>
                </a:lnTo>
                <a:lnTo>
                  <a:pt x="144017" y="214630"/>
                </a:lnTo>
                <a:lnTo>
                  <a:pt x="143890" y="209550"/>
                </a:lnTo>
                <a:lnTo>
                  <a:pt x="144525" y="207010"/>
                </a:lnTo>
                <a:lnTo>
                  <a:pt x="146049" y="203200"/>
                </a:lnTo>
                <a:lnTo>
                  <a:pt x="147446" y="200660"/>
                </a:lnTo>
                <a:lnTo>
                  <a:pt x="149605" y="198120"/>
                </a:lnTo>
                <a:lnTo>
                  <a:pt x="152526" y="196850"/>
                </a:lnTo>
                <a:lnTo>
                  <a:pt x="155320" y="193040"/>
                </a:lnTo>
                <a:lnTo>
                  <a:pt x="159130" y="191770"/>
                </a:lnTo>
                <a:lnTo>
                  <a:pt x="177545" y="181610"/>
                </a:lnTo>
                <a:lnTo>
                  <a:pt x="198030" y="181610"/>
                </a:lnTo>
                <a:lnTo>
                  <a:pt x="183768" y="153670"/>
                </a:lnTo>
                <a:lnTo>
                  <a:pt x="180847" y="148590"/>
                </a:lnTo>
                <a:close/>
              </a:path>
              <a:path w="468629" h="285114">
                <a:moveTo>
                  <a:pt x="198030" y="181610"/>
                </a:moveTo>
                <a:lnTo>
                  <a:pt x="177545" y="181610"/>
                </a:lnTo>
                <a:lnTo>
                  <a:pt x="187324" y="200660"/>
                </a:lnTo>
                <a:lnTo>
                  <a:pt x="185673" y="207010"/>
                </a:lnTo>
                <a:lnTo>
                  <a:pt x="160654" y="229870"/>
                </a:lnTo>
                <a:lnTo>
                  <a:pt x="187324" y="229870"/>
                </a:lnTo>
                <a:lnTo>
                  <a:pt x="188213" y="228600"/>
                </a:lnTo>
                <a:lnTo>
                  <a:pt x="191769" y="224790"/>
                </a:lnTo>
                <a:lnTo>
                  <a:pt x="194436" y="218440"/>
                </a:lnTo>
                <a:lnTo>
                  <a:pt x="196214" y="212090"/>
                </a:lnTo>
                <a:lnTo>
                  <a:pt x="213587" y="212090"/>
                </a:lnTo>
                <a:lnTo>
                  <a:pt x="198030" y="181610"/>
                </a:lnTo>
                <a:close/>
              </a:path>
              <a:path w="468629" h="285114">
                <a:moveTo>
                  <a:pt x="213587" y="212090"/>
                </a:moveTo>
                <a:lnTo>
                  <a:pt x="196214" y="212090"/>
                </a:lnTo>
                <a:lnTo>
                  <a:pt x="200786" y="220980"/>
                </a:lnTo>
                <a:lnTo>
                  <a:pt x="201294" y="222250"/>
                </a:lnTo>
                <a:lnTo>
                  <a:pt x="207644" y="222250"/>
                </a:lnTo>
                <a:lnTo>
                  <a:pt x="211200" y="219710"/>
                </a:lnTo>
                <a:lnTo>
                  <a:pt x="212470" y="218440"/>
                </a:lnTo>
                <a:lnTo>
                  <a:pt x="213359" y="218440"/>
                </a:lnTo>
                <a:lnTo>
                  <a:pt x="214756" y="217170"/>
                </a:lnTo>
                <a:lnTo>
                  <a:pt x="215010" y="215900"/>
                </a:lnTo>
                <a:lnTo>
                  <a:pt x="215391" y="215900"/>
                </a:lnTo>
                <a:lnTo>
                  <a:pt x="215264" y="214630"/>
                </a:lnTo>
                <a:lnTo>
                  <a:pt x="214883" y="214630"/>
                </a:lnTo>
                <a:lnTo>
                  <a:pt x="213587" y="212090"/>
                </a:lnTo>
                <a:close/>
              </a:path>
              <a:path w="468629" h="285114">
                <a:moveTo>
                  <a:pt x="192277" y="55880"/>
                </a:moveTo>
                <a:lnTo>
                  <a:pt x="188340" y="55880"/>
                </a:lnTo>
                <a:lnTo>
                  <a:pt x="187197" y="57150"/>
                </a:lnTo>
                <a:lnTo>
                  <a:pt x="184657" y="57150"/>
                </a:lnTo>
                <a:lnTo>
                  <a:pt x="181355" y="59690"/>
                </a:lnTo>
                <a:lnTo>
                  <a:pt x="180085" y="59690"/>
                </a:lnTo>
                <a:lnTo>
                  <a:pt x="179196" y="60960"/>
                </a:lnTo>
                <a:lnTo>
                  <a:pt x="178180" y="60960"/>
                </a:lnTo>
                <a:lnTo>
                  <a:pt x="177418" y="62230"/>
                </a:lnTo>
                <a:lnTo>
                  <a:pt x="176910" y="62230"/>
                </a:lnTo>
                <a:lnTo>
                  <a:pt x="176402" y="63500"/>
                </a:lnTo>
                <a:lnTo>
                  <a:pt x="176275" y="64770"/>
                </a:lnTo>
                <a:lnTo>
                  <a:pt x="245109" y="198120"/>
                </a:lnTo>
                <a:lnTo>
                  <a:pt x="245363" y="199390"/>
                </a:lnTo>
                <a:lnTo>
                  <a:pt x="249554" y="199390"/>
                </a:lnTo>
                <a:lnTo>
                  <a:pt x="251840" y="198120"/>
                </a:lnTo>
                <a:lnTo>
                  <a:pt x="253237" y="198120"/>
                </a:lnTo>
                <a:lnTo>
                  <a:pt x="254761" y="196850"/>
                </a:lnTo>
                <a:lnTo>
                  <a:pt x="256412" y="196850"/>
                </a:lnTo>
                <a:lnTo>
                  <a:pt x="257809" y="195580"/>
                </a:lnTo>
                <a:lnTo>
                  <a:pt x="258825" y="194310"/>
                </a:lnTo>
                <a:lnTo>
                  <a:pt x="259714" y="194310"/>
                </a:lnTo>
                <a:lnTo>
                  <a:pt x="260476" y="193040"/>
                </a:lnTo>
                <a:lnTo>
                  <a:pt x="261365" y="193040"/>
                </a:lnTo>
                <a:lnTo>
                  <a:pt x="261619" y="191770"/>
                </a:lnTo>
                <a:lnTo>
                  <a:pt x="261746" y="190500"/>
                </a:lnTo>
                <a:lnTo>
                  <a:pt x="261492" y="190500"/>
                </a:lnTo>
                <a:lnTo>
                  <a:pt x="192658" y="57150"/>
                </a:lnTo>
                <a:lnTo>
                  <a:pt x="192277" y="55880"/>
                </a:lnTo>
                <a:close/>
              </a:path>
              <a:path w="468629" h="285114">
                <a:moveTo>
                  <a:pt x="111886" y="176530"/>
                </a:moveTo>
                <a:lnTo>
                  <a:pt x="110743" y="176530"/>
                </a:lnTo>
                <a:lnTo>
                  <a:pt x="111378" y="177800"/>
                </a:lnTo>
                <a:lnTo>
                  <a:pt x="111886" y="176530"/>
                </a:lnTo>
                <a:close/>
              </a:path>
              <a:path w="468629" h="285114">
                <a:moveTo>
                  <a:pt x="153923" y="130810"/>
                </a:moveTo>
                <a:lnTo>
                  <a:pt x="143382" y="133350"/>
                </a:lnTo>
                <a:lnTo>
                  <a:pt x="137540" y="134620"/>
                </a:lnTo>
                <a:lnTo>
                  <a:pt x="127761" y="139700"/>
                </a:lnTo>
                <a:lnTo>
                  <a:pt x="124459" y="142240"/>
                </a:lnTo>
                <a:lnTo>
                  <a:pt x="118363" y="147320"/>
                </a:lnTo>
                <a:lnTo>
                  <a:pt x="115696" y="149860"/>
                </a:lnTo>
                <a:lnTo>
                  <a:pt x="110997" y="154940"/>
                </a:lnTo>
                <a:lnTo>
                  <a:pt x="109092" y="156210"/>
                </a:lnTo>
                <a:lnTo>
                  <a:pt x="107441" y="158750"/>
                </a:lnTo>
                <a:lnTo>
                  <a:pt x="105917" y="161290"/>
                </a:lnTo>
                <a:lnTo>
                  <a:pt x="104901" y="162560"/>
                </a:lnTo>
                <a:lnTo>
                  <a:pt x="104393" y="165100"/>
                </a:lnTo>
                <a:lnTo>
                  <a:pt x="104012" y="165100"/>
                </a:lnTo>
                <a:lnTo>
                  <a:pt x="103885" y="167640"/>
                </a:lnTo>
                <a:lnTo>
                  <a:pt x="104139" y="167640"/>
                </a:lnTo>
                <a:lnTo>
                  <a:pt x="104393" y="168910"/>
                </a:lnTo>
                <a:lnTo>
                  <a:pt x="105028" y="170180"/>
                </a:lnTo>
                <a:lnTo>
                  <a:pt x="105790" y="171450"/>
                </a:lnTo>
                <a:lnTo>
                  <a:pt x="106298" y="172720"/>
                </a:lnTo>
                <a:lnTo>
                  <a:pt x="106933" y="173990"/>
                </a:lnTo>
                <a:lnTo>
                  <a:pt x="107949" y="175260"/>
                </a:lnTo>
                <a:lnTo>
                  <a:pt x="109092" y="176530"/>
                </a:lnTo>
                <a:lnTo>
                  <a:pt x="113156" y="176530"/>
                </a:lnTo>
                <a:lnTo>
                  <a:pt x="114172" y="175260"/>
                </a:lnTo>
                <a:lnTo>
                  <a:pt x="115315" y="173990"/>
                </a:lnTo>
                <a:lnTo>
                  <a:pt x="116331" y="171450"/>
                </a:lnTo>
                <a:lnTo>
                  <a:pt x="117855" y="168910"/>
                </a:lnTo>
                <a:lnTo>
                  <a:pt x="121411" y="165100"/>
                </a:lnTo>
                <a:lnTo>
                  <a:pt x="123697" y="162560"/>
                </a:lnTo>
                <a:lnTo>
                  <a:pt x="126491" y="160020"/>
                </a:lnTo>
                <a:lnTo>
                  <a:pt x="129158" y="157480"/>
                </a:lnTo>
                <a:lnTo>
                  <a:pt x="132460" y="154940"/>
                </a:lnTo>
                <a:lnTo>
                  <a:pt x="136524" y="152400"/>
                </a:lnTo>
                <a:lnTo>
                  <a:pt x="140334" y="151130"/>
                </a:lnTo>
                <a:lnTo>
                  <a:pt x="143763" y="149860"/>
                </a:lnTo>
                <a:lnTo>
                  <a:pt x="146811" y="148590"/>
                </a:lnTo>
                <a:lnTo>
                  <a:pt x="180847" y="148590"/>
                </a:lnTo>
                <a:lnTo>
                  <a:pt x="177672" y="143510"/>
                </a:lnTo>
                <a:lnTo>
                  <a:pt x="170941" y="137160"/>
                </a:lnTo>
                <a:lnTo>
                  <a:pt x="167131" y="134620"/>
                </a:lnTo>
                <a:lnTo>
                  <a:pt x="158622" y="132080"/>
                </a:lnTo>
                <a:lnTo>
                  <a:pt x="153923" y="130810"/>
                </a:lnTo>
                <a:close/>
              </a:path>
              <a:path w="468629" h="285114">
                <a:moveTo>
                  <a:pt x="261492" y="76200"/>
                </a:moveTo>
                <a:lnTo>
                  <a:pt x="254634" y="76200"/>
                </a:lnTo>
                <a:lnTo>
                  <a:pt x="253364" y="77470"/>
                </a:lnTo>
                <a:lnTo>
                  <a:pt x="251713" y="77470"/>
                </a:lnTo>
                <a:lnTo>
                  <a:pt x="250189" y="78740"/>
                </a:lnTo>
                <a:lnTo>
                  <a:pt x="248792" y="78740"/>
                </a:lnTo>
                <a:lnTo>
                  <a:pt x="247776" y="80010"/>
                </a:lnTo>
                <a:lnTo>
                  <a:pt x="246887" y="80010"/>
                </a:lnTo>
                <a:lnTo>
                  <a:pt x="246125" y="81280"/>
                </a:lnTo>
                <a:lnTo>
                  <a:pt x="245109" y="82550"/>
                </a:lnTo>
                <a:lnTo>
                  <a:pt x="244728" y="82550"/>
                </a:lnTo>
                <a:lnTo>
                  <a:pt x="244855" y="85090"/>
                </a:lnTo>
                <a:lnTo>
                  <a:pt x="245109" y="85090"/>
                </a:lnTo>
                <a:lnTo>
                  <a:pt x="273176" y="139700"/>
                </a:lnTo>
                <a:lnTo>
                  <a:pt x="294893" y="163830"/>
                </a:lnTo>
                <a:lnTo>
                  <a:pt x="299084" y="166370"/>
                </a:lnTo>
                <a:lnTo>
                  <a:pt x="303783" y="167640"/>
                </a:lnTo>
                <a:lnTo>
                  <a:pt x="313943" y="166370"/>
                </a:lnTo>
                <a:lnTo>
                  <a:pt x="319531" y="165100"/>
                </a:lnTo>
                <a:lnTo>
                  <a:pt x="325500" y="162560"/>
                </a:lnTo>
                <a:lnTo>
                  <a:pt x="330580" y="160020"/>
                </a:lnTo>
                <a:lnTo>
                  <a:pt x="334898" y="156210"/>
                </a:lnTo>
                <a:lnTo>
                  <a:pt x="338581" y="149860"/>
                </a:lnTo>
                <a:lnTo>
                  <a:pt x="339470" y="148590"/>
                </a:lnTo>
                <a:lnTo>
                  <a:pt x="306450" y="148590"/>
                </a:lnTo>
                <a:lnTo>
                  <a:pt x="303656" y="147320"/>
                </a:lnTo>
                <a:lnTo>
                  <a:pt x="300989" y="144780"/>
                </a:lnTo>
                <a:lnTo>
                  <a:pt x="298449" y="143510"/>
                </a:lnTo>
                <a:lnTo>
                  <a:pt x="296036" y="140970"/>
                </a:lnTo>
                <a:lnTo>
                  <a:pt x="293623" y="137160"/>
                </a:lnTo>
                <a:lnTo>
                  <a:pt x="291083" y="133350"/>
                </a:lnTo>
                <a:lnTo>
                  <a:pt x="288416" y="128270"/>
                </a:lnTo>
                <a:lnTo>
                  <a:pt x="261492" y="76200"/>
                </a:lnTo>
                <a:close/>
              </a:path>
              <a:path w="468629" h="285114">
                <a:moveTo>
                  <a:pt x="321690" y="44450"/>
                </a:moveTo>
                <a:lnTo>
                  <a:pt x="315086" y="44450"/>
                </a:lnTo>
                <a:lnTo>
                  <a:pt x="313816" y="45720"/>
                </a:lnTo>
                <a:lnTo>
                  <a:pt x="312165" y="46990"/>
                </a:lnTo>
                <a:lnTo>
                  <a:pt x="310514" y="46990"/>
                </a:lnTo>
                <a:lnTo>
                  <a:pt x="308228" y="48260"/>
                </a:lnTo>
                <a:lnTo>
                  <a:pt x="307339" y="49530"/>
                </a:lnTo>
                <a:lnTo>
                  <a:pt x="306577" y="49530"/>
                </a:lnTo>
                <a:lnTo>
                  <a:pt x="305561" y="50800"/>
                </a:lnTo>
                <a:lnTo>
                  <a:pt x="305307" y="52070"/>
                </a:lnTo>
                <a:lnTo>
                  <a:pt x="305307" y="53340"/>
                </a:lnTo>
                <a:lnTo>
                  <a:pt x="337819" y="115570"/>
                </a:lnTo>
                <a:lnTo>
                  <a:pt x="336168" y="124460"/>
                </a:lnTo>
                <a:lnTo>
                  <a:pt x="334136" y="130810"/>
                </a:lnTo>
                <a:lnTo>
                  <a:pt x="331469" y="135890"/>
                </a:lnTo>
                <a:lnTo>
                  <a:pt x="328929" y="140970"/>
                </a:lnTo>
                <a:lnTo>
                  <a:pt x="325627" y="144780"/>
                </a:lnTo>
                <a:lnTo>
                  <a:pt x="321563" y="146050"/>
                </a:lnTo>
                <a:lnTo>
                  <a:pt x="318388" y="148590"/>
                </a:lnTo>
                <a:lnTo>
                  <a:pt x="339470" y="148590"/>
                </a:lnTo>
                <a:lnTo>
                  <a:pt x="342137" y="144780"/>
                </a:lnTo>
                <a:lnTo>
                  <a:pt x="345058" y="138430"/>
                </a:lnTo>
                <a:lnTo>
                  <a:pt x="347217" y="130810"/>
                </a:lnTo>
                <a:lnTo>
                  <a:pt x="366208" y="130810"/>
                </a:lnTo>
                <a:lnTo>
                  <a:pt x="321690" y="44450"/>
                </a:lnTo>
                <a:close/>
              </a:path>
              <a:path w="468629" h="285114">
                <a:moveTo>
                  <a:pt x="366208" y="130810"/>
                </a:moveTo>
                <a:lnTo>
                  <a:pt x="347217" y="130810"/>
                </a:lnTo>
                <a:lnTo>
                  <a:pt x="353567" y="142240"/>
                </a:lnTo>
                <a:lnTo>
                  <a:pt x="353948" y="143510"/>
                </a:lnTo>
                <a:lnTo>
                  <a:pt x="358520" y="143510"/>
                </a:lnTo>
                <a:lnTo>
                  <a:pt x="359536" y="142240"/>
                </a:lnTo>
                <a:lnTo>
                  <a:pt x="362330" y="140970"/>
                </a:lnTo>
                <a:lnTo>
                  <a:pt x="364870" y="139700"/>
                </a:lnTo>
                <a:lnTo>
                  <a:pt x="366648" y="138430"/>
                </a:lnTo>
                <a:lnTo>
                  <a:pt x="367791" y="137160"/>
                </a:lnTo>
                <a:lnTo>
                  <a:pt x="368299" y="137160"/>
                </a:lnTo>
                <a:lnTo>
                  <a:pt x="368553" y="135890"/>
                </a:lnTo>
                <a:lnTo>
                  <a:pt x="368426" y="134620"/>
                </a:lnTo>
                <a:lnTo>
                  <a:pt x="368172" y="134620"/>
                </a:lnTo>
                <a:lnTo>
                  <a:pt x="366208" y="130810"/>
                </a:lnTo>
                <a:close/>
              </a:path>
              <a:path w="468629" h="285114">
                <a:moveTo>
                  <a:pt x="412749" y="0"/>
                </a:moveTo>
                <a:lnTo>
                  <a:pt x="400557" y="0"/>
                </a:lnTo>
                <a:lnTo>
                  <a:pt x="394080" y="2540"/>
                </a:lnTo>
                <a:lnTo>
                  <a:pt x="387095" y="6350"/>
                </a:lnTo>
                <a:lnTo>
                  <a:pt x="380491" y="8890"/>
                </a:lnTo>
                <a:lnTo>
                  <a:pt x="361060" y="41910"/>
                </a:lnTo>
                <a:lnTo>
                  <a:pt x="360933" y="48260"/>
                </a:lnTo>
                <a:lnTo>
                  <a:pt x="362076" y="55880"/>
                </a:lnTo>
                <a:lnTo>
                  <a:pt x="378586" y="92710"/>
                </a:lnTo>
                <a:lnTo>
                  <a:pt x="405891" y="110490"/>
                </a:lnTo>
                <a:lnTo>
                  <a:pt x="418718" y="110490"/>
                </a:lnTo>
                <a:lnTo>
                  <a:pt x="425322" y="109220"/>
                </a:lnTo>
                <a:lnTo>
                  <a:pt x="432307" y="106680"/>
                </a:lnTo>
                <a:lnTo>
                  <a:pt x="439546" y="102870"/>
                </a:lnTo>
                <a:lnTo>
                  <a:pt x="443864" y="101600"/>
                </a:lnTo>
                <a:lnTo>
                  <a:pt x="447674" y="99060"/>
                </a:lnTo>
                <a:lnTo>
                  <a:pt x="454532" y="93980"/>
                </a:lnTo>
                <a:lnTo>
                  <a:pt x="410717" y="93980"/>
                </a:lnTo>
                <a:lnTo>
                  <a:pt x="407034" y="91440"/>
                </a:lnTo>
                <a:lnTo>
                  <a:pt x="388238" y="71120"/>
                </a:lnTo>
                <a:lnTo>
                  <a:pt x="410289" y="59690"/>
                </a:lnTo>
                <a:lnTo>
                  <a:pt x="382142" y="59690"/>
                </a:lnTo>
                <a:lnTo>
                  <a:pt x="380364" y="55880"/>
                </a:lnTo>
                <a:lnTo>
                  <a:pt x="379094" y="52070"/>
                </a:lnTo>
                <a:lnTo>
                  <a:pt x="378586" y="48260"/>
                </a:lnTo>
                <a:lnTo>
                  <a:pt x="377951" y="44450"/>
                </a:lnTo>
                <a:lnTo>
                  <a:pt x="408050" y="13970"/>
                </a:lnTo>
                <a:lnTo>
                  <a:pt x="439220" y="13970"/>
                </a:lnTo>
                <a:lnTo>
                  <a:pt x="433323" y="7620"/>
                </a:lnTo>
                <a:lnTo>
                  <a:pt x="428624" y="5080"/>
                </a:lnTo>
                <a:lnTo>
                  <a:pt x="423544" y="2540"/>
                </a:lnTo>
                <a:lnTo>
                  <a:pt x="418337" y="1270"/>
                </a:lnTo>
                <a:lnTo>
                  <a:pt x="412749" y="0"/>
                </a:lnTo>
                <a:close/>
              </a:path>
              <a:path w="468629" h="285114">
                <a:moveTo>
                  <a:pt x="463549" y="67310"/>
                </a:moveTo>
                <a:lnTo>
                  <a:pt x="459485" y="67310"/>
                </a:lnTo>
                <a:lnTo>
                  <a:pt x="458469" y="68580"/>
                </a:lnTo>
                <a:lnTo>
                  <a:pt x="457199" y="69850"/>
                </a:lnTo>
                <a:lnTo>
                  <a:pt x="456056" y="71120"/>
                </a:lnTo>
                <a:lnTo>
                  <a:pt x="454405" y="73660"/>
                </a:lnTo>
                <a:lnTo>
                  <a:pt x="452500" y="74930"/>
                </a:lnTo>
                <a:lnTo>
                  <a:pt x="438530" y="86360"/>
                </a:lnTo>
                <a:lnTo>
                  <a:pt x="434212" y="88900"/>
                </a:lnTo>
                <a:lnTo>
                  <a:pt x="428878" y="91440"/>
                </a:lnTo>
                <a:lnTo>
                  <a:pt x="423925" y="93980"/>
                </a:lnTo>
                <a:lnTo>
                  <a:pt x="454532" y="93980"/>
                </a:lnTo>
                <a:lnTo>
                  <a:pt x="457453" y="91440"/>
                </a:lnTo>
                <a:lnTo>
                  <a:pt x="462279" y="86360"/>
                </a:lnTo>
                <a:lnTo>
                  <a:pt x="464184" y="83820"/>
                </a:lnTo>
                <a:lnTo>
                  <a:pt x="465454" y="82550"/>
                </a:lnTo>
                <a:lnTo>
                  <a:pt x="466851" y="81280"/>
                </a:lnTo>
                <a:lnTo>
                  <a:pt x="467613" y="80010"/>
                </a:lnTo>
                <a:lnTo>
                  <a:pt x="467740" y="78740"/>
                </a:lnTo>
                <a:lnTo>
                  <a:pt x="467994" y="78740"/>
                </a:lnTo>
                <a:lnTo>
                  <a:pt x="468121" y="76200"/>
                </a:lnTo>
                <a:lnTo>
                  <a:pt x="467867" y="76200"/>
                </a:lnTo>
                <a:lnTo>
                  <a:pt x="467740" y="74930"/>
                </a:lnTo>
                <a:lnTo>
                  <a:pt x="467232" y="73660"/>
                </a:lnTo>
                <a:lnTo>
                  <a:pt x="466978" y="73660"/>
                </a:lnTo>
                <a:lnTo>
                  <a:pt x="466724" y="72390"/>
                </a:lnTo>
                <a:lnTo>
                  <a:pt x="466216" y="72390"/>
                </a:lnTo>
                <a:lnTo>
                  <a:pt x="465581" y="71120"/>
                </a:lnTo>
                <a:lnTo>
                  <a:pt x="464565" y="68580"/>
                </a:lnTo>
                <a:lnTo>
                  <a:pt x="463549" y="67310"/>
                </a:lnTo>
                <a:close/>
              </a:path>
              <a:path w="468629" h="285114">
                <a:moveTo>
                  <a:pt x="260476" y="74930"/>
                </a:moveTo>
                <a:lnTo>
                  <a:pt x="256920" y="74930"/>
                </a:lnTo>
                <a:lnTo>
                  <a:pt x="255777" y="76200"/>
                </a:lnTo>
                <a:lnTo>
                  <a:pt x="260857" y="76200"/>
                </a:lnTo>
                <a:lnTo>
                  <a:pt x="260476" y="74930"/>
                </a:lnTo>
                <a:close/>
              </a:path>
              <a:path w="468629" h="285114">
                <a:moveTo>
                  <a:pt x="439220" y="13970"/>
                </a:moveTo>
                <a:lnTo>
                  <a:pt x="408050" y="13970"/>
                </a:lnTo>
                <a:lnTo>
                  <a:pt x="414527" y="17780"/>
                </a:lnTo>
                <a:lnTo>
                  <a:pt x="421131" y="20320"/>
                </a:lnTo>
                <a:lnTo>
                  <a:pt x="426465" y="25400"/>
                </a:lnTo>
                <a:lnTo>
                  <a:pt x="430783" y="34290"/>
                </a:lnTo>
                <a:lnTo>
                  <a:pt x="382142" y="59690"/>
                </a:lnTo>
                <a:lnTo>
                  <a:pt x="410289" y="59690"/>
                </a:lnTo>
                <a:lnTo>
                  <a:pt x="447039" y="40640"/>
                </a:lnTo>
                <a:lnTo>
                  <a:pt x="448690" y="40640"/>
                </a:lnTo>
                <a:lnTo>
                  <a:pt x="449833" y="39370"/>
                </a:lnTo>
                <a:lnTo>
                  <a:pt x="451357" y="35560"/>
                </a:lnTo>
                <a:lnTo>
                  <a:pt x="451103" y="33020"/>
                </a:lnTo>
                <a:lnTo>
                  <a:pt x="449706" y="30480"/>
                </a:lnTo>
                <a:lnTo>
                  <a:pt x="445134" y="21590"/>
                </a:lnTo>
                <a:lnTo>
                  <a:pt x="441578" y="16510"/>
                </a:lnTo>
                <a:lnTo>
                  <a:pt x="439220" y="139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9962" y="2727451"/>
            <a:ext cx="683323" cy="397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5" dirty="0" smtClean="0"/>
              <a:t>LECTU</a:t>
            </a:r>
            <a:r>
              <a:rPr dirty="0" smtClean="0"/>
              <a:t>RE</a:t>
            </a:r>
            <a:r>
              <a:rPr spc="-20" dirty="0" smtClean="0"/>
              <a:t> </a:t>
            </a:r>
            <a:r>
              <a:rPr spc="-5" dirty="0"/>
              <a:t>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build="p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0" dirty="0"/>
              <a:t>AB</a:t>
            </a:r>
            <a:r>
              <a:rPr spc="-80" dirty="0"/>
              <a:t>S</a:t>
            </a:r>
            <a:r>
              <a:rPr spc="-50" dirty="0"/>
              <a:t>TR</a:t>
            </a:r>
            <a:r>
              <a:rPr spc="-70" dirty="0"/>
              <a:t>A</a:t>
            </a:r>
            <a:r>
              <a:rPr spc="-25" dirty="0"/>
              <a:t>C</a:t>
            </a:r>
            <a:r>
              <a:rPr spc="-50" dirty="0"/>
              <a:t>TI</a:t>
            </a:r>
            <a:r>
              <a:rPr spc="-45" dirty="0"/>
              <a:t>N</a:t>
            </a:r>
            <a:r>
              <a:rPr dirty="0"/>
              <a:t>G</a:t>
            </a:r>
            <a:r>
              <a:rPr spc="-105" dirty="0"/>
              <a:t> </a:t>
            </a:r>
            <a:r>
              <a:rPr spc="-55" dirty="0"/>
              <a:t>EXP</a:t>
            </a:r>
            <a:r>
              <a:rPr spc="-50" dirty="0"/>
              <a:t>R</a:t>
            </a:r>
            <a:r>
              <a:rPr spc="-100" dirty="0"/>
              <a:t>E</a:t>
            </a:r>
            <a:r>
              <a:rPr spc="-60" dirty="0"/>
              <a:t>SS</a:t>
            </a:r>
            <a:r>
              <a:rPr spc="-50" dirty="0"/>
              <a:t>IO</a:t>
            </a:r>
            <a:r>
              <a:rPr spc="-45" dirty="0"/>
              <a:t>N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5" dirty="0" smtClean="0"/>
              <a:t>LECTU</a:t>
            </a:r>
            <a:r>
              <a:rPr dirty="0" smtClean="0"/>
              <a:t>RE</a:t>
            </a:r>
            <a:r>
              <a:rPr spc="-20" dirty="0" smtClean="0"/>
              <a:t> </a:t>
            </a:r>
            <a:r>
              <a:rPr spc="-5"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5831840" cy="2676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w</a:t>
            </a:r>
            <a:r>
              <a:rPr sz="2600" spc="-5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gi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names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alu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 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-6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xp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es</a:t>
            </a:r>
            <a:r>
              <a:rPr sz="2600" spc="-20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ions?</a:t>
            </a: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eus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names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ead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alues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ea</a:t>
            </a:r>
            <a:r>
              <a:rPr sz="2600" spc="-1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ier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chan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od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l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er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ts val="2965"/>
              </a:lnSpc>
              <a:spcBef>
                <a:spcPts val="1025"/>
              </a:spcBef>
            </a:pPr>
            <a:r>
              <a:rPr sz="2600" spc="-10" dirty="0">
                <a:latin typeface="Courier New"/>
                <a:cs typeface="Courier New"/>
              </a:rPr>
              <a:t>p</a:t>
            </a:r>
            <a:r>
              <a:rPr sz="2600" spc="-5" dirty="0">
                <a:latin typeface="Courier New"/>
                <a:cs typeface="Courier New"/>
              </a:rPr>
              <a:t>i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 </a:t>
            </a:r>
            <a:r>
              <a:rPr sz="2600" dirty="0">
                <a:latin typeface="Courier New"/>
                <a:cs typeface="Courier New"/>
              </a:rPr>
              <a:t>3</a:t>
            </a:r>
            <a:r>
              <a:rPr sz="2600" spc="-10" dirty="0">
                <a:latin typeface="Courier New"/>
                <a:cs typeface="Courier New"/>
              </a:rPr>
              <a:t>.1</a:t>
            </a:r>
            <a:r>
              <a:rPr sz="2600" dirty="0">
                <a:latin typeface="Courier New"/>
                <a:cs typeface="Courier New"/>
              </a:rPr>
              <a:t>4</a:t>
            </a:r>
            <a:r>
              <a:rPr sz="2600" spc="-10" dirty="0">
                <a:latin typeface="Courier New"/>
                <a:cs typeface="Courier New"/>
              </a:rPr>
              <a:t>159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ts val="2810"/>
              </a:lnSpc>
            </a:pPr>
            <a:r>
              <a:rPr sz="2600" spc="-10" dirty="0">
                <a:latin typeface="Courier New"/>
                <a:cs typeface="Courier New"/>
              </a:rPr>
              <a:t>ra</a:t>
            </a:r>
            <a:r>
              <a:rPr sz="2600" dirty="0">
                <a:latin typeface="Courier New"/>
                <a:cs typeface="Courier New"/>
              </a:rPr>
              <a:t>d</a:t>
            </a:r>
            <a:r>
              <a:rPr sz="2600" spc="-10" dirty="0">
                <a:latin typeface="Courier New"/>
                <a:cs typeface="Courier New"/>
              </a:rPr>
              <a:t>iu</a:t>
            </a:r>
            <a:r>
              <a:rPr sz="2600" spc="-5" dirty="0">
                <a:latin typeface="Courier New"/>
                <a:cs typeface="Courier New"/>
              </a:rPr>
              <a:t>s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2.2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ts val="2965"/>
              </a:lnSpc>
            </a:pPr>
            <a:r>
              <a:rPr sz="2600" spc="-10" dirty="0">
                <a:latin typeface="Courier New"/>
                <a:cs typeface="Courier New"/>
              </a:rPr>
              <a:t>ar</a:t>
            </a:r>
            <a:r>
              <a:rPr sz="2600" dirty="0">
                <a:latin typeface="Courier New"/>
                <a:cs typeface="Courier New"/>
              </a:rPr>
              <a:t>e</a:t>
            </a:r>
            <a:r>
              <a:rPr sz="2600" spc="-5" dirty="0">
                <a:latin typeface="Courier New"/>
                <a:cs typeface="Courier New"/>
              </a:rPr>
              <a:t>a =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p</a:t>
            </a:r>
            <a:r>
              <a:rPr sz="2600" dirty="0">
                <a:latin typeface="Courier New"/>
                <a:cs typeface="Courier New"/>
              </a:rPr>
              <a:t>i</a:t>
            </a:r>
            <a:r>
              <a:rPr sz="2600" spc="-10" dirty="0">
                <a:latin typeface="Courier New"/>
                <a:cs typeface="Courier New"/>
              </a:rPr>
              <a:t>*(</a:t>
            </a:r>
            <a:r>
              <a:rPr sz="2600" dirty="0">
                <a:latin typeface="Courier New"/>
                <a:cs typeface="Courier New"/>
              </a:rPr>
              <a:t>r</a:t>
            </a:r>
            <a:r>
              <a:rPr sz="2600" spc="-10" dirty="0">
                <a:latin typeface="Courier New"/>
                <a:cs typeface="Courier New"/>
              </a:rPr>
              <a:t>ad</a:t>
            </a:r>
            <a:r>
              <a:rPr sz="2600" dirty="0">
                <a:latin typeface="Courier New"/>
                <a:cs typeface="Courier New"/>
              </a:rPr>
              <a:t>i</a:t>
            </a:r>
            <a:r>
              <a:rPr sz="2600" spc="-10" dirty="0">
                <a:latin typeface="Courier New"/>
                <a:cs typeface="Courier New"/>
              </a:rPr>
              <a:t>us</a:t>
            </a:r>
            <a:r>
              <a:rPr sz="2600" dirty="0">
                <a:latin typeface="Courier New"/>
                <a:cs typeface="Courier New"/>
              </a:rPr>
              <a:t>*</a:t>
            </a:r>
            <a:r>
              <a:rPr sz="2600" spc="-10" dirty="0">
                <a:latin typeface="Courier New"/>
                <a:cs typeface="Courier New"/>
              </a:rPr>
              <a:t>*2)</a:t>
            </a:r>
            <a:endParaRPr sz="2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00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5" dirty="0"/>
              <a:t>P</a:t>
            </a:r>
            <a:r>
              <a:rPr spc="-100" dirty="0"/>
              <a:t>R</a:t>
            </a:r>
            <a:r>
              <a:rPr spc="-55" dirty="0"/>
              <a:t>OGR</a:t>
            </a:r>
            <a:r>
              <a:rPr spc="-60" dirty="0"/>
              <a:t>AMM</a:t>
            </a:r>
            <a:r>
              <a:rPr spc="-50" dirty="0"/>
              <a:t>I</a:t>
            </a:r>
            <a:r>
              <a:rPr spc="-55" dirty="0"/>
              <a:t>N</a:t>
            </a:r>
            <a:r>
              <a:rPr dirty="0"/>
              <a:t>G</a:t>
            </a:r>
            <a:r>
              <a:rPr spc="-120" dirty="0"/>
              <a:t> </a:t>
            </a:r>
            <a:r>
              <a:rPr spc="-75" dirty="0"/>
              <a:t>v</a:t>
            </a:r>
            <a:r>
              <a:rPr spc="-5" dirty="0"/>
              <a:t>s</a:t>
            </a:r>
            <a:r>
              <a:rPr spc="-95" dirty="0"/>
              <a:t> </a:t>
            </a:r>
            <a:r>
              <a:rPr spc="-50" dirty="0"/>
              <a:t>M</a:t>
            </a:r>
            <a:r>
              <a:rPr spc="-425" dirty="0"/>
              <a:t>A</a:t>
            </a:r>
            <a:r>
              <a:rPr spc="-50" dirty="0"/>
              <a:t>T</a:t>
            </a:r>
            <a:r>
              <a:rPr dirty="0"/>
              <a:t>H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5713095" cy="88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in 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og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amm</a:t>
            </a:r>
            <a:r>
              <a:rPr sz="2600" spc="-1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25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ou do not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“</a:t>
            </a:r>
            <a:r>
              <a:rPr sz="2600" dirty="0">
                <a:latin typeface="Calibri"/>
                <a:cs typeface="Calibri"/>
              </a:rPr>
              <a:t>so</a:t>
            </a:r>
            <a:r>
              <a:rPr sz="2600" spc="-10" dirty="0">
                <a:latin typeface="Calibri"/>
                <a:cs typeface="Calibri"/>
              </a:rPr>
              <a:t>l</a:t>
            </a:r>
            <a:r>
              <a:rPr sz="2600" spc="-25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5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65" dirty="0">
                <a:latin typeface="Calibri"/>
                <a:cs typeface="Calibri"/>
              </a:rPr>
              <a:t>x</a:t>
            </a:r>
            <a:r>
              <a:rPr sz="2600" dirty="0">
                <a:latin typeface="Calibri"/>
                <a:cs typeface="Calibri"/>
              </a:rPr>
              <a:t>”</a:t>
            </a: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600" spc="-10" dirty="0">
                <a:latin typeface="Courier New"/>
                <a:cs typeface="Courier New"/>
              </a:rPr>
              <a:t>p</a:t>
            </a:r>
            <a:r>
              <a:rPr sz="2600" spc="-5" dirty="0">
                <a:latin typeface="Courier New"/>
                <a:cs typeface="Courier New"/>
              </a:rPr>
              <a:t>i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 </a:t>
            </a:r>
            <a:r>
              <a:rPr sz="2600" dirty="0">
                <a:latin typeface="Courier New"/>
                <a:cs typeface="Courier New"/>
              </a:rPr>
              <a:t>3</a:t>
            </a:r>
            <a:r>
              <a:rPr sz="2600" spc="-10" dirty="0">
                <a:latin typeface="Courier New"/>
                <a:cs typeface="Courier New"/>
              </a:rPr>
              <a:t>.1</a:t>
            </a:r>
            <a:r>
              <a:rPr sz="2600" dirty="0">
                <a:latin typeface="Courier New"/>
                <a:cs typeface="Courier New"/>
              </a:rPr>
              <a:t>4</a:t>
            </a:r>
            <a:r>
              <a:rPr sz="2600" spc="-10" dirty="0">
                <a:latin typeface="Courier New"/>
                <a:cs typeface="Courier New"/>
              </a:rPr>
              <a:t>159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2788754"/>
            <a:ext cx="121475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0" dirty="0">
                <a:latin typeface="Courier New"/>
                <a:cs typeface="Courier New"/>
              </a:rPr>
              <a:t>ra</a:t>
            </a:r>
            <a:r>
              <a:rPr sz="2600" dirty="0">
                <a:latin typeface="Courier New"/>
                <a:cs typeface="Courier New"/>
              </a:rPr>
              <a:t>d</a:t>
            </a:r>
            <a:r>
              <a:rPr sz="2600" spc="-10" dirty="0">
                <a:latin typeface="Courier New"/>
                <a:cs typeface="Courier New"/>
              </a:rPr>
              <a:t>ius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8012" y="2788754"/>
            <a:ext cx="1810385" cy="71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65"/>
              </a:lnSpc>
            </a:pP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2.2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965"/>
              </a:lnSpc>
            </a:pPr>
            <a:r>
              <a:rPr sz="2600" spc="-10" dirty="0">
                <a:latin typeface="Courier New"/>
                <a:cs typeface="Courier New"/>
              </a:rPr>
              <a:t>o</a:t>
            </a:r>
            <a:r>
              <a:rPr sz="2600" spc="-5" dirty="0">
                <a:latin typeface="Courier New"/>
                <a:cs typeface="Courier New"/>
              </a:rPr>
              <a:t>f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c</a:t>
            </a:r>
            <a:r>
              <a:rPr sz="2600" dirty="0">
                <a:latin typeface="Courier New"/>
                <a:cs typeface="Courier New"/>
              </a:rPr>
              <a:t>i</a:t>
            </a:r>
            <a:r>
              <a:rPr sz="2600" spc="-10" dirty="0">
                <a:latin typeface="Courier New"/>
                <a:cs typeface="Courier New"/>
              </a:rPr>
              <a:t>rc</a:t>
            </a:r>
            <a:r>
              <a:rPr sz="2600" dirty="0">
                <a:latin typeface="Courier New"/>
                <a:cs typeface="Courier New"/>
              </a:rPr>
              <a:t>l</a:t>
            </a:r>
            <a:r>
              <a:rPr sz="2600" spc="-5" dirty="0">
                <a:latin typeface="Courier New"/>
                <a:cs typeface="Courier New"/>
              </a:rPr>
              <a:t>e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3145370"/>
            <a:ext cx="1214755" cy="1068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810"/>
              </a:lnSpc>
            </a:pPr>
            <a:r>
              <a:rPr sz="2600" spc="-5" dirty="0">
                <a:latin typeface="Courier New"/>
                <a:cs typeface="Courier New"/>
              </a:rPr>
              <a:t># </a:t>
            </a:r>
            <a:r>
              <a:rPr sz="2600" dirty="0">
                <a:latin typeface="Courier New"/>
                <a:cs typeface="Courier New"/>
              </a:rPr>
              <a:t>a</a:t>
            </a:r>
            <a:r>
              <a:rPr sz="2600" spc="-10" dirty="0">
                <a:latin typeface="Courier New"/>
                <a:cs typeface="Courier New"/>
              </a:rPr>
              <a:t>rea ar</a:t>
            </a:r>
            <a:r>
              <a:rPr sz="2600" dirty="0">
                <a:latin typeface="Courier New"/>
                <a:cs typeface="Courier New"/>
              </a:rPr>
              <a:t>e</a:t>
            </a:r>
            <a:r>
              <a:rPr sz="2600" spc="-5" dirty="0">
                <a:latin typeface="Courier New"/>
                <a:cs typeface="Courier New"/>
              </a:rPr>
              <a:t>a = </a:t>
            </a:r>
            <a:r>
              <a:rPr sz="2600" spc="-10" dirty="0">
                <a:latin typeface="Courier New"/>
                <a:cs typeface="Courier New"/>
              </a:rPr>
              <a:t>ra</a:t>
            </a:r>
            <a:r>
              <a:rPr sz="2600" dirty="0">
                <a:latin typeface="Courier New"/>
                <a:cs typeface="Courier New"/>
              </a:rPr>
              <a:t>d</a:t>
            </a:r>
            <a:r>
              <a:rPr sz="2600" spc="-10" dirty="0">
                <a:latin typeface="Courier New"/>
                <a:cs typeface="Courier New"/>
              </a:rPr>
              <a:t>ius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8012" y="3501986"/>
            <a:ext cx="2800985" cy="71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65"/>
              </a:lnSpc>
            </a:pPr>
            <a:r>
              <a:rPr sz="2600" spc="-10" dirty="0">
                <a:latin typeface="Courier New"/>
                <a:cs typeface="Courier New"/>
              </a:rPr>
              <a:t>p</a:t>
            </a:r>
            <a:r>
              <a:rPr sz="2600" dirty="0">
                <a:latin typeface="Courier New"/>
                <a:cs typeface="Courier New"/>
              </a:rPr>
              <a:t>i</a:t>
            </a:r>
            <a:r>
              <a:rPr sz="2600" spc="-10" dirty="0">
                <a:latin typeface="Courier New"/>
                <a:cs typeface="Courier New"/>
              </a:rPr>
              <a:t>*(</a:t>
            </a:r>
            <a:r>
              <a:rPr sz="2600" dirty="0">
                <a:latin typeface="Courier New"/>
                <a:cs typeface="Courier New"/>
              </a:rPr>
              <a:t>r</a:t>
            </a:r>
            <a:r>
              <a:rPr sz="2600" spc="-10" dirty="0">
                <a:latin typeface="Courier New"/>
                <a:cs typeface="Courier New"/>
              </a:rPr>
              <a:t>ad</a:t>
            </a:r>
            <a:r>
              <a:rPr sz="2600" dirty="0">
                <a:latin typeface="Courier New"/>
                <a:cs typeface="Courier New"/>
              </a:rPr>
              <a:t>i</a:t>
            </a:r>
            <a:r>
              <a:rPr sz="2600" spc="-10" dirty="0">
                <a:latin typeface="Courier New"/>
                <a:cs typeface="Courier New"/>
              </a:rPr>
              <a:t>us</a:t>
            </a:r>
            <a:r>
              <a:rPr sz="2600" dirty="0">
                <a:latin typeface="Courier New"/>
                <a:cs typeface="Courier New"/>
              </a:rPr>
              <a:t>*</a:t>
            </a:r>
            <a:r>
              <a:rPr sz="2600" spc="-10" dirty="0">
                <a:latin typeface="Courier New"/>
                <a:cs typeface="Courier New"/>
              </a:rPr>
              <a:t>*2)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965"/>
              </a:lnSpc>
            </a:pP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ra</a:t>
            </a:r>
            <a:r>
              <a:rPr sz="2600" dirty="0">
                <a:latin typeface="Courier New"/>
                <a:cs typeface="Courier New"/>
              </a:rPr>
              <a:t>d</a:t>
            </a:r>
            <a:r>
              <a:rPr sz="2600" spc="-10" dirty="0">
                <a:latin typeface="Courier New"/>
                <a:cs typeface="Courier New"/>
              </a:rPr>
              <a:t>iu</a:t>
            </a:r>
            <a:r>
              <a:rPr sz="2600" dirty="0">
                <a:latin typeface="Courier New"/>
                <a:cs typeface="Courier New"/>
              </a:rPr>
              <a:t>s</a:t>
            </a:r>
            <a:r>
              <a:rPr sz="2600" spc="-10" dirty="0">
                <a:latin typeface="Courier New"/>
                <a:cs typeface="Courier New"/>
              </a:rPr>
              <a:t>+1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25979" y="3597402"/>
            <a:ext cx="4926076" cy="2495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6377" y="5953175"/>
            <a:ext cx="83820" cy="79375"/>
          </a:xfrm>
          <a:custGeom>
            <a:avLst/>
            <a:gdLst/>
            <a:ahLst/>
            <a:cxnLst/>
            <a:rect l="l" t="t" r="r" b="b"/>
            <a:pathLst>
              <a:path w="83819" h="79375">
                <a:moveTo>
                  <a:pt x="53745" y="49923"/>
                </a:moveTo>
                <a:lnTo>
                  <a:pt x="41275" y="49923"/>
                </a:lnTo>
                <a:lnTo>
                  <a:pt x="51943" y="77330"/>
                </a:lnTo>
                <a:lnTo>
                  <a:pt x="52197" y="78422"/>
                </a:lnTo>
                <a:lnTo>
                  <a:pt x="53086" y="78955"/>
                </a:lnTo>
                <a:lnTo>
                  <a:pt x="55753" y="78917"/>
                </a:lnTo>
                <a:lnTo>
                  <a:pt x="57912" y="78117"/>
                </a:lnTo>
                <a:lnTo>
                  <a:pt x="64008" y="74968"/>
                </a:lnTo>
                <a:lnTo>
                  <a:pt x="65913" y="73647"/>
                </a:lnTo>
                <a:lnTo>
                  <a:pt x="67437" y="71501"/>
                </a:lnTo>
                <a:lnTo>
                  <a:pt x="67564" y="70510"/>
                </a:lnTo>
                <a:lnTo>
                  <a:pt x="66802" y="69621"/>
                </a:lnTo>
                <a:lnTo>
                  <a:pt x="53745" y="49923"/>
                </a:lnTo>
                <a:close/>
              </a:path>
              <a:path w="83819" h="79375">
                <a:moveTo>
                  <a:pt x="83333" y="44246"/>
                </a:moveTo>
                <a:lnTo>
                  <a:pt x="32512" y="44246"/>
                </a:lnTo>
                <a:lnTo>
                  <a:pt x="14097" y="67221"/>
                </a:lnTo>
                <a:lnTo>
                  <a:pt x="13462" y="68097"/>
                </a:lnTo>
                <a:lnTo>
                  <a:pt x="13335" y="69113"/>
                </a:lnTo>
                <a:lnTo>
                  <a:pt x="14605" y="71386"/>
                </a:lnTo>
                <a:lnTo>
                  <a:pt x="16383" y="72847"/>
                </a:lnTo>
                <a:lnTo>
                  <a:pt x="22098" y="76504"/>
                </a:lnTo>
                <a:lnTo>
                  <a:pt x="24257" y="77470"/>
                </a:lnTo>
                <a:lnTo>
                  <a:pt x="26797" y="77635"/>
                </a:lnTo>
                <a:lnTo>
                  <a:pt x="27686" y="77165"/>
                </a:lnTo>
                <a:lnTo>
                  <a:pt x="41275" y="49923"/>
                </a:lnTo>
                <a:lnTo>
                  <a:pt x="53745" y="49923"/>
                </a:lnTo>
                <a:lnTo>
                  <a:pt x="50546" y="45097"/>
                </a:lnTo>
                <a:lnTo>
                  <a:pt x="83264" y="45097"/>
                </a:lnTo>
                <a:lnTo>
                  <a:pt x="83333" y="44246"/>
                </a:lnTo>
                <a:close/>
              </a:path>
              <a:path w="83819" h="79375">
                <a:moveTo>
                  <a:pt x="83264" y="45097"/>
                </a:moveTo>
                <a:lnTo>
                  <a:pt x="50546" y="45097"/>
                </a:lnTo>
                <a:lnTo>
                  <a:pt x="80772" y="49707"/>
                </a:lnTo>
                <a:lnTo>
                  <a:pt x="81661" y="49250"/>
                </a:lnTo>
                <a:lnTo>
                  <a:pt x="82931" y="47078"/>
                </a:lnTo>
                <a:lnTo>
                  <a:pt x="83264" y="45097"/>
                </a:lnTo>
                <a:close/>
              </a:path>
              <a:path w="83819" h="79375">
                <a:moveTo>
                  <a:pt x="2921" y="29298"/>
                </a:moveTo>
                <a:lnTo>
                  <a:pt x="2032" y="29756"/>
                </a:lnTo>
                <a:lnTo>
                  <a:pt x="1397" y="30861"/>
                </a:lnTo>
                <a:lnTo>
                  <a:pt x="635" y="31965"/>
                </a:lnTo>
                <a:lnTo>
                  <a:pt x="254" y="34213"/>
                </a:lnTo>
                <a:lnTo>
                  <a:pt x="0" y="37566"/>
                </a:lnTo>
                <a:lnTo>
                  <a:pt x="0" y="43205"/>
                </a:lnTo>
                <a:lnTo>
                  <a:pt x="635" y="44373"/>
                </a:lnTo>
                <a:lnTo>
                  <a:pt x="1143" y="45554"/>
                </a:lnTo>
                <a:lnTo>
                  <a:pt x="2032" y="46126"/>
                </a:lnTo>
                <a:lnTo>
                  <a:pt x="3175" y="46113"/>
                </a:lnTo>
                <a:lnTo>
                  <a:pt x="32512" y="44246"/>
                </a:lnTo>
                <a:lnTo>
                  <a:pt x="83333" y="44246"/>
                </a:lnTo>
                <a:lnTo>
                  <a:pt x="83439" y="41389"/>
                </a:lnTo>
                <a:lnTo>
                  <a:pt x="83693" y="38023"/>
                </a:lnTo>
                <a:lnTo>
                  <a:pt x="83439" y="35737"/>
                </a:lnTo>
                <a:lnTo>
                  <a:pt x="82977" y="34658"/>
                </a:lnTo>
                <a:lnTo>
                  <a:pt x="51054" y="34658"/>
                </a:lnTo>
                <a:lnTo>
                  <a:pt x="51698" y="33858"/>
                </a:lnTo>
                <a:lnTo>
                  <a:pt x="32893" y="33858"/>
                </a:lnTo>
                <a:lnTo>
                  <a:pt x="2921" y="29298"/>
                </a:lnTo>
                <a:close/>
              </a:path>
              <a:path w="83819" h="79375">
                <a:moveTo>
                  <a:pt x="81534" y="32804"/>
                </a:moveTo>
                <a:lnTo>
                  <a:pt x="80391" y="32893"/>
                </a:lnTo>
                <a:lnTo>
                  <a:pt x="51054" y="34658"/>
                </a:lnTo>
                <a:lnTo>
                  <a:pt x="82977" y="34658"/>
                </a:lnTo>
                <a:lnTo>
                  <a:pt x="82423" y="33362"/>
                </a:lnTo>
                <a:lnTo>
                  <a:pt x="81534" y="32804"/>
                </a:lnTo>
                <a:close/>
              </a:path>
              <a:path w="83819" h="79375">
                <a:moveTo>
                  <a:pt x="30480" y="0"/>
                </a:moveTo>
                <a:lnTo>
                  <a:pt x="16002" y="7454"/>
                </a:lnTo>
                <a:lnTo>
                  <a:pt x="16002" y="8470"/>
                </a:lnTo>
                <a:lnTo>
                  <a:pt x="16764" y="9423"/>
                </a:lnTo>
                <a:lnTo>
                  <a:pt x="32893" y="33858"/>
                </a:lnTo>
                <a:lnTo>
                  <a:pt x="51698" y="33858"/>
                </a:lnTo>
                <a:lnTo>
                  <a:pt x="55582" y="29032"/>
                </a:lnTo>
                <a:lnTo>
                  <a:pt x="42291" y="29032"/>
                </a:lnTo>
                <a:lnTo>
                  <a:pt x="31509" y="1384"/>
                </a:lnTo>
                <a:lnTo>
                  <a:pt x="31242" y="571"/>
                </a:lnTo>
                <a:lnTo>
                  <a:pt x="30480" y="0"/>
                </a:lnTo>
                <a:close/>
              </a:path>
              <a:path w="83819" h="79375">
                <a:moveTo>
                  <a:pt x="56769" y="1384"/>
                </a:moveTo>
                <a:lnTo>
                  <a:pt x="56007" y="1828"/>
                </a:lnTo>
                <a:lnTo>
                  <a:pt x="42291" y="29032"/>
                </a:lnTo>
                <a:lnTo>
                  <a:pt x="55582" y="29032"/>
                </a:lnTo>
                <a:lnTo>
                  <a:pt x="70231" y="10833"/>
                </a:lnTo>
                <a:lnTo>
                  <a:pt x="70231" y="9804"/>
                </a:lnTo>
                <a:lnTo>
                  <a:pt x="69596" y="8674"/>
                </a:lnTo>
                <a:lnTo>
                  <a:pt x="68834" y="7556"/>
                </a:lnTo>
                <a:lnTo>
                  <a:pt x="67183" y="6134"/>
                </a:lnTo>
                <a:lnTo>
                  <a:pt x="64262" y="4406"/>
                </a:lnTo>
                <a:lnTo>
                  <a:pt x="61468" y="2552"/>
                </a:lnTo>
                <a:lnTo>
                  <a:pt x="59309" y="1574"/>
                </a:lnTo>
                <a:lnTo>
                  <a:pt x="56769" y="13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8160" y="6091720"/>
            <a:ext cx="160655" cy="139065"/>
          </a:xfrm>
          <a:custGeom>
            <a:avLst/>
            <a:gdLst/>
            <a:ahLst/>
            <a:cxnLst/>
            <a:rect l="l" t="t" r="r" b="b"/>
            <a:pathLst>
              <a:path w="160655" h="139064">
                <a:moveTo>
                  <a:pt x="32806" y="38620"/>
                </a:moveTo>
                <a:lnTo>
                  <a:pt x="22773" y="43421"/>
                </a:lnTo>
                <a:lnTo>
                  <a:pt x="21757" y="44107"/>
                </a:lnTo>
                <a:lnTo>
                  <a:pt x="20995" y="44742"/>
                </a:lnTo>
                <a:lnTo>
                  <a:pt x="19979" y="45923"/>
                </a:lnTo>
                <a:lnTo>
                  <a:pt x="19766" y="46380"/>
                </a:lnTo>
                <a:lnTo>
                  <a:pt x="19774" y="47688"/>
                </a:lnTo>
                <a:lnTo>
                  <a:pt x="19852" y="47993"/>
                </a:lnTo>
                <a:lnTo>
                  <a:pt x="20106" y="48450"/>
                </a:lnTo>
                <a:lnTo>
                  <a:pt x="66461" y="138188"/>
                </a:lnTo>
                <a:lnTo>
                  <a:pt x="66842" y="138582"/>
                </a:lnTo>
                <a:lnTo>
                  <a:pt x="67223" y="138823"/>
                </a:lnTo>
                <a:lnTo>
                  <a:pt x="67731" y="139064"/>
                </a:lnTo>
                <a:lnTo>
                  <a:pt x="69763" y="139039"/>
                </a:lnTo>
                <a:lnTo>
                  <a:pt x="82844" y="131241"/>
                </a:lnTo>
                <a:lnTo>
                  <a:pt x="82844" y="129717"/>
                </a:lnTo>
                <a:lnTo>
                  <a:pt x="82590" y="129197"/>
                </a:lnTo>
                <a:lnTo>
                  <a:pt x="36108" y="39522"/>
                </a:lnTo>
                <a:lnTo>
                  <a:pt x="35854" y="39166"/>
                </a:lnTo>
                <a:lnTo>
                  <a:pt x="34838" y="38646"/>
                </a:lnTo>
                <a:lnTo>
                  <a:pt x="32806" y="38620"/>
                </a:lnTo>
                <a:close/>
              </a:path>
              <a:path w="160655" h="139064">
                <a:moveTo>
                  <a:pt x="101640" y="98005"/>
                </a:moveTo>
                <a:lnTo>
                  <a:pt x="98211" y="100431"/>
                </a:lnTo>
                <a:lnTo>
                  <a:pt x="98465" y="101688"/>
                </a:lnTo>
                <a:lnTo>
                  <a:pt x="98592" y="102476"/>
                </a:lnTo>
                <a:lnTo>
                  <a:pt x="98973" y="103403"/>
                </a:lnTo>
                <a:lnTo>
                  <a:pt x="99227" y="104330"/>
                </a:lnTo>
                <a:lnTo>
                  <a:pt x="99735" y="105422"/>
                </a:lnTo>
                <a:lnTo>
                  <a:pt x="101386" y="108724"/>
                </a:lnTo>
                <a:lnTo>
                  <a:pt x="102402" y="110261"/>
                </a:lnTo>
                <a:lnTo>
                  <a:pt x="103418" y="111277"/>
                </a:lnTo>
                <a:lnTo>
                  <a:pt x="104307" y="112293"/>
                </a:lnTo>
                <a:lnTo>
                  <a:pt x="113070" y="113664"/>
                </a:lnTo>
                <a:lnTo>
                  <a:pt x="115356" y="113461"/>
                </a:lnTo>
                <a:lnTo>
                  <a:pt x="148747" y="98348"/>
                </a:lnTo>
                <a:lnTo>
                  <a:pt x="112943" y="98348"/>
                </a:lnTo>
                <a:lnTo>
                  <a:pt x="105450" y="98323"/>
                </a:lnTo>
                <a:lnTo>
                  <a:pt x="101640" y="98005"/>
                </a:lnTo>
                <a:close/>
              </a:path>
              <a:path w="160655" h="139064">
                <a:moveTo>
                  <a:pt x="157466" y="62369"/>
                </a:moveTo>
                <a:lnTo>
                  <a:pt x="125389" y="62369"/>
                </a:lnTo>
                <a:lnTo>
                  <a:pt x="130977" y="62826"/>
                </a:lnTo>
                <a:lnTo>
                  <a:pt x="133517" y="63461"/>
                </a:lnTo>
                <a:lnTo>
                  <a:pt x="137835" y="65570"/>
                </a:lnTo>
                <a:lnTo>
                  <a:pt x="139613" y="67348"/>
                </a:lnTo>
                <a:lnTo>
                  <a:pt x="142153" y="72301"/>
                </a:lnTo>
                <a:lnTo>
                  <a:pt x="142788" y="74650"/>
                </a:lnTo>
                <a:lnTo>
                  <a:pt x="142788" y="79133"/>
                </a:lnTo>
                <a:lnTo>
                  <a:pt x="112943" y="98348"/>
                </a:lnTo>
                <a:lnTo>
                  <a:pt x="148747" y="98348"/>
                </a:lnTo>
                <a:lnTo>
                  <a:pt x="160314" y="78143"/>
                </a:lnTo>
                <a:lnTo>
                  <a:pt x="160187" y="73698"/>
                </a:lnTo>
                <a:lnTo>
                  <a:pt x="159933" y="69265"/>
                </a:lnTo>
                <a:lnTo>
                  <a:pt x="158663" y="64757"/>
                </a:lnTo>
                <a:lnTo>
                  <a:pt x="157466" y="62369"/>
                </a:lnTo>
                <a:close/>
              </a:path>
              <a:path w="160655" h="139064">
                <a:moveTo>
                  <a:pt x="110784" y="0"/>
                </a:moveTo>
                <a:lnTo>
                  <a:pt x="108879" y="203"/>
                </a:lnTo>
                <a:lnTo>
                  <a:pt x="104434" y="990"/>
                </a:lnTo>
                <a:lnTo>
                  <a:pt x="102021" y="1612"/>
                </a:lnTo>
                <a:lnTo>
                  <a:pt x="99481" y="2451"/>
                </a:lnTo>
                <a:lnTo>
                  <a:pt x="96814" y="3276"/>
                </a:lnTo>
                <a:lnTo>
                  <a:pt x="71557" y="26746"/>
                </a:lnTo>
                <a:lnTo>
                  <a:pt x="70271" y="29971"/>
                </a:lnTo>
                <a:lnTo>
                  <a:pt x="69636" y="33832"/>
                </a:lnTo>
                <a:lnTo>
                  <a:pt x="70034" y="37998"/>
                </a:lnTo>
                <a:lnTo>
                  <a:pt x="70271" y="41643"/>
                </a:lnTo>
                <a:lnTo>
                  <a:pt x="71402" y="45313"/>
                </a:lnTo>
                <a:lnTo>
                  <a:pt x="75224" y="52819"/>
                </a:lnTo>
                <a:lnTo>
                  <a:pt x="77637" y="55879"/>
                </a:lnTo>
                <a:lnTo>
                  <a:pt x="80431" y="58051"/>
                </a:lnTo>
                <a:lnTo>
                  <a:pt x="83098" y="60236"/>
                </a:lnTo>
                <a:lnTo>
                  <a:pt x="86146" y="61798"/>
                </a:lnTo>
                <a:lnTo>
                  <a:pt x="92496" y="63703"/>
                </a:lnTo>
                <a:lnTo>
                  <a:pt x="95798" y="64198"/>
                </a:lnTo>
                <a:lnTo>
                  <a:pt x="102529" y="64261"/>
                </a:lnTo>
                <a:lnTo>
                  <a:pt x="105958" y="64122"/>
                </a:lnTo>
                <a:lnTo>
                  <a:pt x="116118" y="63118"/>
                </a:lnTo>
                <a:lnTo>
                  <a:pt x="122341" y="62433"/>
                </a:lnTo>
                <a:lnTo>
                  <a:pt x="125389" y="62369"/>
                </a:lnTo>
                <a:lnTo>
                  <a:pt x="157466" y="62369"/>
                </a:lnTo>
                <a:lnTo>
                  <a:pt x="156377" y="60197"/>
                </a:lnTo>
                <a:lnTo>
                  <a:pt x="154345" y="56362"/>
                </a:lnTo>
                <a:lnTo>
                  <a:pt x="152059" y="53403"/>
                </a:lnTo>
                <a:lnTo>
                  <a:pt x="149265" y="51295"/>
                </a:lnTo>
                <a:lnTo>
                  <a:pt x="146598" y="49187"/>
                </a:lnTo>
                <a:lnTo>
                  <a:pt x="143677" y="47688"/>
                </a:lnTo>
                <a:lnTo>
                  <a:pt x="142906" y="47472"/>
                </a:lnTo>
                <a:lnTo>
                  <a:pt x="104053" y="47472"/>
                </a:lnTo>
                <a:lnTo>
                  <a:pt x="98465" y="47028"/>
                </a:lnTo>
                <a:lnTo>
                  <a:pt x="95925" y="46380"/>
                </a:lnTo>
                <a:lnTo>
                  <a:pt x="93766" y="45313"/>
                </a:lnTo>
                <a:lnTo>
                  <a:pt x="91480" y="44246"/>
                </a:lnTo>
                <a:lnTo>
                  <a:pt x="89702" y="42417"/>
                </a:lnTo>
                <a:lnTo>
                  <a:pt x="88251" y="39522"/>
                </a:lnTo>
                <a:lnTo>
                  <a:pt x="87416" y="37998"/>
                </a:lnTo>
                <a:lnTo>
                  <a:pt x="86908" y="36093"/>
                </a:lnTo>
                <a:lnTo>
                  <a:pt x="86654" y="32207"/>
                </a:lnTo>
                <a:lnTo>
                  <a:pt x="86908" y="30302"/>
                </a:lnTo>
                <a:lnTo>
                  <a:pt x="118785" y="14135"/>
                </a:lnTo>
                <a:lnTo>
                  <a:pt x="123194" y="14135"/>
                </a:lnTo>
                <a:lnTo>
                  <a:pt x="123357" y="14033"/>
                </a:lnTo>
                <a:lnTo>
                  <a:pt x="124622" y="11531"/>
                </a:lnTo>
                <a:lnTo>
                  <a:pt x="124373" y="10134"/>
                </a:lnTo>
                <a:lnTo>
                  <a:pt x="123992" y="9258"/>
                </a:lnTo>
                <a:lnTo>
                  <a:pt x="123725" y="8356"/>
                </a:lnTo>
                <a:lnTo>
                  <a:pt x="123230" y="7391"/>
                </a:lnTo>
                <a:lnTo>
                  <a:pt x="122595" y="6261"/>
                </a:lnTo>
                <a:lnTo>
                  <a:pt x="122027" y="5105"/>
                </a:lnTo>
                <a:lnTo>
                  <a:pt x="121560" y="4317"/>
                </a:lnTo>
                <a:lnTo>
                  <a:pt x="121071" y="3657"/>
                </a:lnTo>
                <a:lnTo>
                  <a:pt x="120690" y="2984"/>
                </a:lnTo>
                <a:lnTo>
                  <a:pt x="120205" y="2451"/>
                </a:lnTo>
                <a:lnTo>
                  <a:pt x="119928" y="1981"/>
                </a:lnTo>
                <a:lnTo>
                  <a:pt x="119547" y="1536"/>
                </a:lnTo>
                <a:lnTo>
                  <a:pt x="119166" y="1181"/>
                </a:lnTo>
                <a:lnTo>
                  <a:pt x="118658" y="901"/>
                </a:lnTo>
                <a:lnTo>
                  <a:pt x="118277" y="622"/>
                </a:lnTo>
                <a:lnTo>
                  <a:pt x="117515" y="406"/>
                </a:lnTo>
                <a:lnTo>
                  <a:pt x="116626" y="228"/>
                </a:lnTo>
                <a:lnTo>
                  <a:pt x="115610" y="63"/>
                </a:lnTo>
                <a:lnTo>
                  <a:pt x="110784" y="0"/>
                </a:lnTo>
                <a:close/>
              </a:path>
              <a:path w="160655" h="139064">
                <a:moveTo>
                  <a:pt x="134025" y="45478"/>
                </a:moveTo>
                <a:lnTo>
                  <a:pt x="127167" y="45542"/>
                </a:lnTo>
                <a:lnTo>
                  <a:pt x="123738" y="45732"/>
                </a:lnTo>
                <a:lnTo>
                  <a:pt x="113578" y="46723"/>
                </a:lnTo>
                <a:lnTo>
                  <a:pt x="107101" y="47421"/>
                </a:lnTo>
                <a:lnTo>
                  <a:pt x="104053" y="47472"/>
                </a:lnTo>
                <a:lnTo>
                  <a:pt x="142906" y="47472"/>
                </a:lnTo>
                <a:lnTo>
                  <a:pt x="137327" y="45910"/>
                </a:lnTo>
                <a:lnTo>
                  <a:pt x="134025" y="45478"/>
                </a:lnTo>
                <a:close/>
              </a:path>
              <a:path w="160655" h="139064">
                <a:moveTo>
                  <a:pt x="14391" y="1676"/>
                </a:moveTo>
                <a:lnTo>
                  <a:pt x="0" y="13131"/>
                </a:lnTo>
                <a:lnTo>
                  <a:pt x="548" y="15709"/>
                </a:lnTo>
                <a:lnTo>
                  <a:pt x="2798" y="19977"/>
                </a:lnTo>
                <a:lnTo>
                  <a:pt x="4485" y="23317"/>
                </a:lnTo>
                <a:lnTo>
                  <a:pt x="6517" y="25501"/>
                </a:lnTo>
                <a:lnTo>
                  <a:pt x="10835" y="26746"/>
                </a:lnTo>
                <a:lnTo>
                  <a:pt x="13756" y="26060"/>
                </a:lnTo>
                <a:lnTo>
                  <a:pt x="21503" y="22059"/>
                </a:lnTo>
                <a:lnTo>
                  <a:pt x="23789" y="19977"/>
                </a:lnTo>
                <a:lnTo>
                  <a:pt x="25309" y="15709"/>
                </a:lnTo>
                <a:lnTo>
                  <a:pt x="24678" y="12712"/>
                </a:lnTo>
                <a:lnTo>
                  <a:pt x="22383" y="8356"/>
                </a:lnTo>
                <a:lnTo>
                  <a:pt x="20741" y="5105"/>
                </a:lnTo>
                <a:lnTo>
                  <a:pt x="18709" y="2920"/>
                </a:lnTo>
                <a:lnTo>
                  <a:pt x="14391" y="1676"/>
                </a:lnTo>
                <a:close/>
              </a:path>
              <a:path w="160655" h="139064">
                <a:moveTo>
                  <a:pt x="123194" y="14135"/>
                </a:moveTo>
                <a:lnTo>
                  <a:pt x="118785" y="14135"/>
                </a:lnTo>
                <a:lnTo>
                  <a:pt x="121706" y="14427"/>
                </a:lnTo>
                <a:lnTo>
                  <a:pt x="122849" y="14350"/>
                </a:lnTo>
                <a:lnTo>
                  <a:pt x="123194" y="141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5" dirty="0" smtClean="0"/>
              <a:t>LECTU</a:t>
            </a:r>
            <a:r>
              <a:rPr dirty="0" smtClean="0"/>
              <a:t>RE</a:t>
            </a:r>
            <a:r>
              <a:rPr spc="-20" dirty="0" smtClean="0"/>
              <a:t> </a:t>
            </a:r>
            <a:r>
              <a:rPr spc="-5" dirty="0"/>
              <a:t>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42434" y="3908085"/>
            <a:ext cx="2493576" cy="261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00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0" dirty="0"/>
              <a:t>C</a:t>
            </a:r>
            <a:r>
              <a:rPr spc="-55" dirty="0"/>
              <a:t>H</a:t>
            </a:r>
            <a:r>
              <a:rPr spc="-50" dirty="0"/>
              <a:t>AN</a:t>
            </a:r>
            <a:r>
              <a:rPr spc="-55" dirty="0"/>
              <a:t>G</a:t>
            </a:r>
            <a:r>
              <a:rPr spc="-50" dirty="0"/>
              <a:t>IN</a:t>
            </a:r>
            <a:r>
              <a:rPr dirty="0"/>
              <a:t>G</a:t>
            </a:r>
            <a:r>
              <a:rPr spc="-110" dirty="0"/>
              <a:t> </a:t>
            </a:r>
            <a:r>
              <a:rPr spc="-50" dirty="0"/>
              <a:t>BINDIN</a:t>
            </a:r>
            <a:r>
              <a:rPr spc="-55" dirty="0"/>
              <a:t>G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4" name="object 4"/>
          <p:cNvSpPr/>
          <p:nvPr/>
        </p:nvSpPr>
        <p:spPr>
          <a:xfrm>
            <a:off x="5201030" y="4564760"/>
            <a:ext cx="559435" cy="323215"/>
          </a:xfrm>
          <a:custGeom>
            <a:avLst/>
            <a:gdLst/>
            <a:ahLst/>
            <a:cxnLst/>
            <a:rect l="l" t="t" r="r" b="b"/>
            <a:pathLst>
              <a:path w="559435" h="323214">
                <a:moveTo>
                  <a:pt x="505459" y="0"/>
                </a:moveTo>
                <a:lnTo>
                  <a:pt x="39583" y="1913"/>
                </a:lnTo>
                <a:lnTo>
                  <a:pt x="7346" y="26709"/>
                </a:lnTo>
                <a:lnTo>
                  <a:pt x="0" y="53848"/>
                </a:lnTo>
                <a:lnTo>
                  <a:pt x="1913" y="283504"/>
                </a:lnTo>
                <a:lnTo>
                  <a:pt x="26664" y="315722"/>
                </a:lnTo>
                <a:lnTo>
                  <a:pt x="53848" y="323088"/>
                </a:lnTo>
                <a:lnTo>
                  <a:pt x="519724" y="321174"/>
                </a:lnTo>
                <a:lnTo>
                  <a:pt x="551961" y="296378"/>
                </a:lnTo>
                <a:lnTo>
                  <a:pt x="559308" y="269240"/>
                </a:lnTo>
                <a:lnTo>
                  <a:pt x="557394" y="39583"/>
                </a:lnTo>
                <a:lnTo>
                  <a:pt x="532643" y="7365"/>
                </a:lnTo>
                <a:lnTo>
                  <a:pt x="50545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01030" y="4564760"/>
            <a:ext cx="559435" cy="323215"/>
          </a:xfrm>
          <a:custGeom>
            <a:avLst/>
            <a:gdLst/>
            <a:ahLst/>
            <a:cxnLst/>
            <a:rect l="l" t="t" r="r" b="b"/>
            <a:pathLst>
              <a:path w="559435" h="323214">
                <a:moveTo>
                  <a:pt x="0" y="53848"/>
                </a:moveTo>
                <a:lnTo>
                  <a:pt x="15797" y="15761"/>
                </a:lnTo>
                <a:lnTo>
                  <a:pt x="505459" y="0"/>
                </a:lnTo>
                <a:lnTo>
                  <a:pt x="519776" y="1927"/>
                </a:lnTo>
                <a:lnTo>
                  <a:pt x="551968" y="26709"/>
                </a:lnTo>
                <a:lnTo>
                  <a:pt x="559308" y="269240"/>
                </a:lnTo>
                <a:lnTo>
                  <a:pt x="557380" y="283556"/>
                </a:lnTo>
                <a:lnTo>
                  <a:pt x="532598" y="315748"/>
                </a:lnTo>
                <a:lnTo>
                  <a:pt x="53848" y="323088"/>
                </a:lnTo>
                <a:lnTo>
                  <a:pt x="39531" y="321160"/>
                </a:lnTo>
                <a:lnTo>
                  <a:pt x="7339" y="296378"/>
                </a:lnTo>
                <a:lnTo>
                  <a:pt x="0" y="53848"/>
                </a:lnTo>
                <a:close/>
              </a:path>
            </a:pathLst>
          </a:custGeom>
          <a:ln w="1600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01030" y="4938903"/>
            <a:ext cx="1161415" cy="323215"/>
          </a:xfrm>
          <a:custGeom>
            <a:avLst/>
            <a:gdLst/>
            <a:ahLst/>
            <a:cxnLst/>
            <a:rect l="l" t="t" r="r" b="b"/>
            <a:pathLst>
              <a:path w="1161414" h="323214">
                <a:moveTo>
                  <a:pt x="1107440" y="0"/>
                </a:moveTo>
                <a:lnTo>
                  <a:pt x="39583" y="1913"/>
                </a:lnTo>
                <a:lnTo>
                  <a:pt x="7346" y="26709"/>
                </a:lnTo>
                <a:lnTo>
                  <a:pt x="0" y="53847"/>
                </a:lnTo>
                <a:lnTo>
                  <a:pt x="1913" y="283504"/>
                </a:lnTo>
                <a:lnTo>
                  <a:pt x="26664" y="315722"/>
                </a:lnTo>
                <a:lnTo>
                  <a:pt x="53848" y="323087"/>
                </a:lnTo>
                <a:lnTo>
                  <a:pt x="1121704" y="321174"/>
                </a:lnTo>
                <a:lnTo>
                  <a:pt x="1153941" y="296378"/>
                </a:lnTo>
                <a:lnTo>
                  <a:pt x="1161288" y="269239"/>
                </a:lnTo>
                <a:lnTo>
                  <a:pt x="1159374" y="39583"/>
                </a:lnTo>
                <a:lnTo>
                  <a:pt x="1134623" y="7365"/>
                </a:lnTo>
                <a:lnTo>
                  <a:pt x="110744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01030" y="4938903"/>
            <a:ext cx="1161415" cy="323215"/>
          </a:xfrm>
          <a:custGeom>
            <a:avLst/>
            <a:gdLst/>
            <a:ahLst/>
            <a:cxnLst/>
            <a:rect l="l" t="t" r="r" b="b"/>
            <a:pathLst>
              <a:path w="1161414" h="323214">
                <a:moveTo>
                  <a:pt x="0" y="53847"/>
                </a:moveTo>
                <a:lnTo>
                  <a:pt x="15797" y="15761"/>
                </a:lnTo>
                <a:lnTo>
                  <a:pt x="1107440" y="0"/>
                </a:lnTo>
                <a:lnTo>
                  <a:pt x="1121756" y="1927"/>
                </a:lnTo>
                <a:lnTo>
                  <a:pt x="1153948" y="26709"/>
                </a:lnTo>
                <a:lnTo>
                  <a:pt x="1161288" y="269239"/>
                </a:lnTo>
                <a:lnTo>
                  <a:pt x="1159360" y="283556"/>
                </a:lnTo>
                <a:lnTo>
                  <a:pt x="1134578" y="315748"/>
                </a:lnTo>
                <a:lnTo>
                  <a:pt x="53848" y="323087"/>
                </a:lnTo>
                <a:lnTo>
                  <a:pt x="39531" y="321160"/>
                </a:lnTo>
                <a:lnTo>
                  <a:pt x="7339" y="296378"/>
                </a:lnTo>
                <a:lnTo>
                  <a:pt x="0" y="53847"/>
                </a:lnTo>
                <a:close/>
              </a:path>
            </a:pathLst>
          </a:custGeom>
          <a:ln w="16001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88077" y="5325236"/>
            <a:ext cx="791845" cy="323850"/>
          </a:xfrm>
          <a:custGeom>
            <a:avLst/>
            <a:gdLst/>
            <a:ahLst/>
            <a:cxnLst/>
            <a:rect l="l" t="t" r="r" b="b"/>
            <a:pathLst>
              <a:path w="791845" h="323850">
                <a:moveTo>
                  <a:pt x="737742" y="0"/>
                </a:moveTo>
                <a:lnTo>
                  <a:pt x="53819" y="0"/>
                </a:lnTo>
                <a:lnTo>
                  <a:pt x="15744" y="15846"/>
                </a:lnTo>
                <a:lnTo>
                  <a:pt x="20" y="53820"/>
                </a:lnTo>
                <a:lnTo>
                  <a:pt x="0" y="270029"/>
                </a:lnTo>
                <a:lnTo>
                  <a:pt x="1958" y="284341"/>
                </a:lnTo>
                <a:lnTo>
                  <a:pt x="26758" y="316504"/>
                </a:lnTo>
                <a:lnTo>
                  <a:pt x="53974" y="323850"/>
                </a:lnTo>
                <a:lnTo>
                  <a:pt x="737897" y="323849"/>
                </a:lnTo>
                <a:lnTo>
                  <a:pt x="775972" y="307989"/>
                </a:lnTo>
                <a:lnTo>
                  <a:pt x="791697" y="270029"/>
                </a:lnTo>
                <a:lnTo>
                  <a:pt x="791717" y="53820"/>
                </a:lnTo>
                <a:lnTo>
                  <a:pt x="789759" y="39495"/>
                </a:lnTo>
                <a:lnTo>
                  <a:pt x="764959" y="7337"/>
                </a:lnTo>
                <a:lnTo>
                  <a:pt x="73774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88076" y="5325236"/>
            <a:ext cx="791845" cy="323850"/>
          </a:xfrm>
          <a:custGeom>
            <a:avLst/>
            <a:gdLst/>
            <a:ahLst/>
            <a:cxnLst/>
            <a:rect l="l" t="t" r="r" b="b"/>
            <a:pathLst>
              <a:path w="791845" h="323850">
                <a:moveTo>
                  <a:pt x="0" y="53975"/>
                </a:moveTo>
                <a:lnTo>
                  <a:pt x="15744" y="15846"/>
                </a:lnTo>
                <a:lnTo>
                  <a:pt x="53820" y="0"/>
                </a:lnTo>
                <a:lnTo>
                  <a:pt x="737743" y="0"/>
                </a:lnTo>
                <a:lnTo>
                  <a:pt x="752080" y="1919"/>
                </a:lnTo>
                <a:lnTo>
                  <a:pt x="784308" y="26634"/>
                </a:lnTo>
                <a:lnTo>
                  <a:pt x="791718" y="269875"/>
                </a:lnTo>
                <a:lnTo>
                  <a:pt x="789798" y="284199"/>
                </a:lnTo>
                <a:lnTo>
                  <a:pt x="765083" y="316431"/>
                </a:lnTo>
                <a:lnTo>
                  <a:pt x="53975" y="323850"/>
                </a:lnTo>
                <a:lnTo>
                  <a:pt x="39637" y="321928"/>
                </a:lnTo>
                <a:lnTo>
                  <a:pt x="7409" y="297199"/>
                </a:lnTo>
                <a:lnTo>
                  <a:pt x="0" y="53975"/>
                </a:lnTo>
                <a:close/>
              </a:path>
            </a:pathLst>
          </a:custGeom>
          <a:ln w="1600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73898" y="4340733"/>
            <a:ext cx="1108075" cy="257810"/>
          </a:xfrm>
          <a:custGeom>
            <a:avLst/>
            <a:gdLst/>
            <a:ahLst/>
            <a:cxnLst/>
            <a:rect l="l" t="t" r="r" b="b"/>
            <a:pathLst>
              <a:path w="1108075" h="257810">
                <a:moveTo>
                  <a:pt x="1065022" y="0"/>
                </a:moveTo>
                <a:lnTo>
                  <a:pt x="31728" y="1468"/>
                </a:lnTo>
                <a:lnTo>
                  <a:pt x="2384" y="28754"/>
                </a:lnTo>
                <a:lnTo>
                  <a:pt x="0" y="42925"/>
                </a:lnTo>
                <a:lnTo>
                  <a:pt x="1468" y="225827"/>
                </a:lnTo>
                <a:lnTo>
                  <a:pt x="7223" y="238505"/>
                </a:lnTo>
                <a:lnTo>
                  <a:pt x="16586" y="248554"/>
                </a:lnTo>
                <a:lnTo>
                  <a:pt x="28754" y="255171"/>
                </a:lnTo>
                <a:lnTo>
                  <a:pt x="42926" y="257555"/>
                </a:lnTo>
                <a:lnTo>
                  <a:pt x="1076219" y="256087"/>
                </a:lnTo>
                <a:lnTo>
                  <a:pt x="1088897" y="250332"/>
                </a:lnTo>
                <a:lnTo>
                  <a:pt x="1098946" y="240969"/>
                </a:lnTo>
                <a:lnTo>
                  <a:pt x="1105563" y="228801"/>
                </a:lnTo>
                <a:lnTo>
                  <a:pt x="1107948" y="214629"/>
                </a:lnTo>
                <a:lnTo>
                  <a:pt x="1106479" y="31728"/>
                </a:lnTo>
                <a:lnTo>
                  <a:pt x="1100724" y="19050"/>
                </a:lnTo>
                <a:lnTo>
                  <a:pt x="1091361" y="9001"/>
                </a:lnTo>
                <a:lnTo>
                  <a:pt x="1079193" y="2384"/>
                </a:lnTo>
                <a:lnTo>
                  <a:pt x="1065022" y="0"/>
                </a:lnTo>
                <a:close/>
              </a:path>
            </a:pathLst>
          </a:custGeom>
          <a:solidFill>
            <a:srgbClr val="9437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73898" y="4340733"/>
            <a:ext cx="1108075" cy="257810"/>
          </a:xfrm>
          <a:custGeom>
            <a:avLst/>
            <a:gdLst/>
            <a:ahLst/>
            <a:cxnLst/>
            <a:rect l="l" t="t" r="r" b="b"/>
            <a:pathLst>
              <a:path w="1108075" h="257810">
                <a:moveTo>
                  <a:pt x="0" y="42925"/>
                </a:moveTo>
                <a:lnTo>
                  <a:pt x="19050" y="7223"/>
                </a:lnTo>
                <a:lnTo>
                  <a:pt x="1065022" y="0"/>
                </a:lnTo>
                <a:lnTo>
                  <a:pt x="1079193" y="2384"/>
                </a:lnTo>
                <a:lnTo>
                  <a:pt x="1091361" y="9001"/>
                </a:lnTo>
                <a:lnTo>
                  <a:pt x="1100724" y="19050"/>
                </a:lnTo>
                <a:lnTo>
                  <a:pt x="1106479" y="31728"/>
                </a:lnTo>
                <a:lnTo>
                  <a:pt x="1107948" y="214629"/>
                </a:lnTo>
                <a:lnTo>
                  <a:pt x="1105563" y="228801"/>
                </a:lnTo>
                <a:lnTo>
                  <a:pt x="1098946" y="240969"/>
                </a:lnTo>
                <a:lnTo>
                  <a:pt x="1088897" y="250332"/>
                </a:lnTo>
                <a:lnTo>
                  <a:pt x="1076219" y="256087"/>
                </a:lnTo>
                <a:lnTo>
                  <a:pt x="42926" y="257555"/>
                </a:lnTo>
                <a:lnTo>
                  <a:pt x="28754" y="255171"/>
                </a:lnTo>
                <a:lnTo>
                  <a:pt x="16586" y="248554"/>
                </a:lnTo>
                <a:lnTo>
                  <a:pt x="7223" y="238505"/>
                </a:lnTo>
                <a:lnTo>
                  <a:pt x="1468" y="225827"/>
                </a:lnTo>
                <a:lnTo>
                  <a:pt x="0" y="42925"/>
                </a:lnTo>
                <a:close/>
              </a:path>
            </a:pathLst>
          </a:custGeom>
          <a:ln w="16002">
            <a:solidFill>
              <a:srgbClr val="6C25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10259" y="1893842"/>
            <a:ext cx="7543800" cy="267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ts val="2965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e-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nd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ar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able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usin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ss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gnme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</a:t>
            </a:r>
          </a:p>
          <a:p>
            <a:pPr marL="104139">
              <a:lnSpc>
                <a:spcPts val="2965"/>
              </a:lnSpc>
            </a:pPr>
            <a:r>
              <a:rPr sz="2600" spc="-40" dirty="0">
                <a:latin typeface="Calibri"/>
                <a:cs typeface="Calibri"/>
              </a:rPr>
              <a:t>st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eme</a:t>
            </a:r>
            <a:r>
              <a:rPr sz="2600" spc="-4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ts</a:t>
            </a:r>
            <a:endParaRPr sz="2600" dirty="0">
              <a:latin typeface="Calibri"/>
              <a:cs typeface="Calibri"/>
            </a:endParaRPr>
          </a:p>
          <a:p>
            <a:pPr marL="104139" marR="104775" indent="-91440">
              <a:lnSpc>
                <a:spcPts val="2810"/>
              </a:lnSpc>
              <a:spcBef>
                <a:spcPts val="143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vious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alue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spc="-6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till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ed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memory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lo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han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5" dirty="0">
                <a:latin typeface="Calibri"/>
                <a:cs typeface="Calibri"/>
              </a:rPr>
              <a:t>le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 it</a:t>
            </a:r>
          </a:p>
          <a:p>
            <a:pPr marL="104139" marR="904240" indent="-91440">
              <a:lnSpc>
                <a:spcPts val="2810"/>
              </a:lnSpc>
              <a:spcBef>
                <a:spcPts val="13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alue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70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doe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no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til 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u 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ell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ompu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 </a:t>
            </a:r>
            <a:r>
              <a:rPr sz="2600" spc="5" dirty="0">
                <a:latin typeface="Calibri"/>
                <a:cs typeface="Calibri"/>
              </a:rPr>
              <a:t>d</a:t>
            </a:r>
            <a:r>
              <a:rPr sz="2600" spc="-5" dirty="0">
                <a:latin typeface="Calibri"/>
                <a:cs typeface="Calibri"/>
              </a:rPr>
              <a:t>o t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alcul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55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ain</a:t>
            </a:r>
          </a:p>
          <a:p>
            <a:pPr marR="5080" algn="r">
              <a:lnSpc>
                <a:spcPts val="1450"/>
              </a:lnSpc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3.14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97678" y="4610500"/>
            <a:ext cx="907415" cy="1015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3655">
              <a:lnSpc>
                <a:spcPct val="1387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pi r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diu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73898" y="4827651"/>
            <a:ext cx="1108075" cy="257175"/>
          </a:xfrm>
          <a:custGeom>
            <a:avLst/>
            <a:gdLst/>
            <a:ahLst/>
            <a:cxnLst/>
            <a:rect l="l" t="t" r="r" b="b"/>
            <a:pathLst>
              <a:path w="1108075" h="257175">
                <a:moveTo>
                  <a:pt x="1065149" y="0"/>
                </a:moveTo>
                <a:lnTo>
                  <a:pt x="31816" y="1424"/>
                </a:lnTo>
                <a:lnTo>
                  <a:pt x="2396" y="28652"/>
                </a:lnTo>
                <a:lnTo>
                  <a:pt x="0" y="42799"/>
                </a:lnTo>
                <a:lnTo>
                  <a:pt x="1424" y="224977"/>
                </a:lnTo>
                <a:lnTo>
                  <a:pt x="7149" y="237672"/>
                </a:lnTo>
                <a:lnTo>
                  <a:pt x="16497" y="247751"/>
                </a:lnTo>
                <a:lnTo>
                  <a:pt x="28652" y="254397"/>
                </a:lnTo>
                <a:lnTo>
                  <a:pt x="42799" y="256794"/>
                </a:lnTo>
                <a:lnTo>
                  <a:pt x="1076131" y="255369"/>
                </a:lnTo>
                <a:lnTo>
                  <a:pt x="1088826" y="249644"/>
                </a:lnTo>
                <a:lnTo>
                  <a:pt x="1098905" y="240296"/>
                </a:lnTo>
                <a:lnTo>
                  <a:pt x="1105551" y="228141"/>
                </a:lnTo>
                <a:lnTo>
                  <a:pt x="1107948" y="213995"/>
                </a:lnTo>
                <a:lnTo>
                  <a:pt x="1106523" y="31816"/>
                </a:lnTo>
                <a:lnTo>
                  <a:pt x="1100798" y="19121"/>
                </a:lnTo>
                <a:lnTo>
                  <a:pt x="1091450" y="9042"/>
                </a:lnTo>
                <a:lnTo>
                  <a:pt x="1079295" y="2396"/>
                </a:lnTo>
                <a:lnTo>
                  <a:pt x="1065149" y="0"/>
                </a:lnTo>
                <a:close/>
              </a:path>
            </a:pathLst>
          </a:custGeom>
          <a:solidFill>
            <a:srgbClr val="9437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73898" y="4827651"/>
            <a:ext cx="1108075" cy="257175"/>
          </a:xfrm>
          <a:custGeom>
            <a:avLst/>
            <a:gdLst/>
            <a:ahLst/>
            <a:cxnLst/>
            <a:rect l="l" t="t" r="r" b="b"/>
            <a:pathLst>
              <a:path w="1108075" h="257175">
                <a:moveTo>
                  <a:pt x="0" y="42799"/>
                </a:moveTo>
                <a:lnTo>
                  <a:pt x="19121" y="7149"/>
                </a:lnTo>
                <a:lnTo>
                  <a:pt x="1065149" y="0"/>
                </a:lnTo>
                <a:lnTo>
                  <a:pt x="1079295" y="2396"/>
                </a:lnTo>
                <a:lnTo>
                  <a:pt x="1091450" y="9042"/>
                </a:lnTo>
                <a:lnTo>
                  <a:pt x="1100798" y="19121"/>
                </a:lnTo>
                <a:lnTo>
                  <a:pt x="1106523" y="31816"/>
                </a:lnTo>
                <a:lnTo>
                  <a:pt x="1107948" y="213995"/>
                </a:lnTo>
                <a:lnTo>
                  <a:pt x="1105551" y="228141"/>
                </a:lnTo>
                <a:lnTo>
                  <a:pt x="1098905" y="240296"/>
                </a:lnTo>
                <a:lnTo>
                  <a:pt x="1088826" y="249644"/>
                </a:lnTo>
                <a:lnTo>
                  <a:pt x="1076131" y="255369"/>
                </a:lnTo>
                <a:lnTo>
                  <a:pt x="42799" y="256794"/>
                </a:lnTo>
                <a:lnTo>
                  <a:pt x="28652" y="254397"/>
                </a:lnTo>
                <a:lnTo>
                  <a:pt x="16497" y="247751"/>
                </a:lnTo>
                <a:lnTo>
                  <a:pt x="7149" y="237672"/>
                </a:lnTo>
                <a:lnTo>
                  <a:pt x="1424" y="224977"/>
                </a:lnTo>
                <a:lnTo>
                  <a:pt x="0" y="42799"/>
                </a:lnTo>
                <a:close/>
              </a:path>
            </a:pathLst>
          </a:custGeom>
          <a:ln w="16002">
            <a:solidFill>
              <a:srgbClr val="6C25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955533" y="4863412"/>
            <a:ext cx="34544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2.2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73898" y="5809869"/>
            <a:ext cx="1108075" cy="257175"/>
          </a:xfrm>
          <a:custGeom>
            <a:avLst/>
            <a:gdLst/>
            <a:ahLst/>
            <a:cxnLst/>
            <a:rect l="l" t="t" r="r" b="b"/>
            <a:pathLst>
              <a:path w="1108075" h="257175">
                <a:moveTo>
                  <a:pt x="1065149" y="0"/>
                </a:moveTo>
                <a:lnTo>
                  <a:pt x="31816" y="1423"/>
                </a:lnTo>
                <a:lnTo>
                  <a:pt x="2396" y="28647"/>
                </a:lnTo>
                <a:lnTo>
                  <a:pt x="0" y="42799"/>
                </a:lnTo>
                <a:lnTo>
                  <a:pt x="1424" y="224982"/>
                </a:lnTo>
                <a:lnTo>
                  <a:pt x="7149" y="237678"/>
                </a:lnTo>
                <a:lnTo>
                  <a:pt x="16497" y="247755"/>
                </a:lnTo>
                <a:lnTo>
                  <a:pt x="28652" y="254398"/>
                </a:lnTo>
                <a:lnTo>
                  <a:pt x="42799" y="256794"/>
                </a:lnTo>
                <a:lnTo>
                  <a:pt x="1076131" y="255370"/>
                </a:lnTo>
                <a:lnTo>
                  <a:pt x="1088826" y="249648"/>
                </a:lnTo>
                <a:lnTo>
                  <a:pt x="1098905" y="240302"/>
                </a:lnTo>
                <a:lnTo>
                  <a:pt x="1105551" y="228146"/>
                </a:lnTo>
                <a:lnTo>
                  <a:pt x="1107948" y="213995"/>
                </a:lnTo>
                <a:lnTo>
                  <a:pt x="1106523" y="31811"/>
                </a:lnTo>
                <a:lnTo>
                  <a:pt x="1100798" y="19115"/>
                </a:lnTo>
                <a:lnTo>
                  <a:pt x="1091450" y="9038"/>
                </a:lnTo>
                <a:lnTo>
                  <a:pt x="1079295" y="2395"/>
                </a:lnTo>
                <a:lnTo>
                  <a:pt x="1065149" y="0"/>
                </a:lnTo>
                <a:close/>
              </a:path>
            </a:pathLst>
          </a:custGeom>
          <a:solidFill>
            <a:srgbClr val="9437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73898" y="5809869"/>
            <a:ext cx="1108075" cy="257175"/>
          </a:xfrm>
          <a:custGeom>
            <a:avLst/>
            <a:gdLst/>
            <a:ahLst/>
            <a:cxnLst/>
            <a:rect l="l" t="t" r="r" b="b"/>
            <a:pathLst>
              <a:path w="1108075" h="257175">
                <a:moveTo>
                  <a:pt x="0" y="42799"/>
                </a:moveTo>
                <a:lnTo>
                  <a:pt x="19121" y="7145"/>
                </a:lnTo>
                <a:lnTo>
                  <a:pt x="1065149" y="0"/>
                </a:lnTo>
                <a:lnTo>
                  <a:pt x="1079295" y="2395"/>
                </a:lnTo>
                <a:lnTo>
                  <a:pt x="1091450" y="9038"/>
                </a:lnTo>
                <a:lnTo>
                  <a:pt x="1100798" y="19115"/>
                </a:lnTo>
                <a:lnTo>
                  <a:pt x="1106523" y="31811"/>
                </a:lnTo>
                <a:lnTo>
                  <a:pt x="1107948" y="213995"/>
                </a:lnTo>
                <a:lnTo>
                  <a:pt x="1105551" y="228146"/>
                </a:lnTo>
                <a:lnTo>
                  <a:pt x="1098905" y="240302"/>
                </a:lnTo>
                <a:lnTo>
                  <a:pt x="1088826" y="249648"/>
                </a:lnTo>
                <a:lnTo>
                  <a:pt x="1076131" y="255370"/>
                </a:lnTo>
                <a:lnTo>
                  <a:pt x="42799" y="256794"/>
                </a:lnTo>
                <a:lnTo>
                  <a:pt x="28652" y="254398"/>
                </a:lnTo>
                <a:lnTo>
                  <a:pt x="16497" y="247755"/>
                </a:lnTo>
                <a:lnTo>
                  <a:pt x="7149" y="237678"/>
                </a:lnTo>
                <a:lnTo>
                  <a:pt x="1424" y="224982"/>
                </a:lnTo>
                <a:lnTo>
                  <a:pt x="0" y="42799"/>
                </a:lnTo>
                <a:close/>
              </a:path>
            </a:pathLst>
          </a:custGeom>
          <a:ln w="16002">
            <a:solidFill>
              <a:srgbClr val="6C25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742935" y="5845885"/>
            <a:ext cx="7708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15.197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73898" y="5296280"/>
            <a:ext cx="1108075" cy="257175"/>
          </a:xfrm>
          <a:custGeom>
            <a:avLst/>
            <a:gdLst/>
            <a:ahLst/>
            <a:cxnLst/>
            <a:rect l="l" t="t" r="r" b="b"/>
            <a:pathLst>
              <a:path w="1108075" h="257175">
                <a:moveTo>
                  <a:pt x="1065149" y="0"/>
                </a:moveTo>
                <a:lnTo>
                  <a:pt x="31816" y="1424"/>
                </a:lnTo>
                <a:lnTo>
                  <a:pt x="2396" y="28652"/>
                </a:lnTo>
                <a:lnTo>
                  <a:pt x="0" y="42798"/>
                </a:lnTo>
                <a:lnTo>
                  <a:pt x="1424" y="224977"/>
                </a:lnTo>
                <a:lnTo>
                  <a:pt x="7149" y="237672"/>
                </a:lnTo>
                <a:lnTo>
                  <a:pt x="16497" y="247751"/>
                </a:lnTo>
                <a:lnTo>
                  <a:pt x="28652" y="254397"/>
                </a:lnTo>
                <a:lnTo>
                  <a:pt x="42799" y="256793"/>
                </a:lnTo>
                <a:lnTo>
                  <a:pt x="1076131" y="255369"/>
                </a:lnTo>
                <a:lnTo>
                  <a:pt x="1088826" y="249644"/>
                </a:lnTo>
                <a:lnTo>
                  <a:pt x="1098905" y="240296"/>
                </a:lnTo>
                <a:lnTo>
                  <a:pt x="1105551" y="228141"/>
                </a:lnTo>
                <a:lnTo>
                  <a:pt x="1107948" y="213994"/>
                </a:lnTo>
                <a:lnTo>
                  <a:pt x="1106523" y="31816"/>
                </a:lnTo>
                <a:lnTo>
                  <a:pt x="1100798" y="19121"/>
                </a:lnTo>
                <a:lnTo>
                  <a:pt x="1091450" y="9042"/>
                </a:lnTo>
                <a:lnTo>
                  <a:pt x="1079295" y="2396"/>
                </a:lnTo>
                <a:lnTo>
                  <a:pt x="1065149" y="0"/>
                </a:lnTo>
                <a:close/>
              </a:path>
            </a:pathLst>
          </a:custGeom>
          <a:solidFill>
            <a:srgbClr val="9437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73898" y="5296280"/>
            <a:ext cx="1108075" cy="257175"/>
          </a:xfrm>
          <a:custGeom>
            <a:avLst/>
            <a:gdLst/>
            <a:ahLst/>
            <a:cxnLst/>
            <a:rect l="l" t="t" r="r" b="b"/>
            <a:pathLst>
              <a:path w="1108075" h="257175">
                <a:moveTo>
                  <a:pt x="0" y="42798"/>
                </a:moveTo>
                <a:lnTo>
                  <a:pt x="19121" y="7149"/>
                </a:lnTo>
                <a:lnTo>
                  <a:pt x="1065149" y="0"/>
                </a:lnTo>
                <a:lnTo>
                  <a:pt x="1079295" y="2396"/>
                </a:lnTo>
                <a:lnTo>
                  <a:pt x="1091450" y="9042"/>
                </a:lnTo>
                <a:lnTo>
                  <a:pt x="1100798" y="19121"/>
                </a:lnTo>
                <a:lnTo>
                  <a:pt x="1106523" y="31816"/>
                </a:lnTo>
                <a:lnTo>
                  <a:pt x="1107948" y="213994"/>
                </a:lnTo>
                <a:lnTo>
                  <a:pt x="1105551" y="228141"/>
                </a:lnTo>
                <a:lnTo>
                  <a:pt x="1098905" y="240296"/>
                </a:lnTo>
                <a:lnTo>
                  <a:pt x="1088826" y="249644"/>
                </a:lnTo>
                <a:lnTo>
                  <a:pt x="1076131" y="255369"/>
                </a:lnTo>
                <a:lnTo>
                  <a:pt x="42799" y="256793"/>
                </a:lnTo>
                <a:lnTo>
                  <a:pt x="28652" y="254397"/>
                </a:lnTo>
                <a:lnTo>
                  <a:pt x="16497" y="247751"/>
                </a:lnTo>
                <a:lnTo>
                  <a:pt x="7149" y="237672"/>
                </a:lnTo>
                <a:lnTo>
                  <a:pt x="1424" y="224977"/>
                </a:lnTo>
                <a:lnTo>
                  <a:pt x="0" y="42798"/>
                </a:lnTo>
                <a:close/>
              </a:path>
            </a:pathLst>
          </a:custGeom>
          <a:ln w="16002">
            <a:solidFill>
              <a:srgbClr val="6C25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955533" y="5332043"/>
            <a:ext cx="34544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3.2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59958" y="4425695"/>
            <a:ext cx="1813560" cy="314960"/>
          </a:xfrm>
          <a:custGeom>
            <a:avLst/>
            <a:gdLst/>
            <a:ahLst/>
            <a:cxnLst/>
            <a:rect l="l" t="t" r="r" b="b"/>
            <a:pathLst>
              <a:path w="1813559" h="314960">
                <a:moveTo>
                  <a:pt x="892175" y="285750"/>
                </a:moveTo>
                <a:lnTo>
                  <a:pt x="0" y="285750"/>
                </a:lnTo>
                <a:lnTo>
                  <a:pt x="0" y="314706"/>
                </a:lnTo>
                <a:lnTo>
                  <a:pt x="914654" y="314706"/>
                </a:lnTo>
                <a:lnTo>
                  <a:pt x="921131" y="308229"/>
                </a:lnTo>
                <a:lnTo>
                  <a:pt x="921131" y="300228"/>
                </a:lnTo>
                <a:lnTo>
                  <a:pt x="892175" y="300228"/>
                </a:lnTo>
                <a:lnTo>
                  <a:pt x="892175" y="285750"/>
                </a:lnTo>
                <a:close/>
              </a:path>
              <a:path w="1813559" h="314960">
                <a:moveTo>
                  <a:pt x="1726311" y="28956"/>
                </a:moveTo>
                <a:lnTo>
                  <a:pt x="898652" y="28956"/>
                </a:lnTo>
                <a:lnTo>
                  <a:pt x="892175" y="35433"/>
                </a:lnTo>
                <a:lnTo>
                  <a:pt x="892175" y="300228"/>
                </a:lnTo>
                <a:lnTo>
                  <a:pt x="906653" y="285750"/>
                </a:lnTo>
                <a:lnTo>
                  <a:pt x="921131" y="285750"/>
                </a:lnTo>
                <a:lnTo>
                  <a:pt x="921131" y="57912"/>
                </a:lnTo>
                <a:lnTo>
                  <a:pt x="906653" y="57912"/>
                </a:lnTo>
                <a:lnTo>
                  <a:pt x="921131" y="43434"/>
                </a:lnTo>
                <a:lnTo>
                  <a:pt x="1726311" y="43434"/>
                </a:lnTo>
                <a:lnTo>
                  <a:pt x="1726311" y="28956"/>
                </a:lnTo>
                <a:close/>
              </a:path>
              <a:path w="1813559" h="314960">
                <a:moveTo>
                  <a:pt x="921131" y="285750"/>
                </a:moveTo>
                <a:lnTo>
                  <a:pt x="906653" y="285750"/>
                </a:lnTo>
                <a:lnTo>
                  <a:pt x="892175" y="300228"/>
                </a:lnTo>
                <a:lnTo>
                  <a:pt x="921131" y="300228"/>
                </a:lnTo>
                <a:lnTo>
                  <a:pt x="921131" y="285750"/>
                </a:lnTo>
                <a:close/>
              </a:path>
              <a:path w="1813559" h="314960">
                <a:moveTo>
                  <a:pt x="1726311" y="0"/>
                </a:moveTo>
                <a:lnTo>
                  <a:pt x="1726311" y="86868"/>
                </a:lnTo>
                <a:lnTo>
                  <a:pt x="1784223" y="57912"/>
                </a:lnTo>
                <a:lnTo>
                  <a:pt x="1740789" y="57912"/>
                </a:lnTo>
                <a:lnTo>
                  <a:pt x="1740789" y="28956"/>
                </a:lnTo>
                <a:lnTo>
                  <a:pt x="1784223" y="28956"/>
                </a:lnTo>
                <a:lnTo>
                  <a:pt x="1726311" y="0"/>
                </a:lnTo>
                <a:close/>
              </a:path>
              <a:path w="1813559" h="314960">
                <a:moveTo>
                  <a:pt x="921131" y="43434"/>
                </a:moveTo>
                <a:lnTo>
                  <a:pt x="906653" y="57912"/>
                </a:lnTo>
                <a:lnTo>
                  <a:pt x="921131" y="57912"/>
                </a:lnTo>
                <a:lnTo>
                  <a:pt x="921131" y="43434"/>
                </a:lnTo>
                <a:close/>
              </a:path>
              <a:path w="1813559" h="314960">
                <a:moveTo>
                  <a:pt x="1726311" y="43434"/>
                </a:moveTo>
                <a:lnTo>
                  <a:pt x="921131" y="43434"/>
                </a:lnTo>
                <a:lnTo>
                  <a:pt x="921131" y="57912"/>
                </a:lnTo>
                <a:lnTo>
                  <a:pt x="1726311" y="57912"/>
                </a:lnTo>
                <a:lnTo>
                  <a:pt x="1726311" y="43434"/>
                </a:lnTo>
                <a:close/>
              </a:path>
              <a:path w="1813559" h="314960">
                <a:moveTo>
                  <a:pt x="1784223" y="28956"/>
                </a:moveTo>
                <a:lnTo>
                  <a:pt x="1740789" y="28956"/>
                </a:lnTo>
                <a:lnTo>
                  <a:pt x="1740789" y="57912"/>
                </a:lnTo>
                <a:lnTo>
                  <a:pt x="1784223" y="57912"/>
                </a:lnTo>
                <a:lnTo>
                  <a:pt x="1813179" y="43434"/>
                </a:lnTo>
                <a:lnTo>
                  <a:pt x="1784223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61938" y="4912614"/>
            <a:ext cx="1212215" cy="202565"/>
          </a:xfrm>
          <a:custGeom>
            <a:avLst/>
            <a:gdLst/>
            <a:ahLst/>
            <a:cxnLst/>
            <a:rect l="l" t="t" r="r" b="b"/>
            <a:pathLst>
              <a:path w="1212215" h="202564">
                <a:moveTo>
                  <a:pt x="591439" y="173100"/>
                </a:moveTo>
                <a:lnTo>
                  <a:pt x="0" y="173100"/>
                </a:lnTo>
                <a:lnTo>
                  <a:pt x="0" y="202056"/>
                </a:lnTo>
                <a:lnTo>
                  <a:pt x="613918" y="202056"/>
                </a:lnTo>
                <a:lnTo>
                  <a:pt x="620395" y="195579"/>
                </a:lnTo>
                <a:lnTo>
                  <a:pt x="620395" y="187578"/>
                </a:lnTo>
                <a:lnTo>
                  <a:pt x="591439" y="187578"/>
                </a:lnTo>
                <a:lnTo>
                  <a:pt x="591439" y="173100"/>
                </a:lnTo>
                <a:close/>
              </a:path>
              <a:path w="1212215" h="202564">
                <a:moveTo>
                  <a:pt x="1124839" y="28955"/>
                </a:moveTo>
                <a:lnTo>
                  <a:pt x="597916" y="28955"/>
                </a:lnTo>
                <a:lnTo>
                  <a:pt x="591439" y="35432"/>
                </a:lnTo>
                <a:lnTo>
                  <a:pt x="591439" y="187578"/>
                </a:lnTo>
                <a:lnTo>
                  <a:pt x="605917" y="173100"/>
                </a:lnTo>
                <a:lnTo>
                  <a:pt x="620395" y="173100"/>
                </a:lnTo>
                <a:lnTo>
                  <a:pt x="620395" y="57911"/>
                </a:lnTo>
                <a:lnTo>
                  <a:pt x="605917" y="57911"/>
                </a:lnTo>
                <a:lnTo>
                  <a:pt x="620395" y="43433"/>
                </a:lnTo>
                <a:lnTo>
                  <a:pt x="1124839" y="43433"/>
                </a:lnTo>
                <a:lnTo>
                  <a:pt x="1124839" y="28955"/>
                </a:lnTo>
                <a:close/>
              </a:path>
              <a:path w="1212215" h="202564">
                <a:moveTo>
                  <a:pt x="620395" y="173100"/>
                </a:moveTo>
                <a:lnTo>
                  <a:pt x="605917" y="173100"/>
                </a:lnTo>
                <a:lnTo>
                  <a:pt x="591439" y="187578"/>
                </a:lnTo>
                <a:lnTo>
                  <a:pt x="620395" y="187578"/>
                </a:lnTo>
                <a:lnTo>
                  <a:pt x="620395" y="173100"/>
                </a:lnTo>
                <a:close/>
              </a:path>
              <a:path w="1212215" h="202564">
                <a:moveTo>
                  <a:pt x="1124839" y="0"/>
                </a:moveTo>
                <a:lnTo>
                  <a:pt x="1124839" y="86867"/>
                </a:lnTo>
                <a:lnTo>
                  <a:pt x="1182751" y="57911"/>
                </a:lnTo>
                <a:lnTo>
                  <a:pt x="1139317" y="57911"/>
                </a:lnTo>
                <a:lnTo>
                  <a:pt x="1139317" y="28955"/>
                </a:lnTo>
                <a:lnTo>
                  <a:pt x="1182751" y="28955"/>
                </a:lnTo>
                <a:lnTo>
                  <a:pt x="1124839" y="0"/>
                </a:lnTo>
                <a:close/>
              </a:path>
              <a:path w="1212215" h="202564">
                <a:moveTo>
                  <a:pt x="620395" y="43433"/>
                </a:moveTo>
                <a:lnTo>
                  <a:pt x="605917" y="57911"/>
                </a:lnTo>
                <a:lnTo>
                  <a:pt x="620395" y="57911"/>
                </a:lnTo>
                <a:lnTo>
                  <a:pt x="620395" y="43433"/>
                </a:lnTo>
                <a:close/>
              </a:path>
              <a:path w="1212215" h="202564">
                <a:moveTo>
                  <a:pt x="1124839" y="43433"/>
                </a:moveTo>
                <a:lnTo>
                  <a:pt x="620395" y="43433"/>
                </a:lnTo>
                <a:lnTo>
                  <a:pt x="620395" y="57911"/>
                </a:lnTo>
                <a:lnTo>
                  <a:pt x="1124839" y="57911"/>
                </a:lnTo>
                <a:lnTo>
                  <a:pt x="1124839" y="43433"/>
                </a:lnTo>
                <a:close/>
              </a:path>
              <a:path w="1212215" h="202564">
                <a:moveTo>
                  <a:pt x="1182751" y="28955"/>
                </a:moveTo>
                <a:lnTo>
                  <a:pt x="1139317" y="28955"/>
                </a:lnTo>
                <a:lnTo>
                  <a:pt x="1139317" y="57911"/>
                </a:lnTo>
                <a:lnTo>
                  <a:pt x="1182751" y="57911"/>
                </a:lnTo>
                <a:lnTo>
                  <a:pt x="1211707" y="43433"/>
                </a:lnTo>
                <a:lnTo>
                  <a:pt x="1182751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79414" y="5472684"/>
            <a:ext cx="1594485" cy="509270"/>
          </a:xfrm>
          <a:custGeom>
            <a:avLst/>
            <a:gdLst/>
            <a:ahLst/>
            <a:cxnLst/>
            <a:rect l="l" t="t" r="r" b="b"/>
            <a:pathLst>
              <a:path w="1594484" h="509270">
                <a:moveTo>
                  <a:pt x="1507109" y="422338"/>
                </a:moveTo>
                <a:lnTo>
                  <a:pt x="1507109" y="509206"/>
                </a:lnTo>
                <a:lnTo>
                  <a:pt x="1565021" y="480250"/>
                </a:lnTo>
                <a:lnTo>
                  <a:pt x="1521587" y="480250"/>
                </a:lnTo>
                <a:lnTo>
                  <a:pt x="1521587" y="451294"/>
                </a:lnTo>
                <a:lnTo>
                  <a:pt x="1565021" y="451294"/>
                </a:lnTo>
                <a:lnTo>
                  <a:pt x="1507109" y="422338"/>
                </a:lnTo>
                <a:close/>
              </a:path>
              <a:path w="1594484" h="509270">
                <a:moveTo>
                  <a:pt x="782447" y="14477"/>
                </a:moveTo>
                <a:lnTo>
                  <a:pt x="782447" y="473773"/>
                </a:lnTo>
                <a:lnTo>
                  <a:pt x="789051" y="480250"/>
                </a:lnTo>
                <a:lnTo>
                  <a:pt x="1507109" y="480250"/>
                </a:lnTo>
                <a:lnTo>
                  <a:pt x="1507109" y="465772"/>
                </a:lnTo>
                <a:lnTo>
                  <a:pt x="811403" y="465772"/>
                </a:lnTo>
                <a:lnTo>
                  <a:pt x="796925" y="451294"/>
                </a:lnTo>
                <a:lnTo>
                  <a:pt x="811403" y="451294"/>
                </a:lnTo>
                <a:lnTo>
                  <a:pt x="811403" y="28955"/>
                </a:lnTo>
                <a:lnTo>
                  <a:pt x="796925" y="28955"/>
                </a:lnTo>
                <a:lnTo>
                  <a:pt x="782447" y="14477"/>
                </a:lnTo>
                <a:close/>
              </a:path>
              <a:path w="1594484" h="509270">
                <a:moveTo>
                  <a:pt x="1565021" y="451294"/>
                </a:moveTo>
                <a:lnTo>
                  <a:pt x="1521587" y="451294"/>
                </a:lnTo>
                <a:lnTo>
                  <a:pt x="1521587" y="480250"/>
                </a:lnTo>
                <a:lnTo>
                  <a:pt x="1565021" y="480250"/>
                </a:lnTo>
                <a:lnTo>
                  <a:pt x="1593977" y="465772"/>
                </a:lnTo>
                <a:lnTo>
                  <a:pt x="1565021" y="451294"/>
                </a:lnTo>
                <a:close/>
              </a:path>
              <a:path w="1594484" h="509270">
                <a:moveTo>
                  <a:pt x="811403" y="451294"/>
                </a:moveTo>
                <a:lnTo>
                  <a:pt x="796925" y="451294"/>
                </a:lnTo>
                <a:lnTo>
                  <a:pt x="811403" y="465772"/>
                </a:lnTo>
                <a:lnTo>
                  <a:pt x="811403" y="451294"/>
                </a:lnTo>
                <a:close/>
              </a:path>
              <a:path w="1594484" h="509270">
                <a:moveTo>
                  <a:pt x="1507109" y="451294"/>
                </a:moveTo>
                <a:lnTo>
                  <a:pt x="811403" y="451294"/>
                </a:lnTo>
                <a:lnTo>
                  <a:pt x="811403" y="465772"/>
                </a:lnTo>
                <a:lnTo>
                  <a:pt x="1507109" y="465772"/>
                </a:lnTo>
                <a:lnTo>
                  <a:pt x="1507109" y="451294"/>
                </a:lnTo>
                <a:close/>
              </a:path>
              <a:path w="1594484" h="509270">
                <a:moveTo>
                  <a:pt x="804926" y="0"/>
                </a:moveTo>
                <a:lnTo>
                  <a:pt x="0" y="0"/>
                </a:lnTo>
                <a:lnTo>
                  <a:pt x="0" y="28955"/>
                </a:lnTo>
                <a:lnTo>
                  <a:pt x="782447" y="28955"/>
                </a:lnTo>
                <a:lnTo>
                  <a:pt x="782447" y="14477"/>
                </a:lnTo>
                <a:lnTo>
                  <a:pt x="811403" y="14477"/>
                </a:lnTo>
                <a:lnTo>
                  <a:pt x="811403" y="6476"/>
                </a:lnTo>
                <a:lnTo>
                  <a:pt x="804926" y="0"/>
                </a:lnTo>
                <a:close/>
              </a:path>
              <a:path w="1594484" h="509270">
                <a:moveTo>
                  <a:pt x="811403" y="14477"/>
                </a:moveTo>
                <a:lnTo>
                  <a:pt x="782447" y="14477"/>
                </a:lnTo>
                <a:lnTo>
                  <a:pt x="796925" y="28955"/>
                </a:lnTo>
                <a:lnTo>
                  <a:pt x="811403" y="28955"/>
                </a:lnTo>
                <a:lnTo>
                  <a:pt x="811403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61938" y="5085588"/>
            <a:ext cx="1212215" cy="382905"/>
          </a:xfrm>
          <a:custGeom>
            <a:avLst/>
            <a:gdLst/>
            <a:ahLst/>
            <a:cxnLst/>
            <a:rect l="l" t="t" r="r" b="b"/>
            <a:pathLst>
              <a:path w="1212215" h="382904">
                <a:moveTo>
                  <a:pt x="1124839" y="295655"/>
                </a:moveTo>
                <a:lnTo>
                  <a:pt x="1124839" y="382523"/>
                </a:lnTo>
                <a:lnTo>
                  <a:pt x="1182751" y="353567"/>
                </a:lnTo>
                <a:lnTo>
                  <a:pt x="1139317" y="353567"/>
                </a:lnTo>
                <a:lnTo>
                  <a:pt x="1139317" y="324611"/>
                </a:lnTo>
                <a:lnTo>
                  <a:pt x="1182751" y="324611"/>
                </a:lnTo>
                <a:lnTo>
                  <a:pt x="1124839" y="295655"/>
                </a:lnTo>
                <a:close/>
              </a:path>
              <a:path w="1212215" h="382904">
                <a:moveTo>
                  <a:pt x="591439" y="14477"/>
                </a:moveTo>
                <a:lnTo>
                  <a:pt x="591439" y="347090"/>
                </a:lnTo>
                <a:lnTo>
                  <a:pt x="597916" y="353567"/>
                </a:lnTo>
                <a:lnTo>
                  <a:pt x="1124839" y="353567"/>
                </a:lnTo>
                <a:lnTo>
                  <a:pt x="1124839" y="339089"/>
                </a:lnTo>
                <a:lnTo>
                  <a:pt x="620395" y="339089"/>
                </a:lnTo>
                <a:lnTo>
                  <a:pt x="605917" y="324611"/>
                </a:lnTo>
                <a:lnTo>
                  <a:pt x="620395" y="324611"/>
                </a:lnTo>
                <a:lnTo>
                  <a:pt x="620395" y="28955"/>
                </a:lnTo>
                <a:lnTo>
                  <a:pt x="605917" y="28955"/>
                </a:lnTo>
                <a:lnTo>
                  <a:pt x="591439" y="14477"/>
                </a:lnTo>
                <a:close/>
              </a:path>
              <a:path w="1212215" h="382904">
                <a:moveTo>
                  <a:pt x="1182751" y="324611"/>
                </a:moveTo>
                <a:lnTo>
                  <a:pt x="1139317" y="324611"/>
                </a:lnTo>
                <a:lnTo>
                  <a:pt x="1139317" y="353567"/>
                </a:lnTo>
                <a:lnTo>
                  <a:pt x="1182751" y="353567"/>
                </a:lnTo>
                <a:lnTo>
                  <a:pt x="1211707" y="339089"/>
                </a:lnTo>
                <a:lnTo>
                  <a:pt x="1182751" y="324611"/>
                </a:lnTo>
                <a:close/>
              </a:path>
              <a:path w="1212215" h="382904">
                <a:moveTo>
                  <a:pt x="620395" y="324611"/>
                </a:moveTo>
                <a:lnTo>
                  <a:pt x="605917" y="324611"/>
                </a:lnTo>
                <a:lnTo>
                  <a:pt x="620395" y="339089"/>
                </a:lnTo>
                <a:lnTo>
                  <a:pt x="620395" y="324611"/>
                </a:lnTo>
                <a:close/>
              </a:path>
              <a:path w="1212215" h="382904">
                <a:moveTo>
                  <a:pt x="1124839" y="324611"/>
                </a:moveTo>
                <a:lnTo>
                  <a:pt x="620395" y="324611"/>
                </a:lnTo>
                <a:lnTo>
                  <a:pt x="620395" y="339089"/>
                </a:lnTo>
                <a:lnTo>
                  <a:pt x="1124839" y="339089"/>
                </a:lnTo>
                <a:lnTo>
                  <a:pt x="1124839" y="324611"/>
                </a:lnTo>
                <a:close/>
              </a:path>
              <a:path w="1212215" h="382904">
                <a:moveTo>
                  <a:pt x="613918" y="0"/>
                </a:moveTo>
                <a:lnTo>
                  <a:pt x="0" y="0"/>
                </a:lnTo>
                <a:lnTo>
                  <a:pt x="0" y="28955"/>
                </a:lnTo>
                <a:lnTo>
                  <a:pt x="591439" y="28955"/>
                </a:lnTo>
                <a:lnTo>
                  <a:pt x="591439" y="14477"/>
                </a:lnTo>
                <a:lnTo>
                  <a:pt x="620395" y="14477"/>
                </a:lnTo>
                <a:lnTo>
                  <a:pt x="620395" y="6476"/>
                </a:lnTo>
                <a:lnTo>
                  <a:pt x="613918" y="0"/>
                </a:lnTo>
                <a:close/>
              </a:path>
              <a:path w="1212215" h="382904">
                <a:moveTo>
                  <a:pt x="620395" y="14477"/>
                </a:moveTo>
                <a:lnTo>
                  <a:pt x="591439" y="14477"/>
                </a:lnTo>
                <a:lnTo>
                  <a:pt x="605917" y="28955"/>
                </a:lnTo>
                <a:lnTo>
                  <a:pt x="620395" y="28955"/>
                </a:lnTo>
                <a:lnTo>
                  <a:pt x="620395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22705" y="4566246"/>
            <a:ext cx="1809114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0" dirty="0">
                <a:latin typeface="Courier New"/>
                <a:cs typeface="Courier New"/>
              </a:rPr>
              <a:t>p</a:t>
            </a:r>
            <a:r>
              <a:rPr sz="2600" spc="-5" dirty="0">
                <a:latin typeface="Courier New"/>
                <a:cs typeface="Courier New"/>
              </a:rPr>
              <a:t>i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 </a:t>
            </a:r>
            <a:r>
              <a:rPr sz="2600" dirty="0">
                <a:latin typeface="Courier New"/>
                <a:cs typeface="Courier New"/>
              </a:rPr>
              <a:t>3</a:t>
            </a:r>
            <a:r>
              <a:rPr sz="2600" spc="-10" dirty="0">
                <a:latin typeface="Courier New"/>
                <a:cs typeface="Courier New"/>
              </a:rPr>
              <a:t>.14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2386" y="4940387"/>
            <a:ext cx="240411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0" dirty="0">
                <a:latin typeface="Courier New"/>
                <a:cs typeface="Courier New"/>
              </a:rPr>
              <a:t>ra</a:t>
            </a:r>
            <a:r>
              <a:rPr sz="2600" dirty="0">
                <a:latin typeface="Courier New"/>
                <a:cs typeface="Courier New"/>
              </a:rPr>
              <a:t>d</a:t>
            </a:r>
            <a:r>
              <a:rPr sz="2600" spc="-10" dirty="0">
                <a:latin typeface="Courier New"/>
                <a:cs typeface="Courier New"/>
              </a:rPr>
              <a:t>iu</a:t>
            </a:r>
            <a:r>
              <a:rPr sz="2600" spc="-5" dirty="0">
                <a:latin typeface="Courier New"/>
                <a:cs typeface="Courier New"/>
              </a:rPr>
              <a:t>s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2.2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2386" y="5299543"/>
            <a:ext cx="1227455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0">
              <a:lnSpc>
                <a:spcPts val="2910"/>
              </a:lnSpc>
            </a:pPr>
            <a:r>
              <a:rPr sz="2600" spc="-10" dirty="0">
                <a:latin typeface="Courier New"/>
                <a:cs typeface="Courier New"/>
              </a:rPr>
              <a:t>ar</a:t>
            </a:r>
            <a:r>
              <a:rPr sz="2600" dirty="0">
                <a:latin typeface="Courier New"/>
                <a:cs typeface="Courier New"/>
              </a:rPr>
              <a:t>e</a:t>
            </a:r>
            <a:r>
              <a:rPr sz="2600" spc="-5" dirty="0">
                <a:latin typeface="Courier New"/>
                <a:cs typeface="Courier New"/>
              </a:rPr>
              <a:t>a = </a:t>
            </a:r>
            <a:r>
              <a:rPr sz="2600" spc="-10" dirty="0">
                <a:latin typeface="Courier New"/>
                <a:cs typeface="Courier New"/>
              </a:rPr>
              <a:t>ra</a:t>
            </a:r>
            <a:r>
              <a:rPr sz="2600" dirty="0">
                <a:latin typeface="Courier New"/>
                <a:cs typeface="Courier New"/>
              </a:rPr>
              <a:t>d</a:t>
            </a:r>
            <a:r>
              <a:rPr sz="2600" spc="-10" dirty="0">
                <a:latin typeface="Courier New"/>
                <a:cs typeface="Courier New"/>
              </a:rPr>
              <a:t>ius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90138" y="5299543"/>
            <a:ext cx="2816225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3015"/>
              </a:lnSpc>
            </a:pPr>
            <a:r>
              <a:rPr sz="2600" spc="-10" dirty="0">
                <a:latin typeface="Courier New"/>
                <a:cs typeface="Courier New"/>
              </a:rPr>
              <a:t>p</a:t>
            </a:r>
            <a:r>
              <a:rPr sz="2600" dirty="0">
                <a:latin typeface="Courier New"/>
                <a:cs typeface="Courier New"/>
              </a:rPr>
              <a:t>i</a:t>
            </a:r>
            <a:r>
              <a:rPr sz="2600" spc="-10" dirty="0">
                <a:latin typeface="Courier New"/>
                <a:cs typeface="Courier New"/>
              </a:rPr>
              <a:t>*(</a:t>
            </a:r>
            <a:r>
              <a:rPr sz="2600" dirty="0">
                <a:latin typeface="Courier New"/>
                <a:cs typeface="Courier New"/>
              </a:rPr>
              <a:t>r</a:t>
            </a:r>
            <a:r>
              <a:rPr sz="2600" spc="-10" dirty="0">
                <a:latin typeface="Courier New"/>
                <a:cs typeface="Courier New"/>
              </a:rPr>
              <a:t>ad</a:t>
            </a:r>
            <a:r>
              <a:rPr sz="2600" dirty="0">
                <a:latin typeface="Courier New"/>
                <a:cs typeface="Courier New"/>
              </a:rPr>
              <a:t>i</a:t>
            </a:r>
            <a:r>
              <a:rPr sz="2600" spc="-10" dirty="0">
                <a:latin typeface="Courier New"/>
                <a:cs typeface="Courier New"/>
              </a:rPr>
              <a:t>us</a:t>
            </a:r>
            <a:r>
              <a:rPr sz="2600" dirty="0">
                <a:latin typeface="Courier New"/>
                <a:cs typeface="Courier New"/>
              </a:rPr>
              <a:t>*</a:t>
            </a:r>
            <a:r>
              <a:rPr sz="2600" spc="-10" dirty="0">
                <a:latin typeface="Courier New"/>
                <a:cs typeface="Courier New"/>
              </a:rPr>
              <a:t>*</a:t>
            </a:r>
            <a:r>
              <a:rPr sz="2600" spc="5" dirty="0">
                <a:latin typeface="Courier New"/>
                <a:cs typeface="Courier New"/>
              </a:rPr>
              <a:t>2</a:t>
            </a:r>
            <a:r>
              <a:rPr sz="2600" spc="-5" dirty="0">
                <a:latin typeface="Courier New"/>
                <a:cs typeface="Courier New"/>
              </a:rPr>
              <a:t>)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ts val="3015"/>
              </a:lnSpc>
            </a:pP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ra</a:t>
            </a:r>
            <a:r>
              <a:rPr sz="2600" dirty="0">
                <a:latin typeface="Courier New"/>
                <a:cs typeface="Courier New"/>
              </a:rPr>
              <a:t>d</a:t>
            </a:r>
            <a:r>
              <a:rPr sz="2600" spc="-10" dirty="0">
                <a:latin typeface="Courier New"/>
                <a:cs typeface="Courier New"/>
              </a:rPr>
              <a:t>iu</a:t>
            </a:r>
            <a:r>
              <a:rPr sz="2600" dirty="0">
                <a:latin typeface="Courier New"/>
                <a:cs typeface="Courier New"/>
              </a:rPr>
              <a:t>s</a:t>
            </a:r>
            <a:r>
              <a:rPr sz="2600" spc="-10" dirty="0">
                <a:latin typeface="Courier New"/>
                <a:cs typeface="Courier New"/>
              </a:rPr>
              <a:t>+1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051167" y="4765294"/>
            <a:ext cx="307340" cy="307975"/>
          </a:xfrm>
          <a:custGeom>
            <a:avLst/>
            <a:gdLst/>
            <a:ahLst/>
            <a:cxnLst/>
            <a:rect l="l" t="t" r="r" b="b"/>
            <a:pathLst>
              <a:path w="307340" h="307975">
                <a:moveTo>
                  <a:pt x="15875" y="8508"/>
                </a:moveTo>
                <a:lnTo>
                  <a:pt x="0" y="25399"/>
                </a:lnTo>
                <a:lnTo>
                  <a:pt x="138430" y="155447"/>
                </a:lnTo>
                <a:lnTo>
                  <a:pt x="8509" y="293877"/>
                </a:lnTo>
                <a:lnTo>
                  <a:pt x="23113" y="307593"/>
                </a:lnTo>
                <a:lnTo>
                  <a:pt x="153035" y="169036"/>
                </a:lnTo>
                <a:lnTo>
                  <a:pt x="186889" y="169036"/>
                </a:lnTo>
                <a:lnTo>
                  <a:pt x="168910" y="152145"/>
                </a:lnTo>
                <a:lnTo>
                  <a:pt x="181663" y="138556"/>
                </a:lnTo>
                <a:lnTo>
                  <a:pt x="154305" y="138556"/>
                </a:lnTo>
                <a:lnTo>
                  <a:pt x="15875" y="8508"/>
                </a:lnTo>
                <a:close/>
              </a:path>
              <a:path w="307340" h="307975">
                <a:moveTo>
                  <a:pt x="186889" y="169036"/>
                </a:moveTo>
                <a:lnTo>
                  <a:pt x="153035" y="169036"/>
                </a:lnTo>
                <a:lnTo>
                  <a:pt x="291592" y="299084"/>
                </a:lnTo>
                <a:lnTo>
                  <a:pt x="307340" y="282193"/>
                </a:lnTo>
                <a:lnTo>
                  <a:pt x="186889" y="169036"/>
                </a:lnTo>
                <a:close/>
              </a:path>
              <a:path w="307340" h="307975">
                <a:moveTo>
                  <a:pt x="284226" y="0"/>
                </a:moveTo>
                <a:lnTo>
                  <a:pt x="154305" y="138556"/>
                </a:lnTo>
                <a:lnTo>
                  <a:pt x="181663" y="138556"/>
                </a:lnTo>
                <a:lnTo>
                  <a:pt x="298831" y="13715"/>
                </a:lnTo>
                <a:lnTo>
                  <a:pt x="28422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51167" y="4765294"/>
            <a:ext cx="307340" cy="307975"/>
          </a:xfrm>
          <a:custGeom>
            <a:avLst/>
            <a:gdLst/>
            <a:ahLst/>
            <a:cxnLst/>
            <a:rect l="l" t="t" r="r" b="b"/>
            <a:pathLst>
              <a:path w="307340" h="307975">
                <a:moveTo>
                  <a:pt x="15875" y="8508"/>
                </a:moveTo>
                <a:lnTo>
                  <a:pt x="154305" y="138556"/>
                </a:lnTo>
                <a:lnTo>
                  <a:pt x="284226" y="0"/>
                </a:lnTo>
                <a:lnTo>
                  <a:pt x="298831" y="13715"/>
                </a:lnTo>
                <a:lnTo>
                  <a:pt x="168910" y="152145"/>
                </a:lnTo>
                <a:lnTo>
                  <a:pt x="307340" y="282193"/>
                </a:lnTo>
                <a:lnTo>
                  <a:pt x="291592" y="299084"/>
                </a:lnTo>
                <a:lnTo>
                  <a:pt x="153035" y="169036"/>
                </a:lnTo>
                <a:lnTo>
                  <a:pt x="23113" y="307593"/>
                </a:lnTo>
                <a:lnTo>
                  <a:pt x="8509" y="293877"/>
                </a:lnTo>
                <a:lnTo>
                  <a:pt x="138430" y="155447"/>
                </a:lnTo>
                <a:lnTo>
                  <a:pt x="0" y="25399"/>
                </a:lnTo>
                <a:lnTo>
                  <a:pt x="15875" y="8508"/>
                </a:lnTo>
                <a:close/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5" dirty="0" smtClean="0"/>
              <a:t>LECTU</a:t>
            </a:r>
            <a:r>
              <a:rPr dirty="0" smtClean="0"/>
              <a:t>RE</a:t>
            </a:r>
            <a:r>
              <a:rPr spc="-20" dirty="0" smtClean="0"/>
              <a:t> </a:t>
            </a:r>
            <a:r>
              <a:rPr spc="-5" dirty="0"/>
              <a:t>1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0" dirty="0"/>
              <a:t>R</a:t>
            </a:r>
            <a:r>
              <a:rPr spc="-100" dirty="0"/>
              <a:t>E</a:t>
            </a:r>
            <a:r>
              <a:rPr spc="-50" dirty="0"/>
              <a:t>CI</a:t>
            </a:r>
            <a:r>
              <a:rPr spc="-425" dirty="0"/>
              <a:t>TA</a:t>
            </a:r>
            <a:r>
              <a:rPr spc="-50" dirty="0"/>
              <a:t>TIO</a:t>
            </a:r>
            <a:r>
              <a:rPr spc="-45" dirty="0"/>
              <a:t>N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90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 smtClean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861838"/>
            <a:ext cx="7663815" cy="421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585858"/>
                </a:solidFill>
                <a:latin typeface="Wingdings"/>
                <a:cs typeface="Wingdings"/>
              </a:rPr>
              <a:t></a:t>
            </a:r>
            <a:r>
              <a:rPr sz="2600" spc="-5" dirty="0">
                <a:latin typeface="Calibri"/>
                <a:cs typeface="Calibri"/>
              </a:rPr>
              <a:t>no</a:t>
            </a:r>
            <a:r>
              <a:rPr sz="2600" dirty="0">
                <a:latin typeface="Calibri"/>
                <a:cs typeface="Calibri"/>
              </a:rPr>
              <a:t>t mand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y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7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fl</a:t>
            </a:r>
            <a:r>
              <a:rPr sz="2600" spc="-55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s</a:t>
            </a:r>
            <a:endParaRPr sz="2600" dirty="0">
              <a:latin typeface="Calibri"/>
              <a:cs typeface="Calibri"/>
            </a:endParaRPr>
          </a:p>
          <a:p>
            <a:pPr marL="213360" lvl="1" indent="22860">
              <a:lnSpc>
                <a:spcPts val="3090"/>
              </a:lnSpc>
              <a:spcBef>
                <a:spcPts val="780"/>
              </a:spcBef>
              <a:buAutoNum type="arabicParenR"/>
              <a:tabLst>
                <a:tab pos="579120" algn="l"/>
              </a:tabLst>
            </a:pPr>
            <a:r>
              <a:rPr sz="2600" spc="-10" dirty="0">
                <a:latin typeface="Calibri"/>
                <a:cs typeface="Calibri"/>
              </a:rPr>
              <a:t>Lectu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vi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w: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vi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le</a:t>
            </a:r>
            <a:r>
              <a:rPr sz="2600" spc="-1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tu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erial</a:t>
            </a:r>
            <a:endParaRPr sz="2600" dirty="0">
              <a:latin typeface="Calibri"/>
              <a:cs typeface="Calibri"/>
            </a:endParaRPr>
          </a:p>
          <a:p>
            <a:pPr marL="636270" lvl="2" indent="-240029">
              <a:lnSpc>
                <a:spcPts val="2370"/>
              </a:lnSpc>
              <a:buSzPct val="50000"/>
              <a:buFont typeface="Courier New"/>
              <a:buChar char="o"/>
              <a:tabLst>
                <a:tab pos="63690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y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mis</a:t>
            </a:r>
            <a:r>
              <a:rPr sz="2000" spc="-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lectu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  <a:p>
            <a:pPr marL="636270" lvl="2" indent="-240029">
              <a:lnSpc>
                <a:spcPct val="100000"/>
              </a:lnSpc>
              <a:spcBef>
                <a:spcPts val="120"/>
              </a:spcBef>
              <a:buSzPct val="50000"/>
              <a:buFont typeface="Courier New"/>
              <a:buChar char="o"/>
              <a:tabLst>
                <a:tab pos="63690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y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nee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 di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75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n the 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oncepts</a:t>
            </a:r>
            <a:endParaRPr sz="2000" dirty="0">
              <a:latin typeface="Calibri"/>
              <a:cs typeface="Calibri"/>
            </a:endParaRPr>
          </a:p>
          <a:p>
            <a:pPr marL="213360" marR="374015" lvl="1">
              <a:lnSpc>
                <a:spcPct val="80000"/>
              </a:lnSpc>
              <a:spcBef>
                <a:spcPts val="585"/>
              </a:spcBef>
              <a:buAutoNum type="arabicParenR"/>
              <a:tabLst>
                <a:tab pos="528955" algn="l"/>
              </a:tabLst>
            </a:pP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oble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 solving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each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how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sol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og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amming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oblems</a:t>
            </a:r>
            <a:endParaRPr sz="2400" dirty="0">
              <a:latin typeface="Calibri"/>
              <a:cs typeface="Calibri"/>
            </a:endParaRPr>
          </a:p>
          <a:p>
            <a:pPr marL="636270" lvl="2" indent="-240029">
              <a:lnSpc>
                <a:spcPct val="100000"/>
              </a:lnSpc>
              <a:spcBef>
                <a:spcPts val="135"/>
              </a:spcBef>
              <a:buClr>
                <a:srgbClr val="585858"/>
              </a:buClr>
              <a:buSzPct val="50000"/>
              <a:buFont typeface="Courier New"/>
              <a:buChar char="o"/>
              <a:tabLst>
                <a:tab pos="636905" algn="l"/>
              </a:tabLst>
            </a:pPr>
            <a:r>
              <a:rPr sz="2000" spc="-10" dirty="0">
                <a:latin typeface="Calibri"/>
                <a:cs typeface="Calibri"/>
              </a:rPr>
              <a:t>us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fu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don’t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kn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w how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 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p </a:t>
            </a:r>
            <a:r>
              <a:rPr sz="2000" spc="-20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seudo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ds</a:t>
            </a:r>
            <a:endParaRPr sz="2000" dirty="0">
              <a:latin typeface="Calibri"/>
              <a:cs typeface="Calibri"/>
            </a:endParaRPr>
          </a:p>
          <a:p>
            <a:pPr marL="636270" lvl="2" indent="-240029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SzPct val="50000"/>
              <a:buFont typeface="Courier New"/>
              <a:buChar char="o"/>
              <a:tabLst>
                <a:tab pos="636905" algn="l"/>
              </a:tabLst>
            </a:pPr>
            <a:r>
              <a:rPr sz="2000" spc="-2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sho</a:t>
            </a:r>
            <a:r>
              <a:rPr sz="2000" spc="-5" dirty="0">
                <a:latin typeface="Calibri"/>
                <a:cs typeface="Calibri"/>
              </a:rPr>
              <a:t>w a </a:t>
            </a:r>
            <a:r>
              <a:rPr sz="2000" spc="-3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oupl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f </a:t>
            </a:r>
            <a:r>
              <a:rPr sz="2000" spc="-10" dirty="0">
                <a:latin typeface="Calibri"/>
                <a:cs typeface="Calibri"/>
              </a:rPr>
              <a:t>ha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de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que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tions</a:t>
            </a:r>
            <a:endParaRPr sz="2000" dirty="0">
              <a:latin typeface="Calibri"/>
              <a:cs typeface="Calibri"/>
            </a:endParaRPr>
          </a:p>
          <a:p>
            <a:pPr marL="636270" lvl="2" indent="-240029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SzPct val="50000"/>
              <a:buFont typeface="Courier New"/>
              <a:buChar char="o"/>
              <a:tabLst>
                <a:tab pos="636905" algn="l"/>
              </a:tabLst>
            </a:pP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alk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y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oug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ho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 app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ach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solv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oblem</a:t>
            </a:r>
            <a:endParaRPr sz="2000" dirty="0">
              <a:latin typeface="Calibri"/>
              <a:cs typeface="Calibri"/>
            </a:endParaRPr>
          </a:p>
          <a:p>
            <a:pPr marL="636270" lvl="2" indent="-240029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SzPct val="50000"/>
              <a:buFont typeface="Courier New"/>
              <a:buChar char="o"/>
              <a:tabLst>
                <a:tab pos="636905" algn="l"/>
              </a:tabLst>
            </a:pP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spc="-5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ain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solutio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along with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eci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tion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truc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or</a:t>
            </a:r>
            <a:endParaRPr sz="2000" dirty="0">
              <a:latin typeface="Calibri"/>
              <a:cs typeface="Calibri"/>
            </a:endParaRPr>
          </a:p>
          <a:p>
            <a:pPr marL="636270" lvl="2" indent="-240029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SzPct val="50000"/>
              <a:buFont typeface="Courier New"/>
              <a:buChar char="o"/>
              <a:tabLst>
                <a:tab pos="636905" algn="l"/>
              </a:tabLst>
            </a:pPr>
            <a:r>
              <a:rPr sz="2000" spc="-5" dirty="0">
                <a:latin typeface="Calibri"/>
                <a:cs typeface="Calibri"/>
              </a:rPr>
              <a:t>wi</a:t>
            </a:r>
            <a:r>
              <a:rPr sz="2000" spc="-1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solution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f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325" dirty="0"/>
              <a:t>F</a:t>
            </a:r>
            <a:r>
              <a:rPr spc="-50" dirty="0"/>
              <a:t>A</a:t>
            </a:r>
            <a:r>
              <a:rPr spc="-80" dirty="0"/>
              <a:t>S</a:t>
            </a:r>
            <a:r>
              <a:rPr dirty="0"/>
              <a:t>T</a:t>
            </a:r>
            <a:r>
              <a:rPr spc="-95" dirty="0"/>
              <a:t> </a:t>
            </a:r>
            <a:r>
              <a:rPr spc="-434" dirty="0"/>
              <a:t>P</a:t>
            </a:r>
            <a:r>
              <a:rPr spc="-70" dirty="0"/>
              <a:t>A</a:t>
            </a:r>
            <a:r>
              <a:rPr spc="-50" dirty="0"/>
              <a:t>C</a:t>
            </a:r>
            <a:r>
              <a:rPr spc="-55" dirty="0"/>
              <a:t>E</a:t>
            </a:r>
            <a:r>
              <a:rPr spc="-5" dirty="0"/>
              <a:t>D</a:t>
            </a:r>
            <a:r>
              <a:rPr spc="-100" dirty="0"/>
              <a:t> C</a:t>
            </a:r>
            <a:r>
              <a:rPr spc="-50" dirty="0"/>
              <a:t>O</a:t>
            </a:r>
            <a:r>
              <a:rPr spc="-55" dirty="0"/>
              <a:t>U</a:t>
            </a:r>
            <a:r>
              <a:rPr spc="-125" dirty="0"/>
              <a:t>R</a:t>
            </a:r>
            <a:r>
              <a:rPr spc="-60" dirty="0"/>
              <a:t>S</a:t>
            </a:r>
            <a:r>
              <a:rPr spc="-5" dirty="0"/>
              <a:t>E</a:t>
            </a:r>
            <a:r>
              <a:rPr dirty="0"/>
              <a:t> 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90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 smtClean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5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8072755" cy="3291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6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os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tion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spc="-5" dirty="0">
                <a:latin typeface="Calibri"/>
                <a:cs typeface="Calibri"/>
              </a:rPr>
              <a:t>ou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se</a:t>
            </a:r>
            <a:r>
              <a:rPr sz="2600" spc="-10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succ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ed!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ea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ts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whe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ome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ut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om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bac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them</a:t>
            </a:r>
            <a:r>
              <a:rPr sz="2400" dirty="0">
                <a:latin typeface="Calibri"/>
                <a:cs typeface="Calibri"/>
              </a:rPr>
              <a:t> l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er</a:t>
            </a:r>
            <a:endParaRPr sz="24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e l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me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ency situ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tions</a:t>
            </a:r>
          </a:p>
          <a:p>
            <a:pPr marL="238125" indent="-225425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og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amming?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PR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TIC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PR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TIC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?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PR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TIC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!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Char char="◦"/>
              <a:tabLst>
                <a:tab pos="465455" algn="l"/>
              </a:tabLst>
            </a:pP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an’t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passi</a:t>
            </a:r>
            <a:r>
              <a:rPr sz="2400" spc="-2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ely a</a:t>
            </a:r>
            <a:r>
              <a:rPr sz="2400" spc="-1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sorb p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og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amming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skill</a:t>
            </a: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wnload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lectu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oll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along</a:t>
            </a: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</a:t>
            </a:r>
            <a:r>
              <a:rPr sz="2400" spc="-1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er </a:t>
            </a:r>
            <a:r>
              <a:rPr sz="2400" spc="-40" dirty="0">
                <a:latin typeface="Calibri"/>
                <a:cs typeface="Calibri"/>
              </a:rPr>
              <a:t>e</a:t>
            </a:r>
            <a:r>
              <a:rPr sz="2400" spc="-70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cises</a:t>
            </a:r>
          </a:p>
          <a:p>
            <a:pPr marL="464820" lvl="1" indent="-251460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Char char="◦"/>
              <a:tabLst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don’t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 a</a:t>
            </a:r>
            <a:r>
              <a:rPr sz="2400" spc="-10" dirty="0">
                <a:latin typeface="Calibri"/>
                <a:cs typeface="Calibri"/>
              </a:rPr>
              <a:t>f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aid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try out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Py</a:t>
            </a:r>
            <a:r>
              <a:rPr sz="2400" dirty="0">
                <a:latin typeface="Calibri"/>
                <a:cs typeface="Calibri"/>
              </a:rPr>
              <a:t>thon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ommands!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800"/>
            <a:ext cx="2540" cy="457200"/>
          </a:xfrm>
          <a:custGeom>
            <a:avLst/>
            <a:gdLst/>
            <a:ahLst/>
            <a:cxnLst/>
            <a:rect l="l" t="t" r="r" b="b"/>
            <a:pathLst>
              <a:path w="2540" h="457200">
                <a:moveTo>
                  <a:pt x="0" y="457200"/>
                </a:moveTo>
                <a:lnTo>
                  <a:pt x="2286" y="457200"/>
                </a:lnTo>
                <a:lnTo>
                  <a:pt x="228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98514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1524"/>
                </a:moveTo>
                <a:lnTo>
                  <a:pt x="9144000" y="1524"/>
                </a:lnTo>
                <a:lnTo>
                  <a:pt x="9144000" y="0"/>
                </a:lnTo>
                <a:lnTo>
                  <a:pt x="0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" y="6400800"/>
            <a:ext cx="9142095" cy="457200"/>
          </a:xfrm>
          <a:custGeom>
            <a:avLst/>
            <a:gdLst/>
            <a:ahLst/>
            <a:cxnLst/>
            <a:rect l="l" t="t" r="r" b="b"/>
            <a:pathLst>
              <a:path w="9142095" h="457200">
                <a:moveTo>
                  <a:pt x="0" y="457200"/>
                </a:moveTo>
                <a:lnTo>
                  <a:pt x="9141714" y="457200"/>
                </a:lnTo>
                <a:lnTo>
                  <a:pt x="914171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334505"/>
            <a:ext cx="9142095" cy="64135"/>
          </a:xfrm>
          <a:custGeom>
            <a:avLst/>
            <a:gdLst/>
            <a:ahLst/>
            <a:cxnLst/>
            <a:rect l="l" t="t" r="r" b="b"/>
            <a:pathLst>
              <a:path w="9142095" h="64135">
                <a:moveTo>
                  <a:pt x="0" y="64008"/>
                </a:moveTo>
                <a:lnTo>
                  <a:pt x="9141714" y="64008"/>
                </a:lnTo>
                <a:lnTo>
                  <a:pt x="9141714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2214"/>
            <a:ext cx="9144000" cy="5905500"/>
          </a:xfrm>
          <a:custGeom>
            <a:avLst/>
            <a:gdLst/>
            <a:ahLst/>
            <a:cxnLst/>
            <a:rect l="l" t="t" r="r" b="b"/>
            <a:pathLst>
              <a:path w="9144000" h="5905500">
                <a:moveTo>
                  <a:pt x="5869972" y="5346700"/>
                </a:moveTo>
                <a:lnTo>
                  <a:pt x="3488308" y="5346700"/>
                </a:lnTo>
                <a:lnTo>
                  <a:pt x="3516560" y="5384800"/>
                </a:lnTo>
                <a:lnTo>
                  <a:pt x="3546121" y="5422900"/>
                </a:lnTo>
                <a:lnTo>
                  <a:pt x="3576957" y="5461000"/>
                </a:lnTo>
                <a:lnTo>
                  <a:pt x="3609033" y="5486400"/>
                </a:lnTo>
                <a:lnTo>
                  <a:pt x="3642314" y="5524500"/>
                </a:lnTo>
                <a:lnTo>
                  <a:pt x="3676765" y="5549900"/>
                </a:lnTo>
                <a:lnTo>
                  <a:pt x="3712352" y="5588000"/>
                </a:lnTo>
                <a:lnTo>
                  <a:pt x="3749038" y="5613400"/>
                </a:lnTo>
                <a:lnTo>
                  <a:pt x="3786791" y="5638800"/>
                </a:lnTo>
                <a:lnTo>
                  <a:pt x="3825573" y="5664200"/>
                </a:lnTo>
                <a:lnTo>
                  <a:pt x="3865351" y="5689600"/>
                </a:lnTo>
                <a:lnTo>
                  <a:pt x="3906089" y="5715000"/>
                </a:lnTo>
                <a:lnTo>
                  <a:pt x="3947752" y="5740400"/>
                </a:lnTo>
                <a:lnTo>
                  <a:pt x="3990306" y="5753100"/>
                </a:lnTo>
                <a:lnTo>
                  <a:pt x="4033716" y="5778500"/>
                </a:lnTo>
                <a:lnTo>
                  <a:pt x="4077946" y="5791200"/>
                </a:lnTo>
                <a:lnTo>
                  <a:pt x="4122962" y="5816600"/>
                </a:lnTo>
                <a:lnTo>
                  <a:pt x="4262374" y="5854700"/>
                </a:lnTo>
                <a:lnTo>
                  <a:pt x="4489653" y="5905500"/>
                </a:lnTo>
                <a:lnTo>
                  <a:pt x="4827319" y="5905500"/>
                </a:lnTo>
                <a:lnTo>
                  <a:pt x="4937172" y="5892800"/>
                </a:lnTo>
                <a:lnTo>
                  <a:pt x="5150073" y="5842000"/>
                </a:lnTo>
                <a:lnTo>
                  <a:pt x="5252204" y="5803900"/>
                </a:lnTo>
                <a:lnTo>
                  <a:pt x="5350843" y="5765800"/>
                </a:lnTo>
                <a:lnTo>
                  <a:pt x="5445532" y="5715000"/>
                </a:lnTo>
                <a:lnTo>
                  <a:pt x="5535813" y="5664200"/>
                </a:lnTo>
                <a:lnTo>
                  <a:pt x="5621226" y="5600700"/>
                </a:lnTo>
                <a:lnTo>
                  <a:pt x="5701313" y="5524500"/>
                </a:lnTo>
                <a:lnTo>
                  <a:pt x="5775616" y="5461000"/>
                </a:lnTo>
                <a:lnTo>
                  <a:pt x="5843676" y="5384800"/>
                </a:lnTo>
                <a:lnTo>
                  <a:pt x="5869972" y="5346700"/>
                </a:lnTo>
                <a:close/>
              </a:path>
              <a:path w="9144000" h="5905500">
                <a:moveTo>
                  <a:pt x="2428787" y="533400"/>
                </a:moveTo>
                <a:lnTo>
                  <a:pt x="2049145" y="533400"/>
                </a:lnTo>
                <a:lnTo>
                  <a:pt x="1933627" y="558800"/>
                </a:lnTo>
                <a:lnTo>
                  <a:pt x="1714397" y="609600"/>
                </a:lnTo>
                <a:lnTo>
                  <a:pt x="1611314" y="647700"/>
                </a:lnTo>
                <a:lnTo>
                  <a:pt x="1513005" y="698500"/>
                </a:lnTo>
                <a:lnTo>
                  <a:pt x="1419786" y="749300"/>
                </a:lnTo>
                <a:lnTo>
                  <a:pt x="1331971" y="812800"/>
                </a:lnTo>
                <a:lnTo>
                  <a:pt x="1249876" y="876300"/>
                </a:lnTo>
                <a:lnTo>
                  <a:pt x="1173815" y="939800"/>
                </a:lnTo>
                <a:lnTo>
                  <a:pt x="1104104" y="1016000"/>
                </a:lnTo>
                <a:lnTo>
                  <a:pt x="1041057" y="1092200"/>
                </a:lnTo>
                <a:lnTo>
                  <a:pt x="984990" y="1181100"/>
                </a:lnTo>
                <a:lnTo>
                  <a:pt x="936216" y="1270000"/>
                </a:lnTo>
                <a:lnTo>
                  <a:pt x="895052" y="1358900"/>
                </a:lnTo>
                <a:lnTo>
                  <a:pt x="861812" y="1447800"/>
                </a:lnTo>
                <a:lnTo>
                  <a:pt x="836811" y="1549400"/>
                </a:lnTo>
                <a:lnTo>
                  <a:pt x="820365" y="1651000"/>
                </a:lnTo>
                <a:lnTo>
                  <a:pt x="812787" y="1739900"/>
                </a:lnTo>
                <a:lnTo>
                  <a:pt x="814394" y="1841500"/>
                </a:lnTo>
                <a:lnTo>
                  <a:pt x="825500" y="1943100"/>
                </a:lnTo>
                <a:lnTo>
                  <a:pt x="817803" y="1968500"/>
                </a:lnTo>
                <a:lnTo>
                  <a:pt x="774328" y="1968500"/>
                </a:lnTo>
                <a:lnTo>
                  <a:pt x="731389" y="1981200"/>
                </a:lnTo>
                <a:lnTo>
                  <a:pt x="689046" y="1981200"/>
                </a:lnTo>
                <a:lnTo>
                  <a:pt x="647360" y="1993900"/>
                </a:lnTo>
                <a:lnTo>
                  <a:pt x="526836" y="2032000"/>
                </a:lnTo>
                <a:lnTo>
                  <a:pt x="488373" y="2057400"/>
                </a:lnTo>
                <a:lnTo>
                  <a:pt x="450866" y="2070100"/>
                </a:lnTo>
                <a:lnTo>
                  <a:pt x="414375" y="2095500"/>
                </a:lnTo>
                <a:lnTo>
                  <a:pt x="378959" y="2108200"/>
                </a:lnTo>
                <a:lnTo>
                  <a:pt x="344679" y="2133600"/>
                </a:lnTo>
                <a:lnTo>
                  <a:pt x="311594" y="2159000"/>
                </a:lnTo>
                <a:lnTo>
                  <a:pt x="279764" y="2184400"/>
                </a:lnTo>
                <a:lnTo>
                  <a:pt x="249250" y="2209800"/>
                </a:lnTo>
                <a:lnTo>
                  <a:pt x="220111" y="2235200"/>
                </a:lnTo>
                <a:lnTo>
                  <a:pt x="192407" y="2273300"/>
                </a:lnTo>
                <a:lnTo>
                  <a:pt x="166197" y="2298700"/>
                </a:lnTo>
                <a:lnTo>
                  <a:pt x="141543" y="2336800"/>
                </a:lnTo>
                <a:lnTo>
                  <a:pt x="118503" y="2362200"/>
                </a:lnTo>
                <a:lnTo>
                  <a:pt x="83017" y="2425700"/>
                </a:lnTo>
                <a:lnTo>
                  <a:pt x="29881" y="2540000"/>
                </a:lnTo>
                <a:lnTo>
                  <a:pt x="12063" y="2603500"/>
                </a:lnTo>
                <a:lnTo>
                  <a:pt x="0" y="2667000"/>
                </a:lnTo>
                <a:lnTo>
                  <a:pt x="0" y="2870200"/>
                </a:lnTo>
                <a:lnTo>
                  <a:pt x="7084" y="2921000"/>
                </a:lnTo>
                <a:lnTo>
                  <a:pt x="22318" y="2984500"/>
                </a:lnTo>
                <a:lnTo>
                  <a:pt x="68338" y="3098800"/>
                </a:lnTo>
                <a:lnTo>
                  <a:pt x="98955" y="3149600"/>
                </a:lnTo>
                <a:lnTo>
                  <a:pt x="134531" y="3213100"/>
                </a:lnTo>
                <a:lnTo>
                  <a:pt x="174980" y="3263900"/>
                </a:lnTo>
                <a:lnTo>
                  <a:pt x="220218" y="3314700"/>
                </a:lnTo>
                <a:lnTo>
                  <a:pt x="270161" y="3352800"/>
                </a:lnTo>
                <a:lnTo>
                  <a:pt x="324724" y="3403600"/>
                </a:lnTo>
                <a:lnTo>
                  <a:pt x="383821" y="3441700"/>
                </a:lnTo>
                <a:lnTo>
                  <a:pt x="447370" y="3479800"/>
                </a:lnTo>
                <a:lnTo>
                  <a:pt x="420251" y="3505200"/>
                </a:lnTo>
                <a:lnTo>
                  <a:pt x="394603" y="3530600"/>
                </a:lnTo>
                <a:lnTo>
                  <a:pt x="370443" y="3556000"/>
                </a:lnTo>
                <a:lnTo>
                  <a:pt x="347788" y="3594100"/>
                </a:lnTo>
                <a:lnTo>
                  <a:pt x="326656" y="3619500"/>
                </a:lnTo>
                <a:lnTo>
                  <a:pt x="307065" y="3644900"/>
                </a:lnTo>
                <a:lnTo>
                  <a:pt x="289033" y="3683000"/>
                </a:lnTo>
                <a:lnTo>
                  <a:pt x="272578" y="3708400"/>
                </a:lnTo>
                <a:lnTo>
                  <a:pt x="257717" y="3746500"/>
                </a:lnTo>
                <a:lnTo>
                  <a:pt x="244468" y="3771900"/>
                </a:lnTo>
                <a:lnTo>
                  <a:pt x="232849" y="3810000"/>
                </a:lnTo>
                <a:lnTo>
                  <a:pt x="222878" y="3848100"/>
                </a:lnTo>
                <a:lnTo>
                  <a:pt x="214572" y="3873500"/>
                </a:lnTo>
                <a:lnTo>
                  <a:pt x="207950" y="3911600"/>
                </a:lnTo>
                <a:lnTo>
                  <a:pt x="203028" y="3949700"/>
                </a:lnTo>
                <a:lnTo>
                  <a:pt x="199826" y="3987800"/>
                </a:lnTo>
                <a:lnTo>
                  <a:pt x="198360" y="4013200"/>
                </a:lnTo>
                <a:lnTo>
                  <a:pt x="198648" y="4051300"/>
                </a:lnTo>
                <a:lnTo>
                  <a:pt x="200708" y="4089400"/>
                </a:lnTo>
                <a:lnTo>
                  <a:pt x="204558" y="4127500"/>
                </a:lnTo>
                <a:lnTo>
                  <a:pt x="216420" y="4191000"/>
                </a:lnTo>
                <a:lnTo>
                  <a:pt x="234007" y="4254500"/>
                </a:lnTo>
                <a:lnTo>
                  <a:pt x="257059" y="4318000"/>
                </a:lnTo>
                <a:lnTo>
                  <a:pt x="285313" y="4368800"/>
                </a:lnTo>
                <a:lnTo>
                  <a:pt x="318510" y="4432300"/>
                </a:lnTo>
                <a:lnTo>
                  <a:pt x="356388" y="4483100"/>
                </a:lnTo>
                <a:lnTo>
                  <a:pt x="398685" y="4533900"/>
                </a:lnTo>
                <a:lnTo>
                  <a:pt x="445141" y="4584700"/>
                </a:lnTo>
                <a:lnTo>
                  <a:pt x="495494" y="4622800"/>
                </a:lnTo>
                <a:lnTo>
                  <a:pt x="549483" y="4660900"/>
                </a:lnTo>
                <a:lnTo>
                  <a:pt x="606847" y="4699000"/>
                </a:lnTo>
                <a:lnTo>
                  <a:pt x="667325" y="4737100"/>
                </a:lnTo>
                <a:lnTo>
                  <a:pt x="730655" y="4762500"/>
                </a:lnTo>
                <a:lnTo>
                  <a:pt x="796577" y="4787900"/>
                </a:lnTo>
                <a:lnTo>
                  <a:pt x="864828" y="4813300"/>
                </a:lnTo>
                <a:lnTo>
                  <a:pt x="1007276" y="4838700"/>
                </a:lnTo>
                <a:lnTo>
                  <a:pt x="1231895" y="4838700"/>
                </a:lnTo>
                <a:lnTo>
                  <a:pt x="1238890" y="4851400"/>
                </a:lnTo>
                <a:lnTo>
                  <a:pt x="1245984" y="4864100"/>
                </a:lnTo>
                <a:lnTo>
                  <a:pt x="1319674" y="4953000"/>
                </a:lnTo>
                <a:lnTo>
                  <a:pt x="1400871" y="5054600"/>
                </a:lnTo>
                <a:lnTo>
                  <a:pt x="1489000" y="5130800"/>
                </a:lnTo>
                <a:lnTo>
                  <a:pt x="1583481" y="5207000"/>
                </a:lnTo>
                <a:lnTo>
                  <a:pt x="1683738" y="5283200"/>
                </a:lnTo>
                <a:lnTo>
                  <a:pt x="1789195" y="5346700"/>
                </a:lnTo>
                <a:lnTo>
                  <a:pt x="1899273" y="5397500"/>
                </a:lnTo>
                <a:lnTo>
                  <a:pt x="2013397" y="5448300"/>
                </a:lnTo>
                <a:lnTo>
                  <a:pt x="2130988" y="5486400"/>
                </a:lnTo>
                <a:lnTo>
                  <a:pt x="2374265" y="5537200"/>
                </a:lnTo>
                <a:lnTo>
                  <a:pt x="2624488" y="5562600"/>
                </a:lnTo>
                <a:lnTo>
                  <a:pt x="2750761" y="5549900"/>
                </a:lnTo>
                <a:lnTo>
                  <a:pt x="2877039" y="5549900"/>
                </a:lnTo>
                <a:lnTo>
                  <a:pt x="3127303" y="5499100"/>
                </a:lnTo>
                <a:lnTo>
                  <a:pt x="3250134" y="5461000"/>
                </a:lnTo>
                <a:lnTo>
                  <a:pt x="3370661" y="5410200"/>
                </a:lnTo>
                <a:lnTo>
                  <a:pt x="3488308" y="5346700"/>
                </a:lnTo>
                <a:lnTo>
                  <a:pt x="5869972" y="5346700"/>
                </a:lnTo>
                <a:lnTo>
                  <a:pt x="5905034" y="5295900"/>
                </a:lnTo>
                <a:lnTo>
                  <a:pt x="5959231" y="5207000"/>
                </a:lnTo>
                <a:lnTo>
                  <a:pt x="6005810" y="5118100"/>
                </a:lnTo>
                <a:lnTo>
                  <a:pt x="6044311" y="5016500"/>
                </a:lnTo>
                <a:lnTo>
                  <a:pt x="7349114" y="5016500"/>
                </a:lnTo>
                <a:lnTo>
                  <a:pt x="7408050" y="4978400"/>
                </a:lnTo>
                <a:lnTo>
                  <a:pt x="7482234" y="4927600"/>
                </a:lnTo>
                <a:lnTo>
                  <a:pt x="7551705" y="4876800"/>
                </a:lnTo>
                <a:lnTo>
                  <a:pt x="7616145" y="4813300"/>
                </a:lnTo>
                <a:lnTo>
                  <a:pt x="7675236" y="4749800"/>
                </a:lnTo>
                <a:lnTo>
                  <a:pt x="7728661" y="4673600"/>
                </a:lnTo>
                <a:lnTo>
                  <a:pt x="7776103" y="4610100"/>
                </a:lnTo>
                <a:lnTo>
                  <a:pt x="7817242" y="4533900"/>
                </a:lnTo>
                <a:lnTo>
                  <a:pt x="7851763" y="4457700"/>
                </a:lnTo>
                <a:lnTo>
                  <a:pt x="7879348" y="4368800"/>
                </a:lnTo>
                <a:lnTo>
                  <a:pt x="7899678" y="4292600"/>
                </a:lnTo>
                <a:lnTo>
                  <a:pt x="7912437" y="4203700"/>
                </a:lnTo>
                <a:lnTo>
                  <a:pt x="7917307" y="4114800"/>
                </a:lnTo>
                <a:lnTo>
                  <a:pt x="7953802" y="4102100"/>
                </a:lnTo>
                <a:lnTo>
                  <a:pt x="8026141" y="4102100"/>
                </a:lnTo>
                <a:lnTo>
                  <a:pt x="8097500" y="4076700"/>
                </a:lnTo>
                <a:lnTo>
                  <a:pt x="8132769" y="4076700"/>
                </a:lnTo>
                <a:lnTo>
                  <a:pt x="8304335" y="4013200"/>
                </a:lnTo>
                <a:lnTo>
                  <a:pt x="8402841" y="3975100"/>
                </a:lnTo>
                <a:lnTo>
                  <a:pt x="8434835" y="3949700"/>
                </a:lnTo>
                <a:lnTo>
                  <a:pt x="8497462" y="3924300"/>
                </a:lnTo>
                <a:lnTo>
                  <a:pt x="8528059" y="3898900"/>
                </a:lnTo>
                <a:lnTo>
                  <a:pt x="8558158" y="3886200"/>
                </a:lnTo>
                <a:lnTo>
                  <a:pt x="8587740" y="3860800"/>
                </a:lnTo>
                <a:lnTo>
                  <a:pt x="8678124" y="3797300"/>
                </a:lnTo>
                <a:lnTo>
                  <a:pt x="8760791" y="3733800"/>
                </a:lnTo>
                <a:lnTo>
                  <a:pt x="8835672" y="3657600"/>
                </a:lnTo>
                <a:lnTo>
                  <a:pt x="8902699" y="3568700"/>
                </a:lnTo>
                <a:lnTo>
                  <a:pt x="8961806" y="3492500"/>
                </a:lnTo>
                <a:lnTo>
                  <a:pt x="9012924" y="3403600"/>
                </a:lnTo>
                <a:lnTo>
                  <a:pt x="9055985" y="3314700"/>
                </a:lnTo>
                <a:lnTo>
                  <a:pt x="9090923" y="3213100"/>
                </a:lnTo>
                <a:lnTo>
                  <a:pt x="9117669" y="3124200"/>
                </a:lnTo>
                <a:lnTo>
                  <a:pt x="9136156" y="3035300"/>
                </a:lnTo>
                <a:lnTo>
                  <a:pt x="9144000" y="2959100"/>
                </a:lnTo>
                <a:lnTo>
                  <a:pt x="9144000" y="2781300"/>
                </a:lnTo>
                <a:lnTo>
                  <a:pt x="9141384" y="2743200"/>
                </a:lnTo>
                <a:lnTo>
                  <a:pt x="9126158" y="2641600"/>
                </a:lnTo>
                <a:lnTo>
                  <a:pt x="9102334" y="2552700"/>
                </a:lnTo>
                <a:lnTo>
                  <a:pt x="9069845" y="2451100"/>
                </a:lnTo>
                <a:lnTo>
                  <a:pt x="9028624" y="2362200"/>
                </a:lnTo>
                <a:lnTo>
                  <a:pt x="8978602" y="2273300"/>
                </a:lnTo>
                <a:lnTo>
                  <a:pt x="8919712" y="2184400"/>
                </a:lnTo>
                <a:lnTo>
                  <a:pt x="8851887" y="2095500"/>
                </a:lnTo>
                <a:lnTo>
                  <a:pt x="8857404" y="2082800"/>
                </a:lnTo>
                <a:lnTo>
                  <a:pt x="8862752" y="2070100"/>
                </a:lnTo>
                <a:lnTo>
                  <a:pt x="8867931" y="2057400"/>
                </a:lnTo>
                <a:lnTo>
                  <a:pt x="8872941" y="2044700"/>
                </a:lnTo>
                <a:lnTo>
                  <a:pt x="8877780" y="2044700"/>
                </a:lnTo>
                <a:lnTo>
                  <a:pt x="8891270" y="2006600"/>
                </a:lnTo>
                <a:lnTo>
                  <a:pt x="8903208" y="1968500"/>
                </a:lnTo>
                <a:lnTo>
                  <a:pt x="8923926" y="1892300"/>
                </a:lnTo>
                <a:lnTo>
                  <a:pt x="8937068" y="1803400"/>
                </a:lnTo>
                <a:lnTo>
                  <a:pt x="8942839" y="1727200"/>
                </a:lnTo>
                <a:lnTo>
                  <a:pt x="8941441" y="1651000"/>
                </a:lnTo>
                <a:lnTo>
                  <a:pt x="8933078" y="1574800"/>
                </a:lnTo>
                <a:lnTo>
                  <a:pt x="8917956" y="1498600"/>
                </a:lnTo>
                <a:lnTo>
                  <a:pt x="8896277" y="1422400"/>
                </a:lnTo>
                <a:lnTo>
                  <a:pt x="8868245" y="1346200"/>
                </a:lnTo>
                <a:lnTo>
                  <a:pt x="8834065" y="1282700"/>
                </a:lnTo>
                <a:lnTo>
                  <a:pt x="8793940" y="1206500"/>
                </a:lnTo>
                <a:lnTo>
                  <a:pt x="8748074" y="1143000"/>
                </a:lnTo>
                <a:lnTo>
                  <a:pt x="8696672" y="1092200"/>
                </a:lnTo>
                <a:lnTo>
                  <a:pt x="8639937" y="1028700"/>
                </a:lnTo>
                <a:lnTo>
                  <a:pt x="8578073" y="977900"/>
                </a:lnTo>
                <a:lnTo>
                  <a:pt x="8511284" y="927100"/>
                </a:lnTo>
                <a:lnTo>
                  <a:pt x="8439773" y="876300"/>
                </a:lnTo>
                <a:lnTo>
                  <a:pt x="8363746" y="838200"/>
                </a:lnTo>
                <a:lnTo>
                  <a:pt x="8283405" y="800100"/>
                </a:lnTo>
                <a:lnTo>
                  <a:pt x="8198956" y="774700"/>
                </a:lnTo>
                <a:lnTo>
                  <a:pt x="8110601" y="749300"/>
                </a:lnTo>
                <a:lnTo>
                  <a:pt x="8103657" y="711200"/>
                </a:lnTo>
                <a:lnTo>
                  <a:pt x="8099590" y="698500"/>
                </a:lnTo>
                <a:lnTo>
                  <a:pt x="2964434" y="698500"/>
                </a:lnTo>
                <a:lnTo>
                  <a:pt x="2922697" y="673100"/>
                </a:lnTo>
                <a:lnTo>
                  <a:pt x="2880303" y="660400"/>
                </a:lnTo>
                <a:lnTo>
                  <a:pt x="2837292" y="635000"/>
                </a:lnTo>
                <a:lnTo>
                  <a:pt x="2522172" y="546100"/>
                </a:lnTo>
                <a:lnTo>
                  <a:pt x="2475614" y="546100"/>
                </a:lnTo>
                <a:lnTo>
                  <a:pt x="2428787" y="533400"/>
                </a:lnTo>
                <a:close/>
              </a:path>
              <a:path w="9144000" h="5905500">
                <a:moveTo>
                  <a:pt x="7349114" y="5016500"/>
                </a:moveTo>
                <a:lnTo>
                  <a:pt x="6044311" y="5016500"/>
                </a:lnTo>
                <a:lnTo>
                  <a:pt x="6102663" y="5041900"/>
                </a:lnTo>
                <a:lnTo>
                  <a:pt x="6132456" y="5067300"/>
                </a:lnTo>
                <a:lnTo>
                  <a:pt x="6193182" y="5092700"/>
                </a:lnTo>
                <a:lnTo>
                  <a:pt x="6224079" y="5092700"/>
                </a:lnTo>
                <a:lnTo>
                  <a:pt x="6350793" y="5143500"/>
                </a:lnTo>
                <a:lnTo>
                  <a:pt x="6383161" y="5143500"/>
                </a:lnTo>
                <a:lnTo>
                  <a:pt x="6415767" y="5156200"/>
                </a:lnTo>
                <a:lnTo>
                  <a:pt x="6448594" y="5156200"/>
                </a:lnTo>
                <a:lnTo>
                  <a:pt x="6481622" y="5168900"/>
                </a:lnTo>
                <a:lnTo>
                  <a:pt x="6548210" y="5168900"/>
                </a:lnTo>
                <a:lnTo>
                  <a:pt x="6581733" y="5181600"/>
                </a:lnTo>
                <a:lnTo>
                  <a:pt x="6783454" y="5181600"/>
                </a:lnTo>
                <a:lnTo>
                  <a:pt x="6977539" y="5156200"/>
                </a:lnTo>
                <a:lnTo>
                  <a:pt x="7160390" y="5105400"/>
                </a:lnTo>
                <a:lnTo>
                  <a:pt x="7246810" y="5067300"/>
                </a:lnTo>
                <a:lnTo>
                  <a:pt x="7329469" y="5029200"/>
                </a:lnTo>
                <a:lnTo>
                  <a:pt x="7349114" y="5016500"/>
                </a:lnTo>
                <a:close/>
              </a:path>
              <a:path w="9144000" h="5905500">
                <a:moveTo>
                  <a:pt x="3973630" y="165100"/>
                </a:moveTo>
                <a:lnTo>
                  <a:pt x="3886411" y="165100"/>
                </a:lnTo>
                <a:lnTo>
                  <a:pt x="3714636" y="190500"/>
                </a:lnTo>
                <a:lnTo>
                  <a:pt x="3630866" y="215900"/>
                </a:lnTo>
                <a:lnTo>
                  <a:pt x="3469526" y="266700"/>
                </a:lnTo>
                <a:lnTo>
                  <a:pt x="3392741" y="304800"/>
                </a:lnTo>
                <a:lnTo>
                  <a:pt x="3319070" y="342900"/>
                </a:lnTo>
                <a:lnTo>
                  <a:pt x="3248906" y="393700"/>
                </a:lnTo>
                <a:lnTo>
                  <a:pt x="3182641" y="444500"/>
                </a:lnTo>
                <a:lnTo>
                  <a:pt x="3120668" y="495300"/>
                </a:lnTo>
                <a:lnTo>
                  <a:pt x="3063381" y="558800"/>
                </a:lnTo>
                <a:lnTo>
                  <a:pt x="3011172" y="622300"/>
                </a:lnTo>
                <a:lnTo>
                  <a:pt x="2964434" y="698500"/>
                </a:lnTo>
                <a:lnTo>
                  <a:pt x="8099590" y="698500"/>
                </a:lnTo>
                <a:lnTo>
                  <a:pt x="8095523" y="685800"/>
                </a:lnTo>
                <a:lnTo>
                  <a:pt x="8086214" y="660400"/>
                </a:lnTo>
                <a:lnTo>
                  <a:pt x="8075748" y="622300"/>
                </a:lnTo>
                <a:lnTo>
                  <a:pt x="8064138" y="596900"/>
                </a:lnTo>
                <a:lnTo>
                  <a:pt x="8051402" y="571500"/>
                </a:lnTo>
                <a:lnTo>
                  <a:pt x="8037555" y="533400"/>
                </a:lnTo>
                <a:lnTo>
                  <a:pt x="8022613" y="508000"/>
                </a:lnTo>
                <a:lnTo>
                  <a:pt x="8006591" y="482600"/>
                </a:lnTo>
                <a:lnTo>
                  <a:pt x="7989506" y="457200"/>
                </a:lnTo>
                <a:lnTo>
                  <a:pt x="4753229" y="457200"/>
                </a:lnTo>
                <a:lnTo>
                  <a:pt x="4741490" y="444500"/>
                </a:lnTo>
                <a:lnTo>
                  <a:pt x="4729594" y="431800"/>
                </a:lnTo>
                <a:lnTo>
                  <a:pt x="4717542" y="419100"/>
                </a:lnTo>
                <a:lnTo>
                  <a:pt x="4705336" y="419100"/>
                </a:lnTo>
                <a:lnTo>
                  <a:pt x="4692979" y="406400"/>
                </a:lnTo>
                <a:lnTo>
                  <a:pt x="4680472" y="393700"/>
                </a:lnTo>
                <a:lnTo>
                  <a:pt x="4667818" y="381000"/>
                </a:lnTo>
                <a:lnTo>
                  <a:pt x="4655018" y="381000"/>
                </a:lnTo>
                <a:lnTo>
                  <a:pt x="4642075" y="368300"/>
                </a:lnTo>
                <a:lnTo>
                  <a:pt x="4628991" y="355600"/>
                </a:lnTo>
                <a:lnTo>
                  <a:pt x="4615768" y="355600"/>
                </a:lnTo>
                <a:lnTo>
                  <a:pt x="4588912" y="330200"/>
                </a:lnTo>
                <a:lnTo>
                  <a:pt x="4575284" y="330200"/>
                </a:lnTo>
                <a:lnTo>
                  <a:pt x="4561526" y="317500"/>
                </a:lnTo>
                <a:lnTo>
                  <a:pt x="4547639" y="317500"/>
                </a:lnTo>
                <a:lnTo>
                  <a:pt x="4519487" y="292100"/>
                </a:lnTo>
                <a:lnTo>
                  <a:pt x="4505227" y="292100"/>
                </a:lnTo>
                <a:lnTo>
                  <a:pt x="4490847" y="279400"/>
                </a:lnTo>
                <a:lnTo>
                  <a:pt x="4407334" y="254000"/>
                </a:lnTo>
                <a:lnTo>
                  <a:pt x="4322221" y="215900"/>
                </a:lnTo>
                <a:lnTo>
                  <a:pt x="4235902" y="203200"/>
                </a:lnTo>
                <a:lnTo>
                  <a:pt x="4148768" y="177800"/>
                </a:lnTo>
                <a:lnTo>
                  <a:pt x="4061213" y="177800"/>
                </a:lnTo>
                <a:lnTo>
                  <a:pt x="3973630" y="165100"/>
                </a:lnTo>
                <a:close/>
              </a:path>
              <a:path w="9144000" h="5905500">
                <a:moveTo>
                  <a:pt x="2334482" y="520700"/>
                </a:moveTo>
                <a:lnTo>
                  <a:pt x="2144350" y="520700"/>
                </a:lnTo>
                <a:lnTo>
                  <a:pt x="2096727" y="533400"/>
                </a:lnTo>
                <a:lnTo>
                  <a:pt x="2381730" y="533400"/>
                </a:lnTo>
                <a:lnTo>
                  <a:pt x="2334482" y="520700"/>
                </a:lnTo>
                <a:close/>
              </a:path>
              <a:path w="9144000" h="5905500">
                <a:moveTo>
                  <a:pt x="5638161" y="0"/>
                </a:moveTo>
                <a:lnTo>
                  <a:pt x="5566406" y="0"/>
                </a:lnTo>
                <a:lnTo>
                  <a:pt x="5495091" y="12700"/>
                </a:lnTo>
                <a:lnTo>
                  <a:pt x="5424535" y="12700"/>
                </a:lnTo>
                <a:lnTo>
                  <a:pt x="5355058" y="25400"/>
                </a:lnTo>
                <a:lnTo>
                  <a:pt x="5286978" y="50800"/>
                </a:lnTo>
                <a:lnTo>
                  <a:pt x="5220614" y="63500"/>
                </a:lnTo>
                <a:lnTo>
                  <a:pt x="5156286" y="88900"/>
                </a:lnTo>
                <a:lnTo>
                  <a:pt x="5094312" y="127000"/>
                </a:lnTo>
                <a:lnTo>
                  <a:pt x="5035012" y="165100"/>
                </a:lnTo>
                <a:lnTo>
                  <a:pt x="4978705" y="203200"/>
                </a:lnTo>
                <a:lnTo>
                  <a:pt x="4925710" y="241300"/>
                </a:lnTo>
                <a:lnTo>
                  <a:pt x="4876345" y="292100"/>
                </a:lnTo>
                <a:lnTo>
                  <a:pt x="4830931" y="342900"/>
                </a:lnTo>
                <a:lnTo>
                  <a:pt x="4789786" y="393700"/>
                </a:lnTo>
                <a:lnTo>
                  <a:pt x="4753229" y="457200"/>
                </a:lnTo>
                <a:lnTo>
                  <a:pt x="7989506" y="457200"/>
                </a:lnTo>
                <a:lnTo>
                  <a:pt x="7952208" y="406400"/>
                </a:lnTo>
                <a:lnTo>
                  <a:pt x="7910846" y="355600"/>
                </a:lnTo>
                <a:lnTo>
                  <a:pt x="7877113" y="317500"/>
                </a:lnTo>
                <a:lnTo>
                  <a:pt x="6314694" y="317500"/>
                </a:lnTo>
                <a:lnTo>
                  <a:pt x="6301652" y="304800"/>
                </a:lnTo>
                <a:lnTo>
                  <a:pt x="6260384" y="266700"/>
                </a:lnTo>
                <a:lnTo>
                  <a:pt x="6231149" y="241300"/>
                </a:lnTo>
                <a:lnTo>
                  <a:pt x="6200595" y="215900"/>
                </a:lnTo>
                <a:lnTo>
                  <a:pt x="6168771" y="190500"/>
                </a:lnTo>
                <a:lnTo>
                  <a:pt x="6135727" y="165100"/>
                </a:lnTo>
                <a:lnTo>
                  <a:pt x="6101515" y="139700"/>
                </a:lnTo>
                <a:lnTo>
                  <a:pt x="6083986" y="139700"/>
                </a:lnTo>
                <a:lnTo>
                  <a:pt x="6066184" y="127000"/>
                </a:lnTo>
                <a:lnTo>
                  <a:pt x="6048115" y="114300"/>
                </a:lnTo>
                <a:lnTo>
                  <a:pt x="6029785" y="101600"/>
                </a:lnTo>
                <a:lnTo>
                  <a:pt x="6011200" y="101600"/>
                </a:lnTo>
                <a:lnTo>
                  <a:pt x="5992368" y="88900"/>
                </a:lnTo>
                <a:lnTo>
                  <a:pt x="5852875" y="38100"/>
                </a:lnTo>
                <a:lnTo>
                  <a:pt x="5638161" y="0"/>
                </a:lnTo>
                <a:close/>
              </a:path>
              <a:path w="9144000" h="5905500">
                <a:moveTo>
                  <a:pt x="7250894" y="12700"/>
                </a:moveTo>
                <a:lnTo>
                  <a:pt x="6936000" y="12700"/>
                </a:lnTo>
                <a:lnTo>
                  <a:pt x="6858518" y="25400"/>
                </a:lnTo>
                <a:lnTo>
                  <a:pt x="6782277" y="50800"/>
                </a:lnTo>
                <a:lnTo>
                  <a:pt x="6635013" y="101600"/>
                </a:lnTo>
                <a:lnTo>
                  <a:pt x="6564736" y="139700"/>
                </a:lnTo>
                <a:lnTo>
                  <a:pt x="6497193" y="177800"/>
                </a:lnTo>
                <a:lnTo>
                  <a:pt x="6432756" y="215900"/>
                </a:lnTo>
                <a:lnTo>
                  <a:pt x="6371798" y="266700"/>
                </a:lnTo>
                <a:lnTo>
                  <a:pt x="6314694" y="317500"/>
                </a:lnTo>
                <a:lnTo>
                  <a:pt x="7877113" y="317500"/>
                </a:lnTo>
                <a:lnTo>
                  <a:pt x="7865545" y="304800"/>
                </a:lnTo>
                <a:lnTo>
                  <a:pt x="7841458" y="279400"/>
                </a:lnTo>
                <a:lnTo>
                  <a:pt x="7816433" y="266700"/>
                </a:lnTo>
                <a:lnTo>
                  <a:pt x="7790488" y="241300"/>
                </a:lnTo>
                <a:lnTo>
                  <a:pt x="7763636" y="215900"/>
                </a:lnTo>
                <a:lnTo>
                  <a:pt x="7697103" y="177800"/>
                </a:lnTo>
                <a:lnTo>
                  <a:pt x="7627709" y="127000"/>
                </a:lnTo>
                <a:lnTo>
                  <a:pt x="7555828" y="101600"/>
                </a:lnTo>
                <a:lnTo>
                  <a:pt x="7481834" y="63500"/>
                </a:lnTo>
                <a:lnTo>
                  <a:pt x="7406098" y="50800"/>
                </a:lnTo>
                <a:lnTo>
                  <a:pt x="7328994" y="25400"/>
                </a:lnTo>
                <a:lnTo>
                  <a:pt x="7250894" y="12700"/>
                </a:lnTo>
                <a:close/>
              </a:path>
              <a:path w="9144000" h="5905500">
                <a:moveTo>
                  <a:pt x="7093201" y="0"/>
                </a:moveTo>
                <a:lnTo>
                  <a:pt x="7014352" y="12700"/>
                </a:lnTo>
                <a:lnTo>
                  <a:pt x="7172172" y="12700"/>
                </a:lnTo>
                <a:lnTo>
                  <a:pt x="70932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2787" y="19204"/>
            <a:ext cx="8331200" cy="2774315"/>
          </a:xfrm>
          <a:custGeom>
            <a:avLst/>
            <a:gdLst/>
            <a:ahLst/>
            <a:cxnLst/>
            <a:rect l="l" t="t" r="r" b="b"/>
            <a:pathLst>
              <a:path w="8331200" h="2774315">
                <a:moveTo>
                  <a:pt x="12712" y="1945485"/>
                </a:moveTo>
                <a:lnTo>
                  <a:pt x="1606" y="1842817"/>
                </a:lnTo>
                <a:lnTo>
                  <a:pt x="0" y="1741328"/>
                </a:lnTo>
                <a:lnTo>
                  <a:pt x="7577" y="1641382"/>
                </a:lnTo>
                <a:lnTo>
                  <a:pt x="24024" y="1543343"/>
                </a:lnTo>
                <a:lnTo>
                  <a:pt x="49024" y="1447576"/>
                </a:lnTo>
                <a:lnTo>
                  <a:pt x="82264" y="1354443"/>
                </a:lnTo>
                <a:lnTo>
                  <a:pt x="123428" y="1264310"/>
                </a:lnTo>
                <a:lnTo>
                  <a:pt x="172202" y="1177540"/>
                </a:lnTo>
                <a:lnTo>
                  <a:pt x="228269" y="1094496"/>
                </a:lnTo>
                <a:lnTo>
                  <a:pt x="291316" y="1015544"/>
                </a:lnTo>
                <a:lnTo>
                  <a:pt x="361028" y="941046"/>
                </a:lnTo>
                <a:lnTo>
                  <a:pt x="437088" y="871367"/>
                </a:lnTo>
                <a:lnTo>
                  <a:pt x="519183" y="806871"/>
                </a:lnTo>
                <a:lnTo>
                  <a:pt x="606998" y="747921"/>
                </a:lnTo>
                <a:lnTo>
                  <a:pt x="700217" y="694882"/>
                </a:lnTo>
                <a:lnTo>
                  <a:pt x="798526" y="648118"/>
                </a:lnTo>
                <a:lnTo>
                  <a:pt x="901609" y="607993"/>
                </a:lnTo>
                <a:lnTo>
                  <a:pt x="1009152" y="574869"/>
                </a:lnTo>
                <a:lnTo>
                  <a:pt x="1120839" y="549113"/>
                </a:lnTo>
                <a:lnTo>
                  <a:pt x="1236357" y="531086"/>
                </a:lnTo>
                <a:lnTo>
                  <a:pt x="1283939" y="526117"/>
                </a:lnTo>
                <a:lnTo>
                  <a:pt x="1331563" y="522558"/>
                </a:lnTo>
                <a:lnTo>
                  <a:pt x="1379189" y="520403"/>
                </a:lnTo>
                <a:lnTo>
                  <a:pt x="1426778" y="519645"/>
                </a:lnTo>
                <a:lnTo>
                  <a:pt x="1474293" y="520277"/>
                </a:lnTo>
                <a:lnTo>
                  <a:pt x="1521694" y="522293"/>
                </a:lnTo>
                <a:lnTo>
                  <a:pt x="1568942" y="525686"/>
                </a:lnTo>
                <a:lnTo>
                  <a:pt x="1615999" y="530448"/>
                </a:lnTo>
                <a:lnTo>
                  <a:pt x="1662826" y="536574"/>
                </a:lnTo>
                <a:lnTo>
                  <a:pt x="1709384" y="544056"/>
                </a:lnTo>
                <a:lnTo>
                  <a:pt x="1755634" y="552888"/>
                </a:lnTo>
                <a:lnTo>
                  <a:pt x="1801538" y="563063"/>
                </a:lnTo>
                <a:lnTo>
                  <a:pt x="1847057" y="574574"/>
                </a:lnTo>
                <a:lnTo>
                  <a:pt x="1892152" y="587414"/>
                </a:lnTo>
                <a:lnTo>
                  <a:pt x="1936783" y="601577"/>
                </a:lnTo>
                <a:lnTo>
                  <a:pt x="1980914" y="617056"/>
                </a:lnTo>
                <a:lnTo>
                  <a:pt x="2024504" y="633844"/>
                </a:lnTo>
                <a:lnTo>
                  <a:pt x="2067515" y="651934"/>
                </a:lnTo>
                <a:lnTo>
                  <a:pt x="2109909" y="671320"/>
                </a:lnTo>
                <a:lnTo>
                  <a:pt x="2151646" y="691995"/>
                </a:lnTo>
                <a:lnTo>
                  <a:pt x="2198384" y="621572"/>
                </a:lnTo>
                <a:lnTo>
                  <a:pt x="2250593" y="555761"/>
                </a:lnTo>
                <a:lnTo>
                  <a:pt x="2307881" y="494670"/>
                </a:lnTo>
                <a:lnTo>
                  <a:pt x="2369853" y="438403"/>
                </a:lnTo>
                <a:lnTo>
                  <a:pt x="2436118" y="387066"/>
                </a:lnTo>
                <a:lnTo>
                  <a:pt x="2506282" y="340766"/>
                </a:lnTo>
                <a:lnTo>
                  <a:pt x="2579953" y="299608"/>
                </a:lnTo>
                <a:lnTo>
                  <a:pt x="2656738" y="263698"/>
                </a:lnTo>
                <a:lnTo>
                  <a:pt x="2736244" y="233142"/>
                </a:lnTo>
                <a:lnTo>
                  <a:pt x="2818078" y="208046"/>
                </a:lnTo>
                <a:lnTo>
                  <a:pt x="2901848" y="188515"/>
                </a:lnTo>
                <a:lnTo>
                  <a:pt x="2987160" y="174655"/>
                </a:lnTo>
                <a:lnTo>
                  <a:pt x="3073623" y="166572"/>
                </a:lnTo>
                <a:lnTo>
                  <a:pt x="3160842" y="164373"/>
                </a:lnTo>
                <a:lnTo>
                  <a:pt x="3248426" y="168162"/>
                </a:lnTo>
                <a:lnTo>
                  <a:pt x="3335981" y="178045"/>
                </a:lnTo>
                <a:lnTo>
                  <a:pt x="3423114" y="194130"/>
                </a:lnTo>
                <a:lnTo>
                  <a:pt x="3509434" y="216520"/>
                </a:lnTo>
                <a:lnTo>
                  <a:pt x="3594546" y="245322"/>
                </a:lnTo>
                <a:lnTo>
                  <a:pt x="3678059" y="280642"/>
                </a:lnTo>
                <a:lnTo>
                  <a:pt x="3720837" y="301731"/>
                </a:lnTo>
                <a:lnTo>
                  <a:pt x="3762497" y="324397"/>
                </a:lnTo>
                <a:lnTo>
                  <a:pt x="3802980" y="348609"/>
                </a:lnTo>
                <a:lnTo>
                  <a:pt x="3842230" y="374332"/>
                </a:lnTo>
                <a:lnTo>
                  <a:pt x="3880191" y="401532"/>
                </a:lnTo>
                <a:lnTo>
                  <a:pt x="3916806" y="430177"/>
                </a:lnTo>
                <a:lnTo>
                  <a:pt x="3940441" y="450060"/>
                </a:lnTo>
                <a:lnTo>
                  <a:pt x="3976998" y="391609"/>
                </a:lnTo>
                <a:lnTo>
                  <a:pt x="4018143" y="336830"/>
                </a:lnTo>
                <a:lnTo>
                  <a:pt x="4063557" y="285816"/>
                </a:lnTo>
                <a:lnTo>
                  <a:pt x="4112922" y="238661"/>
                </a:lnTo>
                <a:lnTo>
                  <a:pt x="4165917" y="195459"/>
                </a:lnTo>
                <a:lnTo>
                  <a:pt x="4222224" y="156303"/>
                </a:lnTo>
                <a:lnTo>
                  <a:pt x="4281524" y="121289"/>
                </a:lnTo>
                <a:lnTo>
                  <a:pt x="4343498" y="90508"/>
                </a:lnTo>
                <a:lnTo>
                  <a:pt x="4407826" y="64056"/>
                </a:lnTo>
                <a:lnTo>
                  <a:pt x="4474190" y="42025"/>
                </a:lnTo>
                <a:lnTo>
                  <a:pt x="4542270" y="24510"/>
                </a:lnTo>
                <a:lnTo>
                  <a:pt x="4611747" y="11605"/>
                </a:lnTo>
                <a:lnTo>
                  <a:pt x="4682303" y="3404"/>
                </a:lnTo>
                <a:lnTo>
                  <a:pt x="4753618" y="0"/>
                </a:lnTo>
                <a:lnTo>
                  <a:pt x="4825373" y="1486"/>
                </a:lnTo>
                <a:lnTo>
                  <a:pt x="4897248" y="7958"/>
                </a:lnTo>
                <a:lnTo>
                  <a:pt x="4968926" y="19508"/>
                </a:lnTo>
                <a:lnTo>
                  <a:pt x="5040087" y="36231"/>
                </a:lnTo>
                <a:lnTo>
                  <a:pt x="5110411" y="58221"/>
                </a:lnTo>
                <a:lnTo>
                  <a:pt x="5179580" y="85570"/>
                </a:lnTo>
                <a:lnTo>
                  <a:pt x="5216997" y="102922"/>
                </a:lnTo>
                <a:lnTo>
                  <a:pt x="5253396" y="121730"/>
                </a:lnTo>
                <a:lnTo>
                  <a:pt x="5288727" y="141954"/>
                </a:lnTo>
                <a:lnTo>
                  <a:pt x="5322939" y="163558"/>
                </a:lnTo>
                <a:lnTo>
                  <a:pt x="5355983" y="186503"/>
                </a:lnTo>
                <a:lnTo>
                  <a:pt x="5387807" y="210752"/>
                </a:lnTo>
                <a:lnTo>
                  <a:pt x="5418361" y="236265"/>
                </a:lnTo>
                <a:lnTo>
                  <a:pt x="5447596" y="263004"/>
                </a:lnTo>
                <a:lnTo>
                  <a:pt x="5475461" y="290933"/>
                </a:lnTo>
                <a:lnTo>
                  <a:pt x="5501906" y="320012"/>
                </a:lnTo>
                <a:lnTo>
                  <a:pt x="5559011" y="265535"/>
                </a:lnTo>
                <a:lnTo>
                  <a:pt x="5619968" y="216077"/>
                </a:lnTo>
                <a:lnTo>
                  <a:pt x="5684405" y="171667"/>
                </a:lnTo>
                <a:lnTo>
                  <a:pt x="5751948" y="132331"/>
                </a:lnTo>
                <a:lnTo>
                  <a:pt x="5822225" y="98096"/>
                </a:lnTo>
                <a:lnTo>
                  <a:pt x="5894863" y="68989"/>
                </a:lnTo>
                <a:lnTo>
                  <a:pt x="5969489" y="45037"/>
                </a:lnTo>
                <a:lnTo>
                  <a:pt x="6045730" y="26268"/>
                </a:lnTo>
                <a:lnTo>
                  <a:pt x="6123213" y="12709"/>
                </a:lnTo>
                <a:lnTo>
                  <a:pt x="6201565" y="4385"/>
                </a:lnTo>
                <a:lnTo>
                  <a:pt x="6280413" y="1326"/>
                </a:lnTo>
                <a:lnTo>
                  <a:pt x="6359384" y="3557"/>
                </a:lnTo>
                <a:lnTo>
                  <a:pt x="6438106" y="11105"/>
                </a:lnTo>
                <a:lnTo>
                  <a:pt x="6516206" y="23998"/>
                </a:lnTo>
                <a:lnTo>
                  <a:pt x="6593310" y="42263"/>
                </a:lnTo>
                <a:lnTo>
                  <a:pt x="6669046" y="65927"/>
                </a:lnTo>
                <a:lnTo>
                  <a:pt x="6743041" y="95016"/>
                </a:lnTo>
                <a:lnTo>
                  <a:pt x="6814921" y="129559"/>
                </a:lnTo>
                <a:lnTo>
                  <a:pt x="6884315" y="169581"/>
                </a:lnTo>
                <a:lnTo>
                  <a:pt x="6950849" y="215110"/>
                </a:lnTo>
                <a:lnTo>
                  <a:pt x="7003646" y="257232"/>
                </a:lnTo>
                <a:lnTo>
                  <a:pt x="7052758" y="302240"/>
                </a:lnTo>
                <a:lnTo>
                  <a:pt x="7098058" y="349943"/>
                </a:lnTo>
                <a:lnTo>
                  <a:pt x="7139420" y="400148"/>
                </a:lnTo>
                <a:lnTo>
                  <a:pt x="7176718" y="452664"/>
                </a:lnTo>
                <a:lnTo>
                  <a:pt x="7209825" y="507298"/>
                </a:lnTo>
                <a:lnTo>
                  <a:pt x="7238614" y="563858"/>
                </a:lnTo>
                <a:lnTo>
                  <a:pt x="7262960" y="622152"/>
                </a:lnTo>
                <a:lnTo>
                  <a:pt x="7282735" y="681989"/>
                </a:lnTo>
                <a:lnTo>
                  <a:pt x="7297813" y="743176"/>
                </a:lnTo>
                <a:lnTo>
                  <a:pt x="7386168" y="767781"/>
                </a:lnTo>
                <a:lnTo>
                  <a:pt x="7470618" y="798105"/>
                </a:lnTo>
                <a:lnTo>
                  <a:pt x="7550958" y="833834"/>
                </a:lnTo>
                <a:lnTo>
                  <a:pt x="7626985" y="874654"/>
                </a:lnTo>
                <a:lnTo>
                  <a:pt x="7698496" y="920250"/>
                </a:lnTo>
                <a:lnTo>
                  <a:pt x="7765285" y="970309"/>
                </a:lnTo>
                <a:lnTo>
                  <a:pt x="7827149" y="1024516"/>
                </a:lnTo>
                <a:lnTo>
                  <a:pt x="7883884" y="1082557"/>
                </a:lnTo>
                <a:lnTo>
                  <a:pt x="7935286" y="1144118"/>
                </a:lnTo>
                <a:lnTo>
                  <a:pt x="7981152" y="1208885"/>
                </a:lnTo>
                <a:lnTo>
                  <a:pt x="8021277" y="1276544"/>
                </a:lnTo>
                <a:lnTo>
                  <a:pt x="8055457" y="1346781"/>
                </a:lnTo>
                <a:lnTo>
                  <a:pt x="8083489" y="1419281"/>
                </a:lnTo>
                <a:lnTo>
                  <a:pt x="8105168" y="1493730"/>
                </a:lnTo>
                <a:lnTo>
                  <a:pt x="8120290" y="1569815"/>
                </a:lnTo>
                <a:lnTo>
                  <a:pt x="8128653" y="1647221"/>
                </a:lnTo>
                <a:lnTo>
                  <a:pt x="8130051" y="1725634"/>
                </a:lnTo>
                <a:lnTo>
                  <a:pt x="8124281" y="1804740"/>
                </a:lnTo>
                <a:lnTo>
                  <a:pt x="8111138" y="1884224"/>
                </a:lnTo>
                <a:lnTo>
                  <a:pt x="8090420" y="1963773"/>
                </a:lnTo>
                <a:lnTo>
                  <a:pt x="8074158" y="2011748"/>
                </a:lnTo>
                <a:lnTo>
                  <a:pt x="8060153" y="2047206"/>
                </a:lnTo>
                <a:lnTo>
                  <a:pt x="8044616" y="2082166"/>
                </a:lnTo>
                <a:lnTo>
                  <a:pt x="8039099" y="2093701"/>
                </a:lnTo>
                <a:lnTo>
                  <a:pt x="8106924" y="2178338"/>
                </a:lnTo>
                <a:lnTo>
                  <a:pt x="8165814" y="2266098"/>
                </a:lnTo>
                <a:lnTo>
                  <a:pt x="8215836" y="2356527"/>
                </a:lnTo>
                <a:lnTo>
                  <a:pt x="8257057" y="2449171"/>
                </a:lnTo>
                <a:lnTo>
                  <a:pt x="8289546" y="2543575"/>
                </a:lnTo>
                <a:lnTo>
                  <a:pt x="8313370" y="2639285"/>
                </a:lnTo>
                <a:lnTo>
                  <a:pt x="8328597" y="2735846"/>
                </a:lnTo>
                <a:lnTo>
                  <a:pt x="8331212" y="2773710"/>
                </a:lnTo>
              </a:path>
            </a:pathLst>
          </a:custGeom>
          <a:ln w="381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892056"/>
            <a:ext cx="9144000" cy="3035935"/>
          </a:xfrm>
          <a:custGeom>
            <a:avLst/>
            <a:gdLst/>
            <a:ahLst/>
            <a:cxnLst/>
            <a:rect l="l" t="t" r="r" b="b"/>
            <a:pathLst>
              <a:path w="9144000" h="3035935">
                <a:moveTo>
                  <a:pt x="9144000" y="78828"/>
                </a:moveTo>
                <a:lnTo>
                  <a:pt x="9136156" y="153244"/>
                </a:lnTo>
                <a:lnTo>
                  <a:pt x="9117669" y="248669"/>
                </a:lnTo>
                <a:lnTo>
                  <a:pt x="9090923" y="342673"/>
                </a:lnTo>
                <a:lnTo>
                  <a:pt x="9055985" y="434803"/>
                </a:lnTo>
                <a:lnTo>
                  <a:pt x="9012924" y="524605"/>
                </a:lnTo>
                <a:lnTo>
                  <a:pt x="8961806" y="611622"/>
                </a:lnTo>
                <a:lnTo>
                  <a:pt x="8902699" y="695403"/>
                </a:lnTo>
                <a:lnTo>
                  <a:pt x="8835672" y="775491"/>
                </a:lnTo>
                <a:lnTo>
                  <a:pt x="8760791" y="851434"/>
                </a:lnTo>
                <a:lnTo>
                  <a:pt x="8678124" y="922776"/>
                </a:lnTo>
                <a:lnTo>
                  <a:pt x="8587740" y="989062"/>
                </a:lnTo>
                <a:lnTo>
                  <a:pt x="8528059" y="1027280"/>
                </a:lnTo>
                <a:lnTo>
                  <a:pt x="8466381" y="1062651"/>
                </a:lnTo>
                <a:lnTo>
                  <a:pt x="8402841" y="1095127"/>
                </a:lnTo>
                <a:lnTo>
                  <a:pt x="8337574" y="1124658"/>
                </a:lnTo>
                <a:lnTo>
                  <a:pt x="8270716" y="1151194"/>
                </a:lnTo>
                <a:lnTo>
                  <a:pt x="8202402" y="1174686"/>
                </a:lnTo>
                <a:lnTo>
                  <a:pt x="8132769" y="1195084"/>
                </a:lnTo>
                <a:lnTo>
                  <a:pt x="8061951" y="1212339"/>
                </a:lnTo>
                <a:lnTo>
                  <a:pt x="7990085" y="1226401"/>
                </a:lnTo>
                <a:lnTo>
                  <a:pt x="7917307" y="1237220"/>
                </a:lnTo>
                <a:lnTo>
                  <a:pt x="7912437" y="1325417"/>
                </a:lnTo>
                <a:lnTo>
                  <a:pt x="7899678" y="1411592"/>
                </a:lnTo>
                <a:lnTo>
                  <a:pt x="7879348" y="1495472"/>
                </a:lnTo>
                <a:lnTo>
                  <a:pt x="7851763" y="1576781"/>
                </a:lnTo>
                <a:lnTo>
                  <a:pt x="7817242" y="1655245"/>
                </a:lnTo>
                <a:lnTo>
                  <a:pt x="7776103" y="1730589"/>
                </a:lnTo>
                <a:lnTo>
                  <a:pt x="7728661" y="1802540"/>
                </a:lnTo>
                <a:lnTo>
                  <a:pt x="7675236" y="1870822"/>
                </a:lnTo>
                <a:lnTo>
                  <a:pt x="7616145" y="1935162"/>
                </a:lnTo>
                <a:lnTo>
                  <a:pt x="7551705" y="1995283"/>
                </a:lnTo>
                <a:lnTo>
                  <a:pt x="7482234" y="2050913"/>
                </a:lnTo>
                <a:lnTo>
                  <a:pt x="7408050" y="2101776"/>
                </a:lnTo>
                <a:lnTo>
                  <a:pt x="7329469" y="2147599"/>
                </a:lnTo>
                <a:lnTo>
                  <a:pt x="7246810" y="2188105"/>
                </a:lnTo>
                <a:lnTo>
                  <a:pt x="7160390" y="2223022"/>
                </a:lnTo>
                <a:lnTo>
                  <a:pt x="7070527" y="2252074"/>
                </a:lnTo>
                <a:lnTo>
                  <a:pt x="6977539" y="2274987"/>
                </a:lnTo>
                <a:lnTo>
                  <a:pt x="6881742" y="2291487"/>
                </a:lnTo>
                <a:lnTo>
                  <a:pt x="6783454" y="2301298"/>
                </a:lnTo>
                <a:lnTo>
                  <a:pt x="6682994" y="2304147"/>
                </a:lnTo>
                <a:lnTo>
                  <a:pt x="6649143" y="2303507"/>
                </a:lnTo>
                <a:lnTo>
                  <a:pt x="6581733" y="2299772"/>
                </a:lnTo>
                <a:lnTo>
                  <a:pt x="6514834" y="2292795"/>
                </a:lnTo>
                <a:lnTo>
                  <a:pt x="6448594" y="2282616"/>
                </a:lnTo>
                <a:lnTo>
                  <a:pt x="6383161" y="2269273"/>
                </a:lnTo>
                <a:lnTo>
                  <a:pt x="6318683" y="2252806"/>
                </a:lnTo>
                <a:lnTo>
                  <a:pt x="6255307" y="2233253"/>
                </a:lnTo>
                <a:lnTo>
                  <a:pt x="6193182" y="2210654"/>
                </a:lnTo>
                <a:lnTo>
                  <a:pt x="6132456" y="2185046"/>
                </a:lnTo>
                <a:lnTo>
                  <a:pt x="6073275" y="2156469"/>
                </a:lnTo>
                <a:lnTo>
                  <a:pt x="6044311" y="2141079"/>
                </a:lnTo>
                <a:lnTo>
                  <a:pt x="6005810" y="2238755"/>
                </a:lnTo>
                <a:lnTo>
                  <a:pt x="5959231" y="2331872"/>
                </a:lnTo>
                <a:lnTo>
                  <a:pt x="5905034" y="2420214"/>
                </a:lnTo>
                <a:lnTo>
                  <a:pt x="5843676" y="2503565"/>
                </a:lnTo>
                <a:lnTo>
                  <a:pt x="5775616" y="2581707"/>
                </a:lnTo>
                <a:lnTo>
                  <a:pt x="5701313" y="2654425"/>
                </a:lnTo>
                <a:lnTo>
                  <a:pt x="5621226" y="2721503"/>
                </a:lnTo>
                <a:lnTo>
                  <a:pt x="5535813" y="2782723"/>
                </a:lnTo>
                <a:lnTo>
                  <a:pt x="5445532" y="2837870"/>
                </a:lnTo>
                <a:lnTo>
                  <a:pt x="5350843" y="2886727"/>
                </a:lnTo>
                <a:lnTo>
                  <a:pt x="5252204" y="2929077"/>
                </a:lnTo>
                <a:lnTo>
                  <a:pt x="5150073" y="2964704"/>
                </a:lnTo>
                <a:lnTo>
                  <a:pt x="5044910" y="2993392"/>
                </a:lnTo>
                <a:lnTo>
                  <a:pt x="4937172" y="3014925"/>
                </a:lnTo>
                <a:lnTo>
                  <a:pt x="4827319" y="3029085"/>
                </a:lnTo>
                <a:lnTo>
                  <a:pt x="4715809" y="3035657"/>
                </a:lnTo>
                <a:lnTo>
                  <a:pt x="4603101" y="3034424"/>
                </a:lnTo>
                <a:lnTo>
                  <a:pt x="4489653" y="3025169"/>
                </a:lnTo>
                <a:lnTo>
                  <a:pt x="4375925" y="3007677"/>
                </a:lnTo>
                <a:lnTo>
                  <a:pt x="4262374" y="2981730"/>
                </a:lnTo>
                <a:lnTo>
                  <a:pt x="4215211" y="2968352"/>
                </a:lnTo>
                <a:lnTo>
                  <a:pt x="4168728" y="2953583"/>
                </a:lnTo>
                <a:lnTo>
                  <a:pt x="4122962" y="2937448"/>
                </a:lnTo>
                <a:lnTo>
                  <a:pt x="4077946" y="2919967"/>
                </a:lnTo>
                <a:lnTo>
                  <a:pt x="4033716" y="2901166"/>
                </a:lnTo>
                <a:lnTo>
                  <a:pt x="3990306" y="2881065"/>
                </a:lnTo>
                <a:lnTo>
                  <a:pt x="3947752" y="2859689"/>
                </a:lnTo>
                <a:lnTo>
                  <a:pt x="3906089" y="2837060"/>
                </a:lnTo>
                <a:lnTo>
                  <a:pt x="3865351" y="2813201"/>
                </a:lnTo>
                <a:lnTo>
                  <a:pt x="3825573" y="2788135"/>
                </a:lnTo>
                <a:lnTo>
                  <a:pt x="3786791" y="2761884"/>
                </a:lnTo>
                <a:lnTo>
                  <a:pt x="3749038" y="2734472"/>
                </a:lnTo>
                <a:lnTo>
                  <a:pt x="3712352" y="2705921"/>
                </a:lnTo>
                <a:lnTo>
                  <a:pt x="3676765" y="2676255"/>
                </a:lnTo>
                <a:lnTo>
                  <a:pt x="3642314" y="2645496"/>
                </a:lnTo>
                <a:lnTo>
                  <a:pt x="3609033" y="2613666"/>
                </a:lnTo>
                <a:lnTo>
                  <a:pt x="3576957" y="2580790"/>
                </a:lnTo>
                <a:lnTo>
                  <a:pt x="3546121" y="2546889"/>
                </a:lnTo>
                <a:lnTo>
                  <a:pt x="3516560" y="2511986"/>
                </a:lnTo>
                <a:lnTo>
                  <a:pt x="3488308" y="2476105"/>
                </a:lnTo>
                <a:lnTo>
                  <a:pt x="3370661" y="2532916"/>
                </a:lnTo>
                <a:lnTo>
                  <a:pt x="3250134" y="2580391"/>
                </a:lnTo>
                <a:lnTo>
                  <a:pt x="3127303" y="2618659"/>
                </a:lnTo>
                <a:lnTo>
                  <a:pt x="3002746" y="2647845"/>
                </a:lnTo>
                <a:lnTo>
                  <a:pt x="2877039" y="2668077"/>
                </a:lnTo>
                <a:lnTo>
                  <a:pt x="2750761" y="2679482"/>
                </a:lnTo>
                <a:lnTo>
                  <a:pt x="2624488" y="2682187"/>
                </a:lnTo>
                <a:lnTo>
                  <a:pt x="2498797" y="2676318"/>
                </a:lnTo>
                <a:lnTo>
                  <a:pt x="2374265" y="2662002"/>
                </a:lnTo>
                <a:lnTo>
                  <a:pt x="2251470" y="2639367"/>
                </a:lnTo>
                <a:lnTo>
                  <a:pt x="2130988" y="2608539"/>
                </a:lnTo>
                <a:lnTo>
                  <a:pt x="2013397" y="2569645"/>
                </a:lnTo>
                <a:lnTo>
                  <a:pt x="1899273" y="2522812"/>
                </a:lnTo>
                <a:lnTo>
                  <a:pt x="1789195" y="2468166"/>
                </a:lnTo>
                <a:lnTo>
                  <a:pt x="1683738" y="2405836"/>
                </a:lnTo>
                <a:lnTo>
                  <a:pt x="1583481" y="2335947"/>
                </a:lnTo>
                <a:lnTo>
                  <a:pt x="1489000" y="2258627"/>
                </a:lnTo>
                <a:lnTo>
                  <a:pt x="1400871" y="2174002"/>
                </a:lnTo>
                <a:lnTo>
                  <a:pt x="1319674" y="2082199"/>
                </a:lnTo>
                <a:lnTo>
                  <a:pt x="1245984" y="1983345"/>
                </a:lnTo>
                <a:lnTo>
                  <a:pt x="1231895" y="1962215"/>
                </a:lnTo>
                <a:lnTo>
                  <a:pt x="1155911" y="1966601"/>
                </a:lnTo>
                <a:lnTo>
                  <a:pt x="1080951" y="1965694"/>
                </a:lnTo>
                <a:lnTo>
                  <a:pt x="1007276" y="1959670"/>
                </a:lnTo>
                <a:lnTo>
                  <a:pt x="935148" y="1948710"/>
                </a:lnTo>
                <a:lnTo>
                  <a:pt x="864828" y="1932993"/>
                </a:lnTo>
                <a:lnTo>
                  <a:pt x="796577" y="1912698"/>
                </a:lnTo>
                <a:lnTo>
                  <a:pt x="730655" y="1888003"/>
                </a:lnTo>
                <a:lnTo>
                  <a:pt x="667325" y="1859088"/>
                </a:lnTo>
                <a:lnTo>
                  <a:pt x="606847" y="1826133"/>
                </a:lnTo>
                <a:lnTo>
                  <a:pt x="549483" y="1789315"/>
                </a:lnTo>
                <a:lnTo>
                  <a:pt x="495494" y="1748815"/>
                </a:lnTo>
                <a:lnTo>
                  <a:pt x="445141" y="1704811"/>
                </a:lnTo>
                <a:lnTo>
                  <a:pt x="398685" y="1657483"/>
                </a:lnTo>
                <a:lnTo>
                  <a:pt x="356388" y="1607009"/>
                </a:lnTo>
                <a:lnTo>
                  <a:pt x="318510" y="1553569"/>
                </a:lnTo>
                <a:lnTo>
                  <a:pt x="285313" y="1497341"/>
                </a:lnTo>
                <a:lnTo>
                  <a:pt x="257059" y="1438506"/>
                </a:lnTo>
                <a:lnTo>
                  <a:pt x="234007" y="1377242"/>
                </a:lnTo>
                <a:lnTo>
                  <a:pt x="216420" y="1313727"/>
                </a:lnTo>
                <a:lnTo>
                  <a:pt x="204558" y="1248142"/>
                </a:lnTo>
                <a:lnTo>
                  <a:pt x="198648" y="1177221"/>
                </a:lnTo>
                <a:lnTo>
                  <a:pt x="198360" y="1141876"/>
                </a:lnTo>
                <a:lnTo>
                  <a:pt x="199826" y="1106669"/>
                </a:lnTo>
                <a:lnTo>
                  <a:pt x="207950" y="1036865"/>
                </a:lnTo>
                <a:lnTo>
                  <a:pt x="222878" y="968184"/>
                </a:lnTo>
                <a:lnTo>
                  <a:pt x="244468" y="901004"/>
                </a:lnTo>
                <a:lnTo>
                  <a:pt x="272578" y="835702"/>
                </a:lnTo>
                <a:lnTo>
                  <a:pt x="307065" y="772656"/>
                </a:lnTo>
                <a:lnTo>
                  <a:pt x="347788" y="712243"/>
                </a:lnTo>
                <a:lnTo>
                  <a:pt x="394603" y="654840"/>
                </a:lnTo>
                <a:lnTo>
                  <a:pt x="447370" y="600823"/>
                </a:lnTo>
                <a:lnTo>
                  <a:pt x="383821" y="564815"/>
                </a:lnTo>
                <a:lnTo>
                  <a:pt x="324724" y="525028"/>
                </a:lnTo>
                <a:lnTo>
                  <a:pt x="270161" y="481747"/>
                </a:lnTo>
                <a:lnTo>
                  <a:pt x="220218" y="435260"/>
                </a:lnTo>
                <a:lnTo>
                  <a:pt x="174980" y="385852"/>
                </a:lnTo>
                <a:lnTo>
                  <a:pt x="134531" y="333809"/>
                </a:lnTo>
                <a:lnTo>
                  <a:pt x="98955" y="279418"/>
                </a:lnTo>
                <a:lnTo>
                  <a:pt x="68338" y="222965"/>
                </a:lnTo>
                <a:lnTo>
                  <a:pt x="42764" y="164735"/>
                </a:lnTo>
                <a:lnTo>
                  <a:pt x="22318" y="105015"/>
                </a:lnTo>
                <a:lnTo>
                  <a:pt x="7084" y="44092"/>
                </a:lnTo>
                <a:lnTo>
                  <a:pt x="0" y="0"/>
                </a:lnTo>
              </a:path>
            </a:pathLst>
          </a:custGeom>
          <a:ln w="3809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964689"/>
            <a:ext cx="825500" cy="721360"/>
          </a:xfrm>
          <a:custGeom>
            <a:avLst/>
            <a:gdLst/>
            <a:ahLst/>
            <a:cxnLst/>
            <a:rect l="l" t="t" r="r" b="b"/>
            <a:pathLst>
              <a:path w="825500" h="721360">
                <a:moveTo>
                  <a:pt x="0" y="721271"/>
                </a:moveTo>
                <a:lnTo>
                  <a:pt x="12063" y="658795"/>
                </a:lnTo>
                <a:lnTo>
                  <a:pt x="29881" y="596656"/>
                </a:lnTo>
                <a:lnTo>
                  <a:pt x="53504" y="535317"/>
                </a:lnTo>
                <a:lnTo>
                  <a:pt x="83017" y="475062"/>
                </a:lnTo>
                <a:lnTo>
                  <a:pt x="118503" y="416179"/>
                </a:lnTo>
                <a:lnTo>
                  <a:pt x="141543" y="383225"/>
                </a:lnTo>
                <a:lnTo>
                  <a:pt x="166197" y="351442"/>
                </a:lnTo>
                <a:lnTo>
                  <a:pt x="192407" y="320865"/>
                </a:lnTo>
                <a:lnTo>
                  <a:pt x="220111" y="291527"/>
                </a:lnTo>
                <a:lnTo>
                  <a:pt x="249250" y="263463"/>
                </a:lnTo>
                <a:lnTo>
                  <a:pt x="279764" y="236706"/>
                </a:lnTo>
                <a:lnTo>
                  <a:pt x="311594" y="211290"/>
                </a:lnTo>
                <a:lnTo>
                  <a:pt x="344679" y="187249"/>
                </a:lnTo>
                <a:lnTo>
                  <a:pt x="378959" y="164618"/>
                </a:lnTo>
                <a:lnTo>
                  <a:pt x="414375" y="143430"/>
                </a:lnTo>
                <a:lnTo>
                  <a:pt x="450866" y="123720"/>
                </a:lnTo>
                <a:lnTo>
                  <a:pt x="488373" y="105520"/>
                </a:lnTo>
                <a:lnTo>
                  <a:pt x="526836" y="88866"/>
                </a:lnTo>
                <a:lnTo>
                  <a:pt x="566195" y="73792"/>
                </a:lnTo>
                <a:lnTo>
                  <a:pt x="606389" y="60330"/>
                </a:lnTo>
                <a:lnTo>
                  <a:pt x="647360" y="48517"/>
                </a:lnTo>
                <a:lnTo>
                  <a:pt x="689046" y="38384"/>
                </a:lnTo>
                <a:lnTo>
                  <a:pt x="731389" y="29967"/>
                </a:lnTo>
                <a:lnTo>
                  <a:pt x="774328" y="23299"/>
                </a:lnTo>
                <a:lnTo>
                  <a:pt x="817803" y="18415"/>
                </a:lnTo>
                <a:lnTo>
                  <a:pt x="825500" y="0"/>
                </a:lnTo>
              </a:path>
            </a:pathLst>
          </a:custGeom>
          <a:ln w="381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174" y="3469894"/>
            <a:ext cx="536575" cy="111760"/>
          </a:xfrm>
          <a:custGeom>
            <a:avLst/>
            <a:gdLst/>
            <a:ahLst/>
            <a:cxnLst/>
            <a:rect l="l" t="t" r="r" b="b"/>
            <a:pathLst>
              <a:path w="536575" h="111760">
                <a:moveTo>
                  <a:pt x="536181" y="108965"/>
                </a:moveTo>
                <a:lnTo>
                  <a:pt x="508116" y="110526"/>
                </a:lnTo>
                <a:lnTo>
                  <a:pt x="480070" y="111325"/>
                </a:lnTo>
                <a:lnTo>
                  <a:pt x="452062" y="111367"/>
                </a:lnTo>
                <a:lnTo>
                  <a:pt x="424112" y="110654"/>
                </a:lnTo>
                <a:lnTo>
                  <a:pt x="368456" y="106984"/>
                </a:lnTo>
                <a:lnTo>
                  <a:pt x="313254" y="100346"/>
                </a:lnTo>
                <a:lnTo>
                  <a:pt x="258656" y="90773"/>
                </a:lnTo>
                <a:lnTo>
                  <a:pt x="204812" y="78297"/>
                </a:lnTo>
                <a:lnTo>
                  <a:pt x="151874" y="62949"/>
                </a:lnTo>
                <a:lnTo>
                  <a:pt x="99992" y="44762"/>
                </a:lnTo>
                <a:lnTo>
                  <a:pt x="49317" y="23769"/>
                </a:lnTo>
                <a:lnTo>
                  <a:pt x="24479" y="12229"/>
                </a:lnTo>
                <a:lnTo>
                  <a:pt x="0" y="0"/>
                </a:lnTo>
              </a:path>
            </a:pathLst>
          </a:custGeom>
          <a:ln w="381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3615" y="4771390"/>
            <a:ext cx="222885" cy="50800"/>
          </a:xfrm>
          <a:custGeom>
            <a:avLst/>
            <a:gdLst/>
            <a:ahLst/>
            <a:cxnLst/>
            <a:rect l="l" t="t" r="r" b="b"/>
            <a:pathLst>
              <a:path w="222884" h="50800">
                <a:moveTo>
                  <a:pt x="222853" y="0"/>
                </a:moveTo>
                <a:lnTo>
                  <a:pt x="174640" y="15490"/>
                </a:lnTo>
                <a:lnTo>
                  <a:pt x="125586" y="28603"/>
                </a:lnTo>
                <a:lnTo>
                  <a:pt x="88310" y="36860"/>
                </a:lnTo>
                <a:lnTo>
                  <a:pt x="50670" y="43751"/>
                </a:lnTo>
                <a:lnTo>
                  <a:pt x="12714" y="49264"/>
                </a:lnTo>
                <a:lnTo>
                  <a:pt x="0" y="50793"/>
                </a:lnTo>
              </a:path>
            </a:pathLst>
          </a:custGeom>
          <a:ln w="381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46450" y="5106416"/>
            <a:ext cx="141605" cy="238125"/>
          </a:xfrm>
          <a:custGeom>
            <a:avLst/>
            <a:gdLst/>
            <a:ahLst/>
            <a:cxnLst/>
            <a:rect l="l" t="t" r="r" b="b"/>
            <a:pathLst>
              <a:path w="141604" h="238125">
                <a:moveTo>
                  <a:pt x="141350" y="237871"/>
                </a:moveTo>
                <a:lnTo>
                  <a:pt x="116539" y="203977"/>
                </a:lnTo>
                <a:lnTo>
                  <a:pt x="92976" y="169408"/>
                </a:lnTo>
                <a:lnTo>
                  <a:pt x="70680" y="134193"/>
                </a:lnTo>
                <a:lnTo>
                  <a:pt x="49664" y="98360"/>
                </a:lnTo>
                <a:lnTo>
                  <a:pt x="29944" y="61938"/>
                </a:lnTo>
                <a:lnTo>
                  <a:pt x="11535" y="24954"/>
                </a:lnTo>
                <a:lnTo>
                  <a:pt x="5693" y="12506"/>
                </a:lnTo>
                <a:lnTo>
                  <a:pt x="0" y="0"/>
                </a:lnTo>
              </a:path>
            </a:pathLst>
          </a:custGeom>
          <a:ln w="381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45327" y="4751070"/>
            <a:ext cx="56515" cy="261620"/>
          </a:xfrm>
          <a:custGeom>
            <a:avLst/>
            <a:gdLst/>
            <a:ahLst/>
            <a:cxnLst/>
            <a:rect l="l" t="t" r="r" b="b"/>
            <a:pathLst>
              <a:path w="56514" h="261620">
                <a:moveTo>
                  <a:pt x="56387" y="0"/>
                </a:moveTo>
                <a:lnTo>
                  <a:pt x="51913" y="39760"/>
                </a:lnTo>
                <a:lnTo>
                  <a:pt x="46032" y="79355"/>
                </a:lnTo>
                <a:lnTo>
                  <a:pt x="38745" y="118756"/>
                </a:lnTo>
                <a:lnTo>
                  <a:pt x="30053" y="157935"/>
                </a:lnTo>
                <a:lnTo>
                  <a:pt x="19954" y="196863"/>
                </a:lnTo>
                <a:lnTo>
                  <a:pt x="8450" y="235514"/>
                </a:lnTo>
                <a:lnTo>
                  <a:pt x="4303" y="248330"/>
                </a:lnTo>
                <a:lnTo>
                  <a:pt x="0" y="261111"/>
                </a:lnTo>
              </a:path>
            </a:pathLst>
          </a:custGeom>
          <a:ln w="381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24014" y="3138297"/>
            <a:ext cx="688340" cy="975994"/>
          </a:xfrm>
          <a:custGeom>
            <a:avLst/>
            <a:gdLst/>
            <a:ahLst/>
            <a:cxnLst/>
            <a:rect l="l" t="t" r="r" b="b"/>
            <a:pathLst>
              <a:path w="688340" h="975995">
                <a:moveTo>
                  <a:pt x="0" y="0"/>
                </a:moveTo>
                <a:lnTo>
                  <a:pt x="62440" y="28687"/>
                </a:lnTo>
                <a:lnTo>
                  <a:pt x="122448" y="60221"/>
                </a:lnTo>
                <a:lnTo>
                  <a:pt x="179939" y="94481"/>
                </a:lnTo>
                <a:lnTo>
                  <a:pt x="234825" y="131345"/>
                </a:lnTo>
                <a:lnTo>
                  <a:pt x="287019" y="170689"/>
                </a:lnTo>
                <a:lnTo>
                  <a:pt x="336437" y="212393"/>
                </a:lnTo>
                <a:lnTo>
                  <a:pt x="382990" y="256333"/>
                </a:lnTo>
                <a:lnTo>
                  <a:pt x="426594" y="302388"/>
                </a:lnTo>
                <a:lnTo>
                  <a:pt x="467160" y="350434"/>
                </a:lnTo>
                <a:lnTo>
                  <a:pt x="504602" y="400351"/>
                </a:lnTo>
                <a:lnTo>
                  <a:pt x="538835" y="452016"/>
                </a:lnTo>
                <a:lnTo>
                  <a:pt x="569771" y="505306"/>
                </a:lnTo>
                <a:lnTo>
                  <a:pt x="597325" y="560100"/>
                </a:lnTo>
                <a:lnTo>
                  <a:pt x="621409" y="616275"/>
                </a:lnTo>
                <a:lnTo>
                  <a:pt x="641937" y="673709"/>
                </a:lnTo>
                <a:lnTo>
                  <a:pt x="658823" y="732279"/>
                </a:lnTo>
                <a:lnTo>
                  <a:pt x="671980" y="791865"/>
                </a:lnTo>
                <a:lnTo>
                  <a:pt x="681321" y="852343"/>
                </a:lnTo>
                <a:lnTo>
                  <a:pt x="686761" y="913591"/>
                </a:lnTo>
                <a:lnTo>
                  <a:pt x="688213" y="975487"/>
                </a:lnTo>
              </a:path>
            </a:pathLst>
          </a:custGeom>
          <a:ln w="381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40750" y="2099183"/>
            <a:ext cx="306705" cy="365760"/>
          </a:xfrm>
          <a:custGeom>
            <a:avLst/>
            <a:gdLst/>
            <a:ahLst/>
            <a:cxnLst/>
            <a:rect l="l" t="t" r="r" b="b"/>
            <a:pathLst>
              <a:path w="306704" h="365760">
                <a:moveTo>
                  <a:pt x="306450" y="0"/>
                </a:moveTo>
                <a:lnTo>
                  <a:pt x="284761" y="41842"/>
                </a:lnTo>
                <a:lnTo>
                  <a:pt x="260949" y="82673"/>
                </a:lnTo>
                <a:lnTo>
                  <a:pt x="235064" y="122433"/>
                </a:lnTo>
                <a:lnTo>
                  <a:pt x="207157" y="161062"/>
                </a:lnTo>
                <a:lnTo>
                  <a:pt x="177276" y="198500"/>
                </a:lnTo>
                <a:lnTo>
                  <a:pt x="145470" y="234689"/>
                </a:lnTo>
                <a:lnTo>
                  <a:pt x="111791" y="269569"/>
                </a:lnTo>
                <a:lnTo>
                  <a:pt x="76286" y="303080"/>
                </a:lnTo>
                <a:lnTo>
                  <a:pt x="39006" y="335164"/>
                </a:lnTo>
                <a:lnTo>
                  <a:pt x="19715" y="350651"/>
                </a:lnTo>
                <a:lnTo>
                  <a:pt x="0" y="365759"/>
                </a:lnTo>
              </a:path>
            </a:pathLst>
          </a:custGeom>
          <a:ln w="381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1870" y="741807"/>
            <a:ext cx="16510" cy="164465"/>
          </a:xfrm>
          <a:custGeom>
            <a:avLst/>
            <a:gdLst/>
            <a:ahLst/>
            <a:cxnLst/>
            <a:rect l="l" t="t" r="r" b="b"/>
            <a:pathLst>
              <a:path w="16509" h="164465">
                <a:moveTo>
                  <a:pt x="0" y="0"/>
                </a:moveTo>
                <a:lnTo>
                  <a:pt x="6836" y="37623"/>
                </a:lnTo>
                <a:lnTo>
                  <a:pt x="11822" y="75446"/>
                </a:lnTo>
                <a:lnTo>
                  <a:pt x="15615" y="126092"/>
                </a:lnTo>
                <a:lnTo>
                  <a:pt x="16301" y="151469"/>
                </a:lnTo>
                <a:lnTo>
                  <a:pt x="16342" y="164164"/>
                </a:lnTo>
              </a:path>
            </a:pathLst>
          </a:custGeom>
          <a:ln w="381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4801" y="320040"/>
            <a:ext cx="157480" cy="220345"/>
          </a:xfrm>
          <a:custGeom>
            <a:avLst/>
            <a:gdLst/>
            <a:ahLst/>
            <a:cxnLst/>
            <a:rect l="l" t="t" r="r" b="b"/>
            <a:pathLst>
              <a:path w="157479" h="220345">
                <a:moveTo>
                  <a:pt x="0" y="220218"/>
                </a:moveTo>
                <a:lnTo>
                  <a:pt x="18862" y="184753"/>
                </a:lnTo>
                <a:lnTo>
                  <a:pt x="39426" y="150064"/>
                </a:lnTo>
                <a:lnTo>
                  <a:pt x="61660" y="116202"/>
                </a:lnTo>
                <a:lnTo>
                  <a:pt x="85532" y="83222"/>
                </a:lnTo>
                <a:lnTo>
                  <a:pt x="111013" y="51179"/>
                </a:lnTo>
                <a:lnTo>
                  <a:pt x="138072" y="20125"/>
                </a:lnTo>
                <a:lnTo>
                  <a:pt x="147436" y="10003"/>
                </a:lnTo>
                <a:lnTo>
                  <a:pt x="156972" y="0"/>
                </a:lnTo>
              </a:path>
            </a:pathLst>
          </a:custGeom>
          <a:ln w="381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86553" y="456541"/>
            <a:ext cx="75565" cy="189230"/>
          </a:xfrm>
          <a:custGeom>
            <a:avLst/>
            <a:gdLst/>
            <a:ahLst/>
            <a:cxnLst/>
            <a:rect l="l" t="t" r="r" b="b"/>
            <a:pathLst>
              <a:path w="75564" h="189229">
                <a:moveTo>
                  <a:pt x="0" y="188745"/>
                </a:moveTo>
                <a:lnTo>
                  <a:pt x="13812" y="140123"/>
                </a:lnTo>
                <a:lnTo>
                  <a:pt x="30996" y="92357"/>
                </a:lnTo>
                <a:lnTo>
                  <a:pt x="46060" y="57185"/>
                </a:lnTo>
                <a:lnTo>
                  <a:pt x="62963" y="22645"/>
                </a:lnTo>
                <a:lnTo>
                  <a:pt x="69002" y="11282"/>
                </a:lnTo>
                <a:lnTo>
                  <a:pt x="75241" y="0"/>
                </a:lnTo>
              </a:path>
            </a:pathLst>
          </a:custGeom>
          <a:ln w="381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63291" y="709803"/>
            <a:ext cx="275590" cy="184785"/>
          </a:xfrm>
          <a:custGeom>
            <a:avLst/>
            <a:gdLst/>
            <a:ahLst/>
            <a:cxnLst/>
            <a:rect l="l" t="t" r="r" b="b"/>
            <a:pathLst>
              <a:path w="275589" h="184784">
                <a:moveTo>
                  <a:pt x="0" y="0"/>
                </a:moveTo>
                <a:lnTo>
                  <a:pt x="44456" y="23852"/>
                </a:lnTo>
                <a:lnTo>
                  <a:pt x="87848" y="49096"/>
                </a:lnTo>
                <a:lnTo>
                  <a:pt x="130139" y="75702"/>
                </a:lnTo>
                <a:lnTo>
                  <a:pt x="171294" y="103638"/>
                </a:lnTo>
                <a:lnTo>
                  <a:pt x="211276" y="132873"/>
                </a:lnTo>
                <a:lnTo>
                  <a:pt x="250049" y="163378"/>
                </a:lnTo>
                <a:lnTo>
                  <a:pt x="262699" y="173822"/>
                </a:lnTo>
                <a:lnTo>
                  <a:pt x="275208" y="184403"/>
                </a:lnTo>
              </a:path>
            </a:pathLst>
          </a:custGeom>
          <a:ln w="381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6992" y="1973837"/>
            <a:ext cx="46990" cy="184785"/>
          </a:xfrm>
          <a:custGeom>
            <a:avLst/>
            <a:gdLst/>
            <a:ahLst/>
            <a:cxnLst/>
            <a:rect l="l" t="t" r="r" b="b"/>
            <a:pathLst>
              <a:path w="46990" h="184785">
                <a:moveTo>
                  <a:pt x="46551" y="184781"/>
                </a:moveTo>
                <a:lnTo>
                  <a:pt x="34710" y="148363"/>
                </a:lnTo>
                <a:lnTo>
                  <a:pt x="24128" y="111644"/>
                </a:lnTo>
                <a:lnTo>
                  <a:pt x="14811" y="74656"/>
                </a:lnTo>
                <a:lnTo>
                  <a:pt x="4369" y="24975"/>
                </a:lnTo>
                <a:lnTo>
                  <a:pt x="2113" y="12497"/>
                </a:lnTo>
                <a:lnTo>
                  <a:pt x="0" y="0"/>
                </a:lnTo>
              </a:path>
            </a:pathLst>
          </a:custGeom>
          <a:ln w="381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2814" y="2489454"/>
            <a:ext cx="1029335" cy="546735"/>
          </a:xfrm>
          <a:custGeom>
            <a:avLst/>
            <a:gdLst/>
            <a:ahLst/>
            <a:cxnLst/>
            <a:rect l="l" t="t" r="r" b="b"/>
            <a:pathLst>
              <a:path w="1029335" h="546735">
                <a:moveTo>
                  <a:pt x="1028826" y="0"/>
                </a:moveTo>
                <a:lnTo>
                  <a:pt x="0" y="546608"/>
                </a:lnTo>
              </a:path>
            </a:pathLst>
          </a:custGeom>
          <a:ln w="381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35295" y="2489454"/>
            <a:ext cx="1219835" cy="546735"/>
          </a:xfrm>
          <a:custGeom>
            <a:avLst/>
            <a:gdLst/>
            <a:ahLst/>
            <a:cxnLst/>
            <a:rect l="l" t="t" r="r" b="b"/>
            <a:pathLst>
              <a:path w="1219835" h="546735">
                <a:moveTo>
                  <a:pt x="0" y="0"/>
                </a:moveTo>
                <a:lnTo>
                  <a:pt x="1219835" y="546608"/>
                </a:lnTo>
              </a:path>
            </a:pathLst>
          </a:custGeom>
          <a:ln w="381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31564" y="3751326"/>
            <a:ext cx="695960" cy="0"/>
          </a:xfrm>
          <a:custGeom>
            <a:avLst/>
            <a:gdLst/>
            <a:ahLst/>
            <a:cxnLst/>
            <a:rect l="l" t="t" r="r" b="b"/>
            <a:pathLst>
              <a:path w="695960">
                <a:moveTo>
                  <a:pt x="6959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62146" y="1268348"/>
            <a:ext cx="1843405" cy="1430655"/>
          </a:xfrm>
          <a:custGeom>
            <a:avLst/>
            <a:gdLst/>
            <a:ahLst/>
            <a:cxnLst/>
            <a:rect l="l" t="t" r="r" b="b"/>
            <a:pathLst>
              <a:path w="1843404" h="1430655">
                <a:moveTo>
                  <a:pt x="921638" y="0"/>
                </a:moveTo>
                <a:lnTo>
                  <a:pt x="846049" y="2370"/>
                </a:lnTo>
                <a:lnTo>
                  <a:pt x="772142" y="9359"/>
                </a:lnTo>
                <a:lnTo>
                  <a:pt x="700155" y="20783"/>
                </a:lnTo>
                <a:lnTo>
                  <a:pt x="630326" y="36457"/>
                </a:lnTo>
                <a:lnTo>
                  <a:pt x="562891" y="56197"/>
                </a:lnTo>
                <a:lnTo>
                  <a:pt x="498088" y="79820"/>
                </a:lnTo>
                <a:lnTo>
                  <a:pt x="436154" y="107141"/>
                </a:lnTo>
                <a:lnTo>
                  <a:pt x="377327" y="137976"/>
                </a:lnTo>
                <a:lnTo>
                  <a:pt x="321842" y="172142"/>
                </a:lnTo>
                <a:lnTo>
                  <a:pt x="269938" y="209454"/>
                </a:lnTo>
                <a:lnTo>
                  <a:pt x="221852" y="249729"/>
                </a:lnTo>
                <a:lnTo>
                  <a:pt x="177820" y="292781"/>
                </a:lnTo>
                <a:lnTo>
                  <a:pt x="138080" y="338428"/>
                </a:lnTo>
                <a:lnTo>
                  <a:pt x="102870" y="386485"/>
                </a:lnTo>
                <a:lnTo>
                  <a:pt x="72425" y="436768"/>
                </a:lnTo>
                <a:lnTo>
                  <a:pt x="46984" y="489094"/>
                </a:lnTo>
                <a:lnTo>
                  <a:pt x="26784" y="543277"/>
                </a:lnTo>
                <a:lnTo>
                  <a:pt x="12062" y="599135"/>
                </a:lnTo>
                <a:lnTo>
                  <a:pt x="3055" y="656483"/>
                </a:lnTo>
                <a:lnTo>
                  <a:pt x="0" y="715137"/>
                </a:lnTo>
                <a:lnTo>
                  <a:pt x="3055" y="773790"/>
                </a:lnTo>
                <a:lnTo>
                  <a:pt x="12062" y="831138"/>
                </a:lnTo>
                <a:lnTo>
                  <a:pt x="26784" y="886996"/>
                </a:lnTo>
                <a:lnTo>
                  <a:pt x="46984" y="941179"/>
                </a:lnTo>
                <a:lnTo>
                  <a:pt x="72425" y="993505"/>
                </a:lnTo>
                <a:lnTo>
                  <a:pt x="102869" y="1043788"/>
                </a:lnTo>
                <a:lnTo>
                  <a:pt x="138080" y="1091845"/>
                </a:lnTo>
                <a:lnTo>
                  <a:pt x="177820" y="1137492"/>
                </a:lnTo>
                <a:lnTo>
                  <a:pt x="221852" y="1180544"/>
                </a:lnTo>
                <a:lnTo>
                  <a:pt x="269938" y="1220819"/>
                </a:lnTo>
                <a:lnTo>
                  <a:pt x="321842" y="1258131"/>
                </a:lnTo>
                <a:lnTo>
                  <a:pt x="377327" y="1292297"/>
                </a:lnTo>
                <a:lnTo>
                  <a:pt x="436154" y="1323132"/>
                </a:lnTo>
                <a:lnTo>
                  <a:pt x="498088" y="1350453"/>
                </a:lnTo>
                <a:lnTo>
                  <a:pt x="562891" y="1374076"/>
                </a:lnTo>
                <a:lnTo>
                  <a:pt x="630326" y="1393816"/>
                </a:lnTo>
                <a:lnTo>
                  <a:pt x="700155" y="1409490"/>
                </a:lnTo>
                <a:lnTo>
                  <a:pt x="772142" y="1420914"/>
                </a:lnTo>
                <a:lnTo>
                  <a:pt x="846049" y="1427903"/>
                </a:lnTo>
                <a:lnTo>
                  <a:pt x="921638" y="1430274"/>
                </a:lnTo>
                <a:lnTo>
                  <a:pt x="997228" y="1427903"/>
                </a:lnTo>
                <a:lnTo>
                  <a:pt x="1071135" y="1420914"/>
                </a:lnTo>
                <a:lnTo>
                  <a:pt x="1143122" y="1409490"/>
                </a:lnTo>
                <a:lnTo>
                  <a:pt x="1212951" y="1393816"/>
                </a:lnTo>
                <a:lnTo>
                  <a:pt x="1280386" y="1374076"/>
                </a:lnTo>
                <a:lnTo>
                  <a:pt x="1345189" y="1350453"/>
                </a:lnTo>
                <a:lnTo>
                  <a:pt x="1407123" y="1323132"/>
                </a:lnTo>
                <a:lnTo>
                  <a:pt x="1465950" y="1292297"/>
                </a:lnTo>
                <a:lnTo>
                  <a:pt x="1521435" y="1258131"/>
                </a:lnTo>
                <a:lnTo>
                  <a:pt x="1573339" y="1220819"/>
                </a:lnTo>
                <a:lnTo>
                  <a:pt x="1621425" y="1180544"/>
                </a:lnTo>
                <a:lnTo>
                  <a:pt x="1665457" y="1137492"/>
                </a:lnTo>
                <a:lnTo>
                  <a:pt x="1705197" y="1091845"/>
                </a:lnTo>
                <a:lnTo>
                  <a:pt x="1740408" y="1043788"/>
                </a:lnTo>
                <a:lnTo>
                  <a:pt x="1770852" y="993505"/>
                </a:lnTo>
                <a:lnTo>
                  <a:pt x="1796293" y="941179"/>
                </a:lnTo>
                <a:lnTo>
                  <a:pt x="1816493" y="886996"/>
                </a:lnTo>
                <a:lnTo>
                  <a:pt x="1831215" y="831138"/>
                </a:lnTo>
                <a:lnTo>
                  <a:pt x="1840222" y="773790"/>
                </a:lnTo>
                <a:lnTo>
                  <a:pt x="1843277" y="715137"/>
                </a:lnTo>
                <a:lnTo>
                  <a:pt x="1840222" y="656483"/>
                </a:lnTo>
                <a:lnTo>
                  <a:pt x="1831215" y="599135"/>
                </a:lnTo>
                <a:lnTo>
                  <a:pt x="1816493" y="543277"/>
                </a:lnTo>
                <a:lnTo>
                  <a:pt x="1796293" y="489094"/>
                </a:lnTo>
                <a:lnTo>
                  <a:pt x="1770852" y="436768"/>
                </a:lnTo>
                <a:lnTo>
                  <a:pt x="1740407" y="386485"/>
                </a:lnTo>
                <a:lnTo>
                  <a:pt x="1705197" y="338428"/>
                </a:lnTo>
                <a:lnTo>
                  <a:pt x="1665457" y="292781"/>
                </a:lnTo>
                <a:lnTo>
                  <a:pt x="1621425" y="249729"/>
                </a:lnTo>
                <a:lnTo>
                  <a:pt x="1573339" y="209454"/>
                </a:lnTo>
                <a:lnTo>
                  <a:pt x="1521435" y="172142"/>
                </a:lnTo>
                <a:lnTo>
                  <a:pt x="1465950" y="137976"/>
                </a:lnTo>
                <a:lnTo>
                  <a:pt x="1407123" y="107141"/>
                </a:lnTo>
                <a:lnTo>
                  <a:pt x="1345189" y="79820"/>
                </a:lnTo>
                <a:lnTo>
                  <a:pt x="1280386" y="56197"/>
                </a:lnTo>
                <a:lnTo>
                  <a:pt x="1212951" y="36457"/>
                </a:lnTo>
                <a:lnTo>
                  <a:pt x="1143122" y="20783"/>
                </a:lnTo>
                <a:lnTo>
                  <a:pt x="1071135" y="9359"/>
                </a:lnTo>
                <a:lnTo>
                  <a:pt x="997228" y="2370"/>
                </a:lnTo>
                <a:lnTo>
                  <a:pt x="921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62146" y="1268348"/>
            <a:ext cx="1843405" cy="1430655"/>
          </a:xfrm>
          <a:custGeom>
            <a:avLst/>
            <a:gdLst/>
            <a:ahLst/>
            <a:cxnLst/>
            <a:rect l="l" t="t" r="r" b="b"/>
            <a:pathLst>
              <a:path w="1843404" h="1430655">
                <a:moveTo>
                  <a:pt x="0" y="715137"/>
                </a:moveTo>
                <a:lnTo>
                  <a:pt x="3055" y="656483"/>
                </a:lnTo>
                <a:lnTo>
                  <a:pt x="12062" y="599135"/>
                </a:lnTo>
                <a:lnTo>
                  <a:pt x="26784" y="543277"/>
                </a:lnTo>
                <a:lnTo>
                  <a:pt x="46984" y="489094"/>
                </a:lnTo>
                <a:lnTo>
                  <a:pt x="72425" y="436768"/>
                </a:lnTo>
                <a:lnTo>
                  <a:pt x="102870" y="386485"/>
                </a:lnTo>
                <a:lnTo>
                  <a:pt x="138080" y="338428"/>
                </a:lnTo>
                <a:lnTo>
                  <a:pt x="177820" y="292781"/>
                </a:lnTo>
                <a:lnTo>
                  <a:pt x="221852" y="249729"/>
                </a:lnTo>
                <a:lnTo>
                  <a:pt x="269938" y="209454"/>
                </a:lnTo>
                <a:lnTo>
                  <a:pt x="321842" y="172142"/>
                </a:lnTo>
                <a:lnTo>
                  <a:pt x="377327" y="137976"/>
                </a:lnTo>
                <a:lnTo>
                  <a:pt x="436154" y="107141"/>
                </a:lnTo>
                <a:lnTo>
                  <a:pt x="498088" y="79820"/>
                </a:lnTo>
                <a:lnTo>
                  <a:pt x="562891" y="56197"/>
                </a:lnTo>
                <a:lnTo>
                  <a:pt x="630326" y="36457"/>
                </a:lnTo>
                <a:lnTo>
                  <a:pt x="700155" y="20783"/>
                </a:lnTo>
                <a:lnTo>
                  <a:pt x="772142" y="9359"/>
                </a:lnTo>
                <a:lnTo>
                  <a:pt x="846049" y="2370"/>
                </a:lnTo>
                <a:lnTo>
                  <a:pt x="921638" y="0"/>
                </a:lnTo>
                <a:lnTo>
                  <a:pt x="997228" y="2370"/>
                </a:lnTo>
                <a:lnTo>
                  <a:pt x="1071135" y="9359"/>
                </a:lnTo>
                <a:lnTo>
                  <a:pt x="1143122" y="20783"/>
                </a:lnTo>
                <a:lnTo>
                  <a:pt x="1212951" y="36457"/>
                </a:lnTo>
                <a:lnTo>
                  <a:pt x="1280386" y="56197"/>
                </a:lnTo>
                <a:lnTo>
                  <a:pt x="1345189" y="79820"/>
                </a:lnTo>
                <a:lnTo>
                  <a:pt x="1407123" y="107141"/>
                </a:lnTo>
                <a:lnTo>
                  <a:pt x="1465950" y="137976"/>
                </a:lnTo>
                <a:lnTo>
                  <a:pt x="1521435" y="172142"/>
                </a:lnTo>
                <a:lnTo>
                  <a:pt x="1573339" y="209454"/>
                </a:lnTo>
                <a:lnTo>
                  <a:pt x="1621425" y="249729"/>
                </a:lnTo>
                <a:lnTo>
                  <a:pt x="1665457" y="292781"/>
                </a:lnTo>
                <a:lnTo>
                  <a:pt x="1705197" y="338428"/>
                </a:lnTo>
                <a:lnTo>
                  <a:pt x="1740407" y="386485"/>
                </a:lnTo>
                <a:lnTo>
                  <a:pt x="1770852" y="436768"/>
                </a:lnTo>
                <a:lnTo>
                  <a:pt x="1796293" y="489094"/>
                </a:lnTo>
                <a:lnTo>
                  <a:pt x="1816493" y="543277"/>
                </a:lnTo>
                <a:lnTo>
                  <a:pt x="1831215" y="599135"/>
                </a:lnTo>
                <a:lnTo>
                  <a:pt x="1840222" y="656483"/>
                </a:lnTo>
                <a:lnTo>
                  <a:pt x="1843277" y="715137"/>
                </a:lnTo>
                <a:lnTo>
                  <a:pt x="1840222" y="773790"/>
                </a:lnTo>
                <a:lnTo>
                  <a:pt x="1831215" y="831138"/>
                </a:lnTo>
                <a:lnTo>
                  <a:pt x="1816493" y="886996"/>
                </a:lnTo>
                <a:lnTo>
                  <a:pt x="1796293" y="941179"/>
                </a:lnTo>
                <a:lnTo>
                  <a:pt x="1770852" y="993505"/>
                </a:lnTo>
                <a:lnTo>
                  <a:pt x="1740408" y="1043788"/>
                </a:lnTo>
                <a:lnTo>
                  <a:pt x="1705197" y="1091845"/>
                </a:lnTo>
                <a:lnTo>
                  <a:pt x="1665457" y="1137492"/>
                </a:lnTo>
                <a:lnTo>
                  <a:pt x="1621425" y="1180544"/>
                </a:lnTo>
                <a:lnTo>
                  <a:pt x="1573339" y="1220819"/>
                </a:lnTo>
                <a:lnTo>
                  <a:pt x="1521435" y="1258131"/>
                </a:lnTo>
                <a:lnTo>
                  <a:pt x="1465950" y="1292297"/>
                </a:lnTo>
                <a:lnTo>
                  <a:pt x="1407123" y="1323132"/>
                </a:lnTo>
                <a:lnTo>
                  <a:pt x="1345189" y="1350453"/>
                </a:lnTo>
                <a:lnTo>
                  <a:pt x="1280386" y="1374076"/>
                </a:lnTo>
                <a:lnTo>
                  <a:pt x="1212951" y="1393816"/>
                </a:lnTo>
                <a:lnTo>
                  <a:pt x="1143122" y="1409490"/>
                </a:lnTo>
                <a:lnTo>
                  <a:pt x="1071135" y="1420914"/>
                </a:lnTo>
                <a:lnTo>
                  <a:pt x="997228" y="1427903"/>
                </a:lnTo>
                <a:lnTo>
                  <a:pt x="921638" y="1430274"/>
                </a:lnTo>
                <a:lnTo>
                  <a:pt x="846049" y="1427903"/>
                </a:lnTo>
                <a:lnTo>
                  <a:pt x="772142" y="1420914"/>
                </a:lnTo>
                <a:lnTo>
                  <a:pt x="700155" y="1409490"/>
                </a:lnTo>
                <a:lnTo>
                  <a:pt x="630326" y="1393816"/>
                </a:lnTo>
                <a:lnTo>
                  <a:pt x="562891" y="1374076"/>
                </a:lnTo>
                <a:lnTo>
                  <a:pt x="498088" y="1350453"/>
                </a:lnTo>
                <a:lnTo>
                  <a:pt x="436154" y="1323132"/>
                </a:lnTo>
                <a:lnTo>
                  <a:pt x="377327" y="1292297"/>
                </a:lnTo>
                <a:lnTo>
                  <a:pt x="321842" y="1258131"/>
                </a:lnTo>
                <a:lnTo>
                  <a:pt x="269938" y="1220819"/>
                </a:lnTo>
                <a:lnTo>
                  <a:pt x="221852" y="1180544"/>
                </a:lnTo>
                <a:lnTo>
                  <a:pt x="177820" y="1137492"/>
                </a:lnTo>
                <a:lnTo>
                  <a:pt x="138080" y="1091845"/>
                </a:lnTo>
                <a:lnTo>
                  <a:pt x="102869" y="1043788"/>
                </a:lnTo>
                <a:lnTo>
                  <a:pt x="72425" y="993505"/>
                </a:lnTo>
                <a:lnTo>
                  <a:pt x="46984" y="941179"/>
                </a:lnTo>
                <a:lnTo>
                  <a:pt x="26784" y="886996"/>
                </a:lnTo>
                <a:lnTo>
                  <a:pt x="12062" y="831138"/>
                </a:lnTo>
                <a:lnTo>
                  <a:pt x="3055" y="773790"/>
                </a:lnTo>
                <a:lnTo>
                  <a:pt x="0" y="715137"/>
                </a:lnTo>
                <a:close/>
              </a:path>
            </a:pathLst>
          </a:custGeom>
          <a:ln w="1600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64741" y="2018220"/>
            <a:ext cx="5765800" cy="137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1780" algn="ctr">
              <a:lnSpc>
                <a:spcPts val="1889"/>
              </a:lnSpc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2000" b="1" spc="-17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VING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9090"/>
              </a:lnSpc>
            </a:pPr>
            <a:r>
              <a:rPr sz="8000" b="1" spc="-5" dirty="0">
                <a:solidFill>
                  <a:srgbClr val="D9D9D9"/>
                </a:solidFill>
                <a:latin typeface="Arial Black"/>
                <a:cs typeface="Arial Black"/>
              </a:rPr>
              <a:t>PR</a:t>
            </a:r>
            <a:r>
              <a:rPr sz="8000" b="1" spc="-145" dirty="0">
                <a:solidFill>
                  <a:srgbClr val="D9D9D9"/>
                </a:solidFill>
                <a:latin typeface="Arial Black"/>
                <a:cs typeface="Arial Black"/>
              </a:rPr>
              <a:t>A</a:t>
            </a:r>
            <a:r>
              <a:rPr sz="8000" b="1" dirty="0">
                <a:solidFill>
                  <a:srgbClr val="D9D9D9"/>
                </a:solidFill>
                <a:latin typeface="Arial Black"/>
                <a:cs typeface="Arial Black"/>
              </a:rPr>
              <a:t>CTICE</a:t>
            </a:r>
            <a:endParaRPr sz="8000">
              <a:latin typeface="Arial Black"/>
              <a:cs typeface="Arial Black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850640" y="1713420"/>
            <a:ext cx="1066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none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b="1" u="none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u="none" spc="-10" dirty="0">
                <a:solidFill>
                  <a:srgbClr val="FFFFFF"/>
                </a:solidFill>
                <a:latin typeface="Calibri"/>
                <a:cs typeface="Calibri"/>
              </a:rPr>
              <a:t>OBLEM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27651" y="3036189"/>
            <a:ext cx="2856230" cy="1430655"/>
          </a:xfrm>
          <a:custGeom>
            <a:avLst/>
            <a:gdLst/>
            <a:ahLst/>
            <a:cxnLst/>
            <a:rect l="l" t="t" r="r" b="b"/>
            <a:pathLst>
              <a:path w="2856229" h="1430654">
                <a:moveTo>
                  <a:pt x="1427988" y="0"/>
                </a:moveTo>
                <a:lnTo>
                  <a:pt x="1310868" y="2370"/>
                </a:lnTo>
                <a:lnTo>
                  <a:pt x="1196357" y="9359"/>
                </a:lnTo>
                <a:lnTo>
                  <a:pt x="1084821" y="20783"/>
                </a:lnTo>
                <a:lnTo>
                  <a:pt x="976627" y="36457"/>
                </a:lnTo>
                <a:lnTo>
                  <a:pt x="872144" y="56197"/>
                </a:lnTo>
                <a:lnTo>
                  <a:pt x="771739" y="79820"/>
                </a:lnTo>
                <a:lnTo>
                  <a:pt x="675778" y="107141"/>
                </a:lnTo>
                <a:lnTo>
                  <a:pt x="584630" y="137976"/>
                </a:lnTo>
                <a:lnTo>
                  <a:pt x="498662" y="172142"/>
                </a:lnTo>
                <a:lnTo>
                  <a:pt x="418242" y="209454"/>
                </a:lnTo>
                <a:lnTo>
                  <a:pt x="343737" y="249729"/>
                </a:lnTo>
                <a:lnTo>
                  <a:pt x="275514" y="292781"/>
                </a:lnTo>
                <a:lnTo>
                  <a:pt x="213942" y="338428"/>
                </a:lnTo>
                <a:lnTo>
                  <a:pt x="159386" y="386485"/>
                </a:lnTo>
                <a:lnTo>
                  <a:pt x="112216" y="436768"/>
                </a:lnTo>
                <a:lnTo>
                  <a:pt x="72798" y="489094"/>
                </a:lnTo>
                <a:lnTo>
                  <a:pt x="41500" y="543277"/>
                </a:lnTo>
                <a:lnTo>
                  <a:pt x="18689" y="599135"/>
                </a:lnTo>
                <a:lnTo>
                  <a:pt x="4733" y="656483"/>
                </a:lnTo>
                <a:lnTo>
                  <a:pt x="0" y="715137"/>
                </a:lnTo>
                <a:lnTo>
                  <a:pt x="4733" y="773790"/>
                </a:lnTo>
                <a:lnTo>
                  <a:pt x="18689" y="831138"/>
                </a:lnTo>
                <a:lnTo>
                  <a:pt x="41500" y="886996"/>
                </a:lnTo>
                <a:lnTo>
                  <a:pt x="72798" y="941179"/>
                </a:lnTo>
                <a:lnTo>
                  <a:pt x="112216" y="993505"/>
                </a:lnTo>
                <a:lnTo>
                  <a:pt x="159386" y="1043788"/>
                </a:lnTo>
                <a:lnTo>
                  <a:pt x="213942" y="1091845"/>
                </a:lnTo>
                <a:lnTo>
                  <a:pt x="275514" y="1137492"/>
                </a:lnTo>
                <a:lnTo>
                  <a:pt x="343737" y="1180544"/>
                </a:lnTo>
                <a:lnTo>
                  <a:pt x="418242" y="1220819"/>
                </a:lnTo>
                <a:lnTo>
                  <a:pt x="498662" y="1258131"/>
                </a:lnTo>
                <a:lnTo>
                  <a:pt x="584630" y="1292297"/>
                </a:lnTo>
                <a:lnTo>
                  <a:pt x="675778" y="1323132"/>
                </a:lnTo>
                <a:lnTo>
                  <a:pt x="771739" y="1350453"/>
                </a:lnTo>
                <a:lnTo>
                  <a:pt x="872144" y="1374076"/>
                </a:lnTo>
                <a:lnTo>
                  <a:pt x="976627" y="1393816"/>
                </a:lnTo>
                <a:lnTo>
                  <a:pt x="1084821" y="1409490"/>
                </a:lnTo>
                <a:lnTo>
                  <a:pt x="1196357" y="1420914"/>
                </a:lnTo>
                <a:lnTo>
                  <a:pt x="1310868" y="1427903"/>
                </a:lnTo>
                <a:lnTo>
                  <a:pt x="1427988" y="1430274"/>
                </a:lnTo>
                <a:lnTo>
                  <a:pt x="1545107" y="1427903"/>
                </a:lnTo>
                <a:lnTo>
                  <a:pt x="1659618" y="1420914"/>
                </a:lnTo>
                <a:lnTo>
                  <a:pt x="1771154" y="1409490"/>
                </a:lnTo>
                <a:lnTo>
                  <a:pt x="1879348" y="1393816"/>
                </a:lnTo>
                <a:lnTo>
                  <a:pt x="1983831" y="1374076"/>
                </a:lnTo>
                <a:lnTo>
                  <a:pt x="2084236" y="1350453"/>
                </a:lnTo>
                <a:lnTo>
                  <a:pt x="2180197" y="1323132"/>
                </a:lnTo>
                <a:lnTo>
                  <a:pt x="2271345" y="1292297"/>
                </a:lnTo>
                <a:lnTo>
                  <a:pt x="2357313" y="1258131"/>
                </a:lnTo>
                <a:lnTo>
                  <a:pt x="2437733" y="1220819"/>
                </a:lnTo>
                <a:lnTo>
                  <a:pt x="2512238" y="1180544"/>
                </a:lnTo>
                <a:lnTo>
                  <a:pt x="2580461" y="1137492"/>
                </a:lnTo>
                <a:lnTo>
                  <a:pt x="2642033" y="1091845"/>
                </a:lnTo>
                <a:lnTo>
                  <a:pt x="2696589" y="1043788"/>
                </a:lnTo>
                <a:lnTo>
                  <a:pt x="2743759" y="993505"/>
                </a:lnTo>
                <a:lnTo>
                  <a:pt x="2783177" y="941179"/>
                </a:lnTo>
                <a:lnTo>
                  <a:pt x="2814475" y="886996"/>
                </a:lnTo>
                <a:lnTo>
                  <a:pt x="2837286" y="831138"/>
                </a:lnTo>
                <a:lnTo>
                  <a:pt x="2851242" y="773790"/>
                </a:lnTo>
                <a:lnTo>
                  <a:pt x="2855976" y="715137"/>
                </a:lnTo>
                <a:lnTo>
                  <a:pt x="2851242" y="656483"/>
                </a:lnTo>
                <a:lnTo>
                  <a:pt x="2837286" y="599135"/>
                </a:lnTo>
                <a:lnTo>
                  <a:pt x="2814475" y="543277"/>
                </a:lnTo>
                <a:lnTo>
                  <a:pt x="2783177" y="489094"/>
                </a:lnTo>
                <a:lnTo>
                  <a:pt x="2743759" y="436768"/>
                </a:lnTo>
                <a:lnTo>
                  <a:pt x="2696589" y="386485"/>
                </a:lnTo>
                <a:lnTo>
                  <a:pt x="2642033" y="338428"/>
                </a:lnTo>
                <a:lnTo>
                  <a:pt x="2580461" y="292781"/>
                </a:lnTo>
                <a:lnTo>
                  <a:pt x="2512238" y="249729"/>
                </a:lnTo>
                <a:lnTo>
                  <a:pt x="2437733" y="209454"/>
                </a:lnTo>
                <a:lnTo>
                  <a:pt x="2357313" y="172142"/>
                </a:lnTo>
                <a:lnTo>
                  <a:pt x="2271345" y="137976"/>
                </a:lnTo>
                <a:lnTo>
                  <a:pt x="2180197" y="107141"/>
                </a:lnTo>
                <a:lnTo>
                  <a:pt x="2084236" y="79820"/>
                </a:lnTo>
                <a:lnTo>
                  <a:pt x="1983831" y="56197"/>
                </a:lnTo>
                <a:lnTo>
                  <a:pt x="1879348" y="36457"/>
                </a:lnTo>
                <a:lnTo>
                  <a:pt x="1771154" y="20783"/>
                </a:lnTo>
                <a:lnTo>
                  <a:pt x="1659618" y="9359"/>
                </a:lnTo>
                <a:lnTo>
                  <a:pt x="1545107" y="2370"/>
                </a:lnTo>
                <a:lnTo>
                  <a:pt x="1427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27651" y="3036189"/>
            <a:ext cx="2856230" cy="1430655"/>
          </a:xfrm>
          <a:custGeom>
            <a:avLst/>
            <a:gdLst/>
            <a:ahLst/>
            <a:cxnLst/>
            <a:rect l="l" t="t" r="r" b="b"/>
            <a:pathLst>
              <a:path w="2856229" h="1430654">
                <a:moveTo>
                  <a:pt x="0" y="715137"/>
                </a:moveTo>
                <a:lnTo>
                  <a:pt x="4733" y="656483"/>
                </a:lnTo>
                <a:lnTo>
                  <a:pt x="18689" y="599135"/>
                </a:lnTo>
                <a:lnTo>
                  <a:pt x="41500" y="543277"/>
                </a:lnTo>
                <a:lnTo>
                  <a:pt x="72798" y="489094"/>
                </a:lnTo>
                <a:lnTo>
                  <a:pt x="112216" y="436768"/>
                </a:lnTo>
                <a:lnTo>
                  <a:pt x="159386" y="386485"/>
                </a:lnTo>
                <a:lnTo>
                  <a:pt x="213942" y="338428"/>
                </a:lnTo>
                <a:lnTo>
                  <a:pt x="275514" y="292781"/>
                </a:lnTo>
                <a:lnTo>
                  <a:pt x="343737" y="249729"/>
                </a:lnTo>
                <a:lnTo>
                  <a:pt x="418242" y="209454"/>
                </a:lnTo>
                <a:lnTo>
                  <a:pt x="498662" y="172142"/>
                </a:lnTo>
                <a:lnTo>
                  <a:pt x="584630" y="137976"/>
                </a:lnTo>
                <a:lnTo>
                  <a:pt x="675778" y="107141"/>
                </a:lnTo>
                <a:lnTo>
                  <a:pt x="771739" y="79820"/>
                </a:lnTo>
                <a:lnTo>
                  <a:pt x="872144" y="56197"/>
                </a:lnTo>
                <a:lnTo>
                  <a:pt x="976627" y="36457"/>
                </a:lnTo>
                <a:lnTo>
                  <a:pt x="1084821" y="20783"/>
                </a:lnTo>
                <a:lnTo>
                  <a:pt x="1196357" y="9359"/>
                </a:lnTo>
                <a:lnTo>
                  <a:pt x="1310868" y="2370"/>
                </a:lnTo>
                <a:lnTo>
                  <a:pt x="1427988" y="0"/>
                </a:lnTo>
                <a:lnTo>
                  <a:pt x="1545107" y="2370"/>
                </a:lnTo>
                <a:lnTo>
                  <a:pt x="1659618" y="9359"/>
                </a:lnTo>
                <a:lnTo>
                  <a:pt x="1771154" y="20783"/>
                </a:lnTo>
                <a:lnTo>
                  <a:pt x="1879348" y="36457"/>
                </a:lnTo>
                <a:lnTo>
                  <a:pt x="1983831" y="56197"/>
                </a:lnTo>
                <a:lnTo>
                  <a:pt x="2084236" y="79820"/>
                </a:lnTo>
                <a:lnTo>
                  <a:pt x="2180197" y="107141"/>
                </a:lnTo>
                <a:lnTo>
                  <a:pt x="2271345" y="137976"/>
                </a:lnTo>
                <a:lnTo>
                  <a:pt x="2357313" y="172142"/>
                </a:lnTo>
                <a:lnTo>
                  <a:pt x="2437733" y="209454"/>
                </a:lnTo>
                <a:lnTo>
                  <a:pt x="2512238" y="249729"/>
                </a:lnTo>
                <a:lnTo>
                  <a:pt x="2580461" y="292781"/>
                </a:lnTo>
                <a:lnTo>
                  <a:pt x="2642033" y="338428"/>
                </a:lnTo>
                <a:lnTo>
                  <a:pt x="2696589" y="386485"/>
                </a:lnTo>
                <a:lnTo>
                  <a:pt x="2743759" y="436768"/>
                </a:lnTo>
                <a:lnTo>
                  <a:pt x="2783177" y="489094"/>
                </a:lnTo>
                <a:lnTo>
                  <a:pt x="2814475" y="543277"/>
                </a:lnTo>
                <a:lnTo>
                  <a:pt x="2837286" y="599135"/>
                </a:lnTo>
                <a:lnTo>
                  <a:pt x="2851242" y="656483"/>
                </a:lnTo>
                <a:lnTo>
                  <a:pt x="2855976" y="715137"/>
                </a:lnTo>
                <a:lnTo>
                  <a:pt x="2851242" y="773790"/>
                </a:lnTo>
                <a:lnTo>
                  <a:pt x="2837286" y="831138"/>
                </a:lnTo>
                <a:lnTo>
                  <a:pt x="2814475" y="886996"/>
                </a:lnTo>
                <a:lnTo>
                  <a:pt x="2783177" y="941179"/>
                </a:lnTo>
                <a:lnTo>
                  <a:pt x="2743759" y="993505"/>
                </a:lnTo>
                <a:lnTo>
                  <a:pt x="2696589" y="1043788"/>
                </a:lnTo>
                <a:lnTo>
                  <a:pt x="2642033" y="1091845"/>
                </a:lnTo>
                <a:lnTo>
                  <a:pt x="2580461" y="1137492"/>
                </a:lnTo>
                <a:lnTo>
                  <a:pt x="2512238" y="1180544"/>
                </a:lnTo>
                <a:lnTo>
                  <a:pt x="2437733" y="1220819"/>
                </a:lnTo>
                <a:lnTo>
                  <a:pt x="2357313" y="1258131"/>
                </a:lnTo>
                <a:lnTo>
                  <a:pt x="2271345" y="1292297"/>
                </a:lnTo>
                <a:lnTo>
                  <a:pt x="2180197" y="1323132"/>
                </a:lnTo>
                <a:lnTo>
                  <a:pt x="2084236" y="1350453"/>
                </a:lnTo>
                <a:lnTo>
                  <a:pt x="1983831" y="1374076"/>
                </a:lnTo>
                <a:lnTo>
                  <a:pt x="1879348" y="1393816"/>
                </a:lnTo>
                <a:lnTo>
                  <a:pt x="1771154" y="1409490"/>
                </a:lnTo>
                <a:lnTo>
                  <a:pt x="1659618" y="1420914"/>
                </a:lnTo>
                <a:lnTo>
                  <a:pt x="1545107" y="1427903"/>
                </a:lnTo>
                <a:lnTo>
                  <a:pt x="1427988" y="1430274"/>
                </a:lnTo>
                <a:lnTo>
                  <a:pt x="1310868" y="1427903"/>
                </a:lnTo>
                <a:lnTo>
                  <a:pt x="1196357" y="1420914"/>
                </a:lnTo>
                <a:lnTo>
                  <a:pt x="1084821" y="1409490"/>
                </a:lnTo>
                <a:lnTo>
                  <a:pt x="976627" y="1393816"/>
                </a:lnTo>
                <a:lnTo>
                  <a:pt x="872144" y="1374076"/>
                </a:lnTo>
                <a:lnTo>
                  <a:pt x="771739" y="1350453"/>
                </a:lnTo>
                <a:lnTo>
                  <a:pt x="675778" y="1323132"/>
                </a:lnTo>
                <a:lnTo>
                  <a:pt x="584630" y="1292297"/>
                </a:lnTo>
                <a:lnTo>
                  <a:pt x="498662" y="1258131"/>
                </a:lnTo>
                <a:lnTo>
                  <a:pt x="418242" y="1220819"/>
                </a:lnTo>
                <a:lnTo>
                  <a:pt x="343737" y="1180544"/>
                </a:lnTo>
                <a:lnTo>
                  <a:pt x="275514" y="1137492"/>
                </a:lnTo>
                <a:lnTo>
                  <a:pt x="213942" y="1091845"/>
                </a:lnTo>
                <a:lnTo>
                  <a:pt x="159386" y="1043788"/>
                </a:lnTo>
                <a:lnTo>
                  <a:pt x="112216" y="993505"/>
                </a:lnTo>
                <a:lnTo>
                  <a:pt x="72798" y="941179"/>
                </a:lnTo>
                <a:lnTo>
                  <a:pt x="41500" y="886996"/>
                </a:lnTo>
                <a:lnTo>
                  <a:pt x="18689" y="831138"/>
                </a:lnTo>
                <a:lnTo>
                  <a:pt x="4733" y="773790"/>
                </a:lnTo>
                <a:lnTo>
                  <a:pt x="0" y="715137"/>
                </a:lnTo>
                <a:close/>
              </a:path>
            </a:pathLst>
          </a:custGeom>
          <a:ln w="1600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370321" y="3481260"/>
            <a:ext cx="177038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045" marR="5080" indent="-601980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OGRAMMING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SKILL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75207" y="3036189"/>
            <a:ext cx="2856865" cy="1430655"/>
          </a:xfrm>
          <a:custGeom>
            <a:avLst/>
            <a:gdLst/>
            <a:ahLst/>
            <a:cxnLst/>
            <a:rect l="l" t="t" r="r" b="b"/>
            <a:pathLst>
              <a:path w="2856865" h="1430654">
                <a:moveTo>
                  <a:pt x="1428369" y="0"/>
                </a:moveTo>
                <a:lnTo>
                  <a:pt x="1311212" y="2370"/>
                </a:lnTo>
                <a:lnTo>
                  <a:pt x="1196666" y="9359"/>
                </a:lnTo>
                <a:lnTo>
                  <a:pt x="1085096" y="20783"/>
                </a:lnTo>
                <a:lnTo>
                  <a:pt x="976871" y="36457"/>
                </a:lnTo>
                <a:lnTo>
                  <a:pt x="872359" y="56197"/>
                </a:lnTo>
                <a:lnTo>
                  <a:pt x="771925" y="79820"/>
                </a:lnTo>
                <a:lnTo>
                  <a:pt x="675939" y="107141"/>
                </a:lnTo>
                <a:lnTo>
                  <a:pt x="584767" y="137976"/>
                </a:lnTo>
                <a:lnTo>
                  <a:pt x="498778" y="172142"/>
                </a:lnTo>
                <a:lnTo>
                  <a:pt x="418338" y="209454"/>
                </a:lnTo>
                <a:lnTo>
                  <a:pt x="343814" y="249729"/>
                </a:lnTo>
                <a:lnTo>
                  <a:pt x="275575" y="292781"/>
                </a:lnTo>
                <a:lnTo>
                  <a:pt x="213988" y="338428"/>
                </a:lnTo>
                <a:lnTo>
                  <a:pt x="159421" y="386485"/>
                </a:lnTo>
                <a:lnTo>
                  <a:pt x="112240" y="436768"/>
                </a:lnTo>
                <a:lnTo>
                  <a:pt x="72813" y="489094"/>
                </a:lnTo>
                <a:lnTo>
                  <a:pt x="41508" y="543277"/>
                </a:lnTo>
                <a:lnTo>
                  <a:pt x="18693" y="599135"/>
                </a:lnTo>
                <a:lnTo>
                  <a:pt x="4734" y="656483"/>
                </a:lnTo>
                <a:lnTo>
                  <a:pt x="0" y="715137"/>
                </a:lnTo>
                <a:lnTo>
                  <a:pt x="4734" y="773790"/>
                </a:lnTo>
                <a:lnTo>
                  <a:pt x="18693" y="831138"/>
                </a:lnTo>
                <a:lnTo>
                  <a:pt x="41508" y="886996"/>
                </a:lnTo>
                <a:lnTo>
                  <a:pt x="72813" y="941179"/>
                </a:lnTo>
                <a:lnTo>
                  <a:pt x="112240" y="993505"/>
                </a:lnTo>
                <a:lnTo>
                  <a:pt x="159421" y="1043788"/>
                </a:lnTo>
                <a:lnTo>
                  <a:pt x="213988" y="1091845"/>
                </a:lnTo>
                <a:lnTo>
                  <a:pt x="275575" y="1137492"/>
                </a:lnTo>
                <a:lnTo>
                  <a:pt x="343814" y="1180544"/>
                </a:lnTo>
                <a:lnTo>
                  <a:pt x="418338" y="1220819"/>
                </a:lnTo>
                <a:lnTo>
                  <a:pt x="498778" y="1258131"/>
                </a:lnTo>
                <a:lnTo>
                  <a:pt x="584767" y="1292297"/>
                </a:lnTo>
                <a:lnTo>
                  <a:pt x="675939" y="1323132"/>
                </a:lnTo>
                <a:lnTo>
                  <a:pt x="771925" y="1350453"/>
                </a:lnTo>
                <a:lnTo>
                  <a:pt x="872359" y="1374076"/>
                </a:lnTo>
                <a:lnTo>
                  <a:pt x="976871" y="1393816"/>
                </a:lnTo>
                <a:lnTo>
                  <a:pt x="1085096" y="1409490"/>
                </a:lnTo>
                <a:lnTo>
                  <a:pt x="1196666" y="1420914"/>
                </a:lnTo>
                <a:lnTo>
                  <a:pt x="1311212" y="1427903"/>
                </a:lnTo>
                <a:lnTo>
                  <a:pt x="1428369" y="1430274"/>
                </a:lnTo>
                <a:lnTo>
                  <a:pt x="1545525" y="1427903"/>
                </a:lnTo>
                <a:lnTo>
                  <a:pt x="1660071" y="1420914"/>
                </a:lnTo>
                <a:lnTo>
                  <a:pt x="1771641" y="1409490"/>
                </a:lnTo>
                <a:lnTo>
                  <a:pt x="1879866" y="1393816"/>
                </a:lnTo>
                <a:lnTo>
                  <a:pt x="1984378" y="1374076"/>
                </a:lnTo>
                <a:lnTo>
                  <a:pt x="2084812" y="1350453"/>
                </a:lnTo>
                <a:lnTo>
                  <a:pt x="2180798" y="1323132"/>
                </a:lnTo>
                <a:lnTo>
                  <a:pt x="2271970" y="1292297"/>
                </a:lnTo>
                <a:lnTo>
                  <a:pt x="2357959" y="1258131"/>
                </a:lnTo>
                <a:lnTo>
                  <a:pt x="2438400" y="1220819"/>
                </a:lnTo>
                <a:lnTo>
                  <a:pt x="2512923" y="1180544"/>
                </a:lnTo>
                <a:lnTo>
                  <a:pt x="2581162" y="1137492"/>
                </a:lnTo>
                <a:lnTo>
                  <a:pt x="2642749" y="1091845"/>
                </a:lnTo>
                <a:lnTo>
                  <a:pt x="2697316" y="1043788"/>
                </a:lnTo>
                <a:lnTo>
                  <a:pt x="2744497" y="993505"/>
                </a:lnTo>
                <a:lnTo>
                  <a:pt x="2783924" y="941179"/>
                </a:lnTo>
                <a:lnTo>
                  <a:pt x="2815229" y="886996"/>
                </a:lnTo>
                <a:lnTo>
                  <a:pt x="2838044" y="831138"/>
                </a:lnTo>
                <a:lnTo>
                  <a:pt x="2852003" y="773790"/>
                </a:lnTo>
                <a:lnTo>
                  <a:pt x="2856738" y="715137"/>
                </a:lnTo>
                <a:lnTo>
                  <a:pt x="2852003" y="656483"/>
                </a:lnTo>
                <a:lnTo>
                  <a:pt x="2838044" y="599135"/>
                </a:lnTo>
                <a:lnTo>
                  <a:pt x="2815229" y="543277"/>
                </a:lnTo>
                <a:lnTo>
                  <a:pt x="2783924" y="489094"/>
                </a:lnTo>
                <a:lnTo>
                  <a:pt x="2744497" y="436768"/>
                </a:lnTo>
                <a:lnTo>
                  <a:pt x="2697316" y="386485"/>
                </a:lnTo>
                <a:lnTo>
                  <a:pt x="2642749" y="338428"/>
                </a:lnTo>
                <a:lnTo>
                  <a:pt x="2581162" y="292781"/>
                </a:lnTo>
                <a:lnTo>
                  <a:pt x="2512923" y="249729"/>
                </a:lnTo>
                <a:lnTo>
                  <a:pt x="2438400" y="209454"/>
                </a:lnTo>
                <a:lnTo>
                  <a:pt x="2357959" y="172142"/>
                </a:lnTo>
                <a:lnTo>
                  <a:pt x="2271970" y="137976"/>
                </a:lnTo>
                <a:lnTo>
                  <a:pt x="2180798" y="107141"/>
                </a:lnTo>
                <a:lnTo>
                  <a:pt x="2084812" y="79820"/>
                </a:lnTo>
                <a:lnTo>
                  <a:pt x="1984378" y="56197"/>
                </a:lnTo>
                <a:lnTo>
                  <a:pt x="1879866" y="36457"/>
                </a:lnTo>
                <a:lnTo>
                  <a:pt x="1771641" y="20783"/>
                </a:lnTo>
                <a:lnTo>
                  <a:pt x="1660071" y="9359"/>
                </a:lnTo>
                <a:lnTo>
                  <a:pt x="1545525" y="2370"/>
                </a:lnTo>
                <a:lnTo>
                  <a:pt x="1428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75207" y="3036189"/>
            <a:ext cx="2856865" cy="1430655"/>
          </a:xfrm>
          <a:custGeom>
            <a:avLst/>
            <a:gdLst/>
            <a:ahLst/>
            <a:cxnLst/>
            <a:rect l="l" t="t" r="r" b="b"/>
            <a:pathLst>
              <a:path w="2856865" h="1430654">
                <a:moveTo>
                  <a:pt x="0" y="715137"/>
                </a:moveTo>
                <a:lnTo>
                  <a:pt x="4734" y="656483"/>
                </a:lnTo>
                <a:lnTo>
                  <a:pt x="18693" y="599135"/>
                </a:lnTo>
                <a:lnTo>
                  <a:pt x="41508" y="543277"/>
                </a:lnTo>
                <a:lnTo>
                  <a:pt x="72813" y="489094"/>
                </a:lnTo>
                <a:lnTo>
                  <a:pt x="112240" y="436768"/>
                </a:lnTo>
                <a:lnTo>
                  <a:pt x="159421" y="386485"/>
                </a:lnTo>
                <a:lnTo>
                  <a:pt x="213988" y="338428"/>
                </a:lnTo>
                <a:lnTo>
                  <a:pt x="275575" y="292781"/>
                </a:lnTo>
                <a:lnTo>
                  <a:pt x="343814" y="249729"/>
                </a:lnTo>
                <a:lnTo>
                  <a:pt x="418338" y="209454"/>
                </a:lnTo>
                <a:lnTo>
                  <a:pt x="498778" y="172142"/>
                </a:lnTo>
                <a:lnTo>
                  <a:pt x="584767" y="137976"/>
                </a:lnTo>
                <a:lnTo>
                  <a:pt x="675939" y="107141"/>
                </a:lnTo>
                <a:lnTo>
                  <a:pt x="771925" y="79820"/>
                </a:lnTo>
                <a:lnTo>
                  <a:pt x="872359" y="56197"/>
                </a:lnTo>
                <a:lnTo>
                  <a:pt x="976871" y="36457"/>
                </a:lnTo>
                <a:lnTo>
                  <a:pt x="1085096" y="20783"/>
                </a:lnTo>
                <a:lnTo>
                  <a:pt x="1196666" y="9359"/>
                </a:lnTo>
                <a:lnTo>
                  <a:pt x="1311212" y="2370"/>
                </a:lnTo>
                <a:lnTo>
                  <a:pt x="1428369" y="0"/>
                </a:lnTo>
                <a:lnTo>
                  <a:pt x="1545525" y="2370"/>
                </a:lnTo>
                <a:lnTo>
                  <a:pt x="1660071" y="9359"/>
                </a:lnTo>
                <a:lnTo>
                  <a:pt x="1771641" y="20783"/>
                </a:lnTo>
                <a:lnTo>
                  <a:pt x="1879866" y="36457"/>
                </a:lnTo>
                <a:lnTo>
                  <a:pt x="1984378" y="56197"/>
                </a:lnTo>
                <a:lnTo>
                  <a:pt x="2084812" y="79820"/>
                </a:lnTo>
                <a:lnTo>
                  <a:pt x="2180798" y="107141"/>
                </a:lnTo>
                <a:lnTo>
                  <a:pt x="2271970" y="137976"/>
                </a:lnTo>
                <a:lnTo>
                  <a:pt x="2357959" y="172142"/>
                </a:lnTo>
                <a:lnTo>
                  <a:pt x="2438400" y="209454"/>
                </a:lnTo>
                <a:lnTo>
                  <a:pt x="2512923" y="249729"/>
                </a:lnTo>
                <a:lnTo>
                  <a:pt x="2581162" y="292781"/>
                </a:lnTo>
                <a:lnTo>
                  <a:pt x="2642749" y="338428"/>
                </a:lnTo>
                <a:lnTo>
                  <a:pt x="2697316" y="386485"/>
                </a:lnTo>
                <a:lnTo>
                  <a:pt x="2744497" y="436768"/>
                </a:lnTo>
                <a:lnTo>
                  <a:pt x="2783924" y="489094"/>
                </a:lnTo>
                <a:lnTo>
                  <a:pt x="2815229" y="543277"/>
                </a:lnTo>
                <a:lnTo>
                  <a:pt x="2838044" y="599135"/>
                </a:lnTo>
                <a:lnTo>
                  <a:pt x="2852003" y="656483"/>
                </a:lnTo>
                <a:lnTo>
                  <a:pt x="2856738" y="715137"/>
                </a:lnTo>
                <a:lnTo>
                  <a:pt x="2852003" y="773790"/>
                </a:lnTo>
                <a:lnTo>
                  <a:pt x="2838044" y="831138"/>
                </a:lnTo>
                <a:lnTo>
                  <a:pt x="2815229" y="886996"/>
                </a:lnTo>
                <a:lnTo>
                  <a:pt x="2783924" y="941179"/>
                </a:lnTo>
                <a:lnTo>
                  <a:pt x="2744497" y="993505"/>
                </a:lnTo>
                <a:lnTo>
                  <a:pt x="2697316" y="1043788"/>
                </a:lnTo>
                <a:lnTo>
                  <a:pt x="2642749" y="1091845"/>
                </a:lnTo>
                <a:lnTo>
                  <a:pt x="2581162" y="1137492"/>
                </a:lnTo>
                <a:lnTo>
                  <a:pt x="2512923" y="1180544"/>
                </a:lnTo>
                <a:lnTo>
                  <a:pt x="2438400" y="1220819"/>
                </a:lnTo>
                <a:lnTo>
                  <a:pt x="2357959" y="1258131"/>
                </a:lnTo>
                <a:lnTo>
                  <a:pt x="2271970" y="1292297"/>
                </a:lnTo>
                <a:lnTo>
                  <a:pt x="2180798" y="1323132"/>
                </a:lnTo>
                <a:lnTo>
                  <a:pt x="2084812" y="1350453"/>
                </a:lnTo>
                <a:lnTo>
                  <a:pt x="1984378" y="1374076"/>
                </a:lnTo>
                <a:lnTo>
                  <a:pt x="1879866" y="1393816"/>
                </a:lnTo>
                <a:lnTo>
                  <a:pt x="1771641" y="1409490"/>
                </a:lnTo>
                <a:lnTo>
                  <a:pt x="1660071" y="1420914"/>
                </a:lnTo>
                <a:lnTo>
                  <a:pt x="1545525" y="1427903"/>
                </a:lnTo>
                <a:lnTo>
                  <a:pt x="1428369" y="1430274"/>
                </a:lnTo>
                <a:lnTo>
                  <a:pt x="1311212" y="1427903"/>
                </a:lnTo>
                <a:lnTo>
                  <a:pt x="1196666" y="1420914"/>
                </a:lnTo>
                <a:lnTo>
                  <a:pt x="1085096" y="1409490"/>
                </a:lnTo>
                <a:lnTo>
                  <a:pt x="976871" y="1393816"/>
                </a:lnTo>
                <a:lnTo>
                  <a:pt x="872359" y="1374076"/>
                </a:lnTo>
                <a:lnTo>
                  <a:pt x="771925" y="1350453"/>
                </a:lnTo>
                <a:lnTo>
                  <a:pt x="675939" y="1323132"/>
                </a:lnTo>
                <a:lnTo>
                  <a:pt x="584767" y="1292297"/>
                </a:lnTo>
                <a:lnTo>
                  <a:pt x="498778" y="1258131"/>
                </a:lnTo>
                <a:lnTo>
                  <a:pt x="418338" y="1220819"/>
                </a:lnTo>
                <a:lnTo>
                  <a:pt x="343814" y="1180544"/>
                </a:lnTo>
                <a:lnTo>
                  <a:pt x="275575" y="1137492"/>
                </a:lnTo>
                <a:lnTo>
                  <a:pt x="213988" y="1091845"/>
                </a:lnTo>
                <a:lnTo>
                  <a:pt x="159421" y="1043788"/>
                </a:lnTo>
                <a:lnTo>
                  <a:pt x="112240" y="993505"/>
                </a:lnTo>
                <a:lnTo>
                  <a:pt x="72813" y="941179"/>
                </a:lnTo>
                <a:lnTo>
                  <a:pt x="41508" y="886996"/>
                </a:lnTo>
                <a:lnTo>
                  <a:pt x="18693" y="831138"/>
                </a:lnTo>
                <a:lnTo>
                  <a:pt x="4734" y="773790"/>
                </a:lnTo>
                <a:lnTo>
                  <a:pt x="0" y="715137"/>
                </a:lnTo>
                <a:close/>
              </a:path>
            </a:pathLst>
          </a:custGeom>
          <a:ln w="1600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964944" y="3481260"/>
            <a:ext cx="147701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492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KN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WLEDGE O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ONC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EP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90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 smtClean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fld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185" dirty="0"/>
              <a:t>T</a:t>
            </a:r>
            <a:r>
              <a:rPr spc="-50" dirty="0"/>
              <a:t>O</a:t>
            </a:r>
            <a:r>
              <a:rPr spc="-55" dirty="0"/>
              <a:t>P</a:t>
            </a:r>
            <a:r>
              <a:rPr spc="-50" dirty="0"/>
              <a:t>IC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90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 smtClean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7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7440930" cy="3378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ep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es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 kn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wl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20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with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at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truc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6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tion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ecu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sion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 </a:t>
            </a:r>
            <a:r>
              <a:rPr sz="2600" spc="-30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ompu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tiona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apho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7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action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p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ocedu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es and </a:t>
            </a:r>
            <a:r>
              <a:rPr sz="2600" spc="-10" dirty="0">
                <a:latin typeface="Calibri"/>
                <a:cs typeface="Calibri"/>
              </a:rPr>
              <a:t>d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types</a:t>
            </a:r>
            <a:endParaRPr sz="2600" dirty="0">
              <a:latin typeface="Calibri"/>
              <a:cs typeface="Calibri"/>
            </a:endParaRPr>
          </a:p>
          <a:p>
            <a:pPr marL="104139" marR="5080" indent="-91440">
              <a:lnSpc>
                <a:spcPts val="2810"/>
              </a:lnSpc>
              <a:spcBef>
                <a:spcPts val="14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0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ani</a:t>
            </a:r>
            <a:r>
              <a:rPr sz="2600" b="1" spc="-60" dirty="0">
                <a:solidFill>
                  <a:srgbClr val="C00000"/>
                </a:solidFill>
                <a:latin typeface="Calibri"/>
                <a:cs typeface="Calibri"/>
              </a:rPr>
              <a:t>z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modul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ari</a:t>
            </a:r>
            <a:r>
              <a:rPr sz="2600" b="1" spc="-50" dirty="0">
                <a:solidFill>
                  <a:srgbClr val="C00000"/>
                </a:solidFill>
                <a:latin typeface="Calibri"/>
                <a:cs typeface="Calibri"/>
              </a:rPr>
              <a:t>z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s</a:t>
            </a:r>
            <a:r>
              <a:rPr sz="2600" spc="-30" dirty="0">
                <a:latin typeface="Calibri"/>
                <a:cs typeface="Calibri"/>
              </a:rPr>
              <a:t>y</a:t>
            </a:r>
            <a:r>
              <a:rPr sz="2600" spc="-40" dirty="0">
                <a:latin typeface="Calibri"/>
                <a:cs typeface="Calibri"/>
              </a:rPr>
              <a:t>st</a:t>
            </a:r>
            <a:r>
              <a:rPr sz="2600" spc="-5" dirty="0">
                <a:latin typeface="Calibri"/>
                <a:cs typeface="Calibri"/>
              </a:rPr>
              <a:t>ems </a:t>
            </a:r>
            <a:r>
              <a:rPr sz="2600" spc="-10" dirty="0">
                <a:latin typeface="Calibri"/>
                <a:cs typeface="Calibri"/>
              </a:rPr>
              <a:t>usin</a:t>
            </a:r>
            <a:r>
              <a:rPr sz="2600" spc="-5" dirty="0">
                <a:latin typeface="Calibri"/>
                <a:cs typeface="Calibri"/>
              </a:rPr>
              <a:t>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objec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clas</a:t>
            </a:r>
            <a:r>
              <a:rPr sz="2600" spc="-2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es and m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thods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di</a:t>
            </a:r>
            <a:r>
              <a:rPr sz="2600" spc="-25" dirty="0">
                <a:latin typeface="Calibri"/>
                <a:cs typeface="Calibri"/>
              </a:rPr>
              <a:t>f</a:t>
            </a:r>
            <a:r>
              <a:rPr sz="2600" spc="-7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 c</a:t>
            </a:r>
            <a:r>
              <a:rPr sz="2600" spc="-15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ass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s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al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orithm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ching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sorting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ompl</a:t>
            </a:r>
            <a:r>
              <a:rPr sz="2600" b="1" spc="-6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xit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600" b="1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spc="-10" dirty="0">
                <a:latin typeface="Calibri"/>
                <a:cs typeface="Calibri"/>
              </a:rPr>
              <a:t>orithms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5" dirty="0"/>
              <a:t>W</a:t>
            </a:r>
            <a:r>
              <a:rPr spc="-50" dirty="0"/>
              <a:t>H</a:t>
            </a:r>
            <a:r>
              <a:rPr spc="-425" dirty="0"/>
              <a:t>A</a:t>
            </a:r>
            <a:r>
              <a:rPr dirty="0"/>
              <a:t>T</a:t>
            </a:r>
            <a:r>
              <a:rPr spc="-100" dirty="0"/>
              <a:t> </a:t>
            </a:r>
            <a:r>
              <a:rPr spc="-50" dirty="0"/>
              <a:t>DO</a:t>
            </a:r>
            <a:r>
              <a:rPr spc="-100" dirty="0"/>
              <a:t>E</a:t>
            </a:r>
            <a:r>
              <a:rPr spc="-5" dirty="0"/>
              <a:t>S</a:t>
            </a:r>
            <a:r>
              <a:rPr spc="-105" dirty="0"/>
              <a:t> </a:t>
            </a:r>
            <a:r>
              <a:rPr dirty="0"/>
              <a:t>A</a:t>
            </a:r>
            <a:r>
              <a:rPr spc="-105" dirty="0"/>
              <a:t> </a:t>
            </a:r>
            <a:r>
              <a:rPr spc="-100" dirty="0"/>
              <a:t>C</a:t>
            </a:r>
            <a:r>
              <a:rPr spc="-50" dirty="0"/>
              <a:t>O</a:t>
            </a:r>
            <a:r>
              <a:rPr spc="-55" dirty="0"/>
              <a:t>MPU</a:t>
            </a:r>
            <a:r>
              <a:rPr spc="-50" dirty="0"/>
              <a:t>T</a:t>
            </a:r>
            <a:r>
              <a:rPr spc="-55" dirty="0"/>
              <a:t>E</a:t>
            </a:r>
            <a:r>
              <a:rPr dirty="0"/>
              <a:t>R</a:t>
            </a:r>
            <a:r>
              <a:rPr spc="-110" dirty="0"/>
              <a:t> </a:t>
            </a:r>
            <a:r>
              <a:rPr spc="-50" dirty="0"/>
              <a:t>D</a:t>
            </a:r>
            <a:r>
              <a:rPr dirty="0"/>
              <a:t>O 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90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 smtClean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8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5815965" cy="385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Fun</a:t>
            </a:r>
            <a:r>
              <a:rPr sz="2600" spc="5" dirty="0">
                <a:latin typeface="Calibri"/>
                <a:cs typeface="Calibri"/>
              </a:rPr>
              <a:t>d</a:t>
            </a:r>
            <a:r>
              <a:rPr sz="2600" spc="-5" dirty="0">
                <a:latin typeface="Calibri"/>
                <a:cs typeface="Calibri"/>
              </a:rPr>
              <a:t>am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-1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y: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per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orm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al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ul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tions</a:t>
            </a:r>
            <a:endParaRPr sz="2400" dirty="0">
              <a:latin typeface="Calibri"/>
              <a:cs typeface="Calibri"/>
            </a:endParaRPr>
          </a:p>
          <a:p>
            <a:pPr marL="486409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billio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alcul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ond!</a:t>
            </a:r>
            <a:endParaRPr sz="24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emembe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esults</a:t>
            </a:r>
          </a:p>
          <a:p>
            <a:pPr marL="486409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Calibri"/>
                <a:cs typeface="Calibri"/>
              </a:rPr>
              <a:t>100s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gi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spc="0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e!</a:t>
            </a:r>
            <a:endParaRPr sz="24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Wh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kinds</a:t>
            </a:r>
            <a:r>
              <a:rPr sz="2600" spc="-10" dirty="0">
                <a:latin typeface="Calibri"/>
                <a:cs typeface="Calibri"/>
              </a:rPr>
              <a:t> 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alcul</a:t>
            </a:r>
            <a:r>
              <a:rPr sz="2600" spc="-40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10" dirty="0">
                <a:latin typeface="Calibri"/>
                <a:cs typeface="Calibri"/>
              </a:rPr>
              <a:t>ons?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built-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s th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ou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fin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og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ammer</a:t>
            </a:r>
            <a:endParaRPr sz="2400" dirty="0">
              <a:latin typeface="Calibri"/>
              <a:cs typeface="Calibri"/>
            </a:endParaRPr>
          </a:p>
          <a:p>
            <a:pPr marL="312420" indent="-299720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313055" algn="l"/>
              </a:tabLst>
            </a:pP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ompu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onl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k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 </a:t>
            </a:r>
            <a:r>
              <a:rPr sz="2600" spc="-30" dirty="0">
                <a:latin typeface="Calibri"/>
                <a:cs typeface="Calibri"/>
              </a:rPr>
              <a:t>y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u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ell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them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0" dirty="0"/>
              <a:t>TY</a:t>
            </a:r>
            <a:r>
              <a:rPr spc="-55" dirty="0"/>
              <a:t>P</a:t>
            </a:r>
            <a:r>
              <a:rPr spc="-100" dirty="0"/>
              <a:t>E</a:t>
            </a:r>
            <a:r>
              <a:rPr spc="-5" dirty="0"/>
              <a:t>S</a:t>
            </a:r>
            <a:r>
              <a:rPr spc="-100" dirty="0"/>
              <a:t> </a:t>
            </a:r>
            <a:r>
              <a:rPr spc="-50" dirty="0"/>
              <a:t>O</a:t>
            </a:r>
            <a:r>
              <a:rPr spc="-5" dirty="0"/>
              <a:t>F</a:t>
            </a:r>
            <a:r>
              <a:rPr spc="-100" dirty="0"/>
              <a:t> </a:t>
            </a:r>
            <a:r>
              <a:rPr spc="-45" dirty="0"/>
              <a:t>KN</a:t>
            </a:r>
            <a:r>
              <a:rPr spc="-100" dirty="0"/>
              <a:t>O</a:t>
            </a:r>
            <a:r>
              <a:rPr spc="-55" dirty="0"/>
              <a:t>WLE</a:t>
            </a:r>
            <a:r>
              <a:rPr spc="-50" dirty="0"/>
              <a:t>DG</a:t>
            </a:r>
            <a:r>
              <a:rPr spc="-5" dirty="0"/>
              <a:t>E</a:t>
            </a:r>
            <a:r>
              <a:rPr dirty="0"/>
              <a:t> 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5" dirty="0" smtClean="0"/>
              <a:t>LECTU</a:t>
            </a:r>
            <a:r>
              <a:rPr dirty="0" smtClean="0"/>
              <a:t>RE</a:t>
            </a:r>
            <a:r>
              <a:rPr spc="-20" dirty="0" smtClean="0"/>
              <a:t> </a:t>
            </a:r>
            <a:r>
              <a:rPr spc="-5" dirty="0"/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69147" y="6637845"/>
            <a:ext cx="16129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6286" y="1893842"/>
            <a:ext cx="8344534" cy="3659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dec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6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kn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wled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35" dirty="0">
                <a:latin typeface="Calibri"/>
                <a:cs typeface="Calibri"/>
              </a:rPr>
              <a:t>st</a:t>
            </a:r>
            <a:r>
              <a:rPr sz="2600" b="1" spc="-30" dirty="0">
                <a:latin typeface="Calibri"/>
                <a:cs typeface="Calibri"/>
              </a:rPr>
              <a:t>a</a:t>
            </a:r>
            <a:r>
              <a:rPr sz="2600" b="1" spc="-40" dirty="0">
                <a:latin typeface="Calibri"/>
                <a:cs typeface="Calibri"/>
              </a:rPr>
              <a:t>t</a:t>
            </a:r>
            <a:r>
              <a:rPr sz="2600" b="1" spc="-5" dirty="0">
                <a:latin typeface="Calibri"/>
                <a:cs typeface="Calibri"/>
              </a:rPr>
              <a:t>eme</a:t>
            </a:r>
            <a:r>
              <a:rPr sz="2600" b="1" spc="-30" dirty="0">
                <a:latin typeface="Calibri"/>
                <a:cs typeface="Calibri"/>
              </a:rPr>
              <a:t>n</a:t>
            </a:r>
            <a:r>
              <a:rPr sz="2600" b="1" spc="-5" dirty="0">
                <a:latin typeface="Calibri"/>
                <a:cs typeface="Calibri"/>
              </a:rPr>
              <a:t>ts</a:t>
            </a:r>
            <a:r>
              <a:rPr sz="2600" b="1" spc="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of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b="1" spc="-45" dirty="0">
                <a:latin typeface="Calibri"/>
                <a:cs typeface="Calibri"/>
              </a:rPr>
              <a:t>f</a:t>
            </a:r>
            <a:r>
              <a:rPr sz="2600" b="1" spc="-5" dirty="0">
                <a:latin typeface="Calibri"/>
                <a:cs typeface="Calibri"/>
              </a:rPr>
              <a:t>ac</a:t>
            </a:r>
            <a:r>
              <a:rPr sz="2600" b="1" spc="-1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.</a:t>
            </a:r>
          </a:p>
          <a:p>
            <a:pPr marL="464820" marR="4380865" lvl="1" indent="-251460">
              <a:lnSpc>
                <a:spcPts val="2590"/>
              </a:lnSpc>
              <a:spcBef>
                <a:spcPts val="450"/>
              </a:spcBef>
              <a:buClr>
                <a:srgbClr val="585858"/>
              </a:buClr>
              <a:buFont typeface="Calibri"/>
              <a:buChar char="◦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someon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Google </a:t>
            </a:r>
            <a:r>
              <a:rPr sz="2400" spc="-10" dirty="0">
                <a:latin typeface="Calibri"/>
                <a:cs typeface="Calibri"/>
              </a:rPr>
              <a:t>Ca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dboa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b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ends</a:t>
            </a:r>
          </a:p>
          <a:p>
            <a:pPr marL="238125" indent="-225425">
              <a:lnSpc>
                <a:spcPct val="100000"/>
              </a:lnSpc>
              <a:spcBef>
                <a:spcPts val="123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impe</a:t>
            </a:r>
            <a:r>
              <a:rPr sz="2600" b="1" spc="-7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kn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wled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30" dirty="0">
                <a:latin typeface="Calibri"/>
                <a:cs typeface="Calibri"/>
              </a:rPr>
              <a:t>r</a:t>
            </a:r>
            <a:r>
              <a:rPr sz="2600" b="1" spc="-10" dirty="0">
                <a:latin typeface="Calibri"/>
                <a:cs typeface="Calibri"/>
              </a:rPr>
              <a:t>ecip</a:t>
            </a:r>
            <a:r>
              <a:rPr sz="2600" b="1" spc="-5" dirty="0">
                <a:latin typeface="Calibri"/>
                <a:cs typeface="Calibri"/>
              </a:rPr>
              <a:t>e</a:t>
            </a:r>
            <a:r>
              <a:rPr sz="2600" b="1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“h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-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254" dirty="0">
                <a:latin typeface="Calibri"/>
                <a:cs typeface="Calibri"/>
              </a:rPr>
              <a:t>”</a:t>
            </a:r>
            <a:r>
              <a:rPr sz="2600" spc="-5" dirty="0"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  <a:p>
            <a:pPr marL="670560" indent="-457200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AutoNum type="arabicParenR"/>
              <a:tabLst>
                <a:tab pos="671195" algn="l"/>
              </a:tabLst>
            </a:pPr>
            <a:r>
              <a:rPr sz="2400" spc="-5" dirty="0">
                <a:latin typeface="Calibri"/>
                <a:cs typeface="Calibri"/>
              </a:rPr>
              <a:t>Stude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ign</a:t>
            </a:r>
            <a:r>
              <a:rPr sz="2400" spc="-5" dirty="0">
                <a:latin typeface="Calibri"/>
                <a:cs typeface="Calibri"/>
              </a:rPr>
              <a:t> u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fle</a:t>
            </a:r>
            <a:endParaRPr sz="2400" dirty="0">
              <a:latin typeface="Calibri"/>
              <a:cs typeface="Calibri"/>
            </a:endParaRPr>
          </a:p>
          <a:p>
            <a:pPr marL="670560" indent="-45720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AutoNum type="arabicParenR"/>
              <a:tabLst>
                <a:tab pos="671195" algn="l"/>
              </a:tabLst>
            </a:pPr>
            <a:r>
              <a:rPr lang="en-US" sz="2400" dirty="0" smtClean="0">
                <a:latin typeface="Calibri"/>
                <a:cs typeface="Calibri"/>
              </a:rPr>
              <a:t>Teacher </a:t>
            </a:r>
            <a:r>
              <a:rPr sz="2400" spc="-5" dirty="0" smtClean="0">
                <a:latin typeface="Calibri"/>
                <a:cs typeface="Calibri"/>
              </a:rPr>
              <a:t>open</a:t>
            </a:r>
            <a:r>
              <a:rPr sz="2400" dirty="0" smtClean="0">
                <a:latin typeface="Calibri"/>
                <a:cs typeface="Calibri"/>
              </a:rPr>
              <a:t>s </a:t>
            </a:r>
            <a:r>
              <a:rPr lang="en-US" sz="2400" spc="-10" dirty="0" smtClean="0">
                <a:latin typeface="Calibri"/>
                <a:cs typeface="Calibri"/>
              </a:rPr>
              <a:t>his </a:t>
            </a:r>
            <a:r>
              <a:rPr sz="2400" dirty="0" smtClean="0">
                <a:latin typeface="Calibri"/>
                <a:cs typeface="Calibri"/>
              </a:rPr>
              <a:t>IDE</a:t>
            </a:r>
            <a:endParaRPr sz="2400" dirty="0">
              <a:latin typeface="Calibri"/>
              <a:cs typeface="Calibri"/>
            </a:endParaRPr>
          </a:p>
          <a:p>
            <a:pPr marL="670560" indent="-45720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AutoNum type="arabicParenR"/>
              <a:tabLst>
                <a:tab pos="671195" algn="l"/>
              </a:tabLst>
            </a:pPr>
            <a:r>
              <a:rPr lang="en-US" altLang="zh-CN" sz="2400" dirty="0">
                <a:cs typeface="Calibri"/>
              </a:rPr>
              <a:t>Teacher </a:t>
            </a:r>
            <a:r>
              <a:rPr sz="2400" dirty="0" smtClean="0">
                <a:latin typeface="Calibri"/>
                <a:cs typeface="Calibri"/>
              </a:rPr>
              <a:t>chooses</a:t>
            </a:r>
            <a:r>
              <a:rPr sz="2400" spc="-15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andom</a:t>
            </a:r>
            <a:r>
              <a:rPr sz="2400" spc="-5" dirty="0">
                <a:latin typeface="Calibri"/>
                <a:cs typeface="Calibri"/>
              </a:rPr>
              <a:t> numbe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een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37" baseline="24305" dirty="0">
                <a:latin typeface="Calibri"/>
                <a:cs typeface="Calibri"/>
              </a:rPr>
              <a:t>s</a:t>
            </a:r>
            <a:r>
              <a:rPr sz="2400" baseline="24305" dirty="0">
                <a:latin typeface="Calibri"/>
                <a:cs typeface="Calibri"/>
              </a:rPr>
              <a:t>t</a:t>
            </a:r>
            <a:r>
              <a:rPr sz="2400" spc="247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7" baseline="24305" dirty="0">
                <a:latin typeface="Calibri"/>
                <a:cs typeface="Calibri"/>
              </a:rPr>
              <a:t>t</a:t>
            </a:r>
            <a:r>
              <a:rPr sz="2400" baseline="24305" dirty="0">
                <a:latin typeface="Calibri"/>
                <a:cs typeface="Calibri"/>
              </a:rPr>
              <a:t>h </a:t>
            </a:r>
            <a:r>
              <a:rPr sz="2400" spc="-270" baseline="2430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esponder</a:t>
            </a:r>
          </a:p>
          <a:p>
            <a:pPr marL="670560" indent="-45720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AutoNum type="arabicParenR"/>
              <a:tabLst>
                <a:tab pos="671195" algn="l"/>
              </a:tabLst>
            </a:pPr>
            <a:r>
              <a:rPr lang="en-US" altLang="zh-CN" sz="2400" dirty="0">
                <a:cs typeface="Calibri"/>
              </a:rPr>
              <a:t>Teacher </a:t>
            </a:r>
            <a:r>
              <a:rPr sz="2400" spc="-5" dirty="0" smtClean="0">
                <a:latin typeface="Calibri"/>
                <a:cs typeface="Calibri"/>
              </a:rPr>
              <a:t>find</a:t>
            </a:r>
            <a:r>
              <a:rPr sz="2400" dirty="0" smtClean="0">
                <a:latin typeface="Calibri"/>
                <a:cs typeface="Calibri"/>
              </a:rPr>
              <a:t>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numb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espo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she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Winn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r!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1566</Words>
  <Application>Microsoft Office PowerPoint</Application>
  <PresentationFormat>全屏显示(4:3)</PresentationFormat>
  <Paragraphs>358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Theme</vt:lpstr>
      <vt:lpstr>WELCOME!</vt:lpstr>
      <vt:lpstr>TODAY  </vt:lpstr>
      <vt:lpstr>COURSE POLICIES  </vt:lpstr>
      <vt:lpstr>RECITATIONS  </vt:lpstr>
      <vt:lpstr>FAST PACED COURSE  </vt:lpstr>
      <vt:lpstr>PROBLEM</vt:lpstr>
      <vt:lpstr>TOPICS  </vt:lpstr>
      <vt:lpstr>WHAT DOES A COMPUTER DO  </vt:lpstr>
      <vt:lpstr>TYPES OF KNOWLEDGE  </vt:lpstr>
      <vt:lpstr>A NUMERICAL EXAMPLE  </vt:lpstr>
      <vt:lpstr>WHAT IS A RECIPE  </vt:lpstr>
      <vt:lpstr>COMPUTERS ARE MACHINES  </vt:lpstr>
      <vt:lpstr>BASIC MACHINE ARCHITECTURE</vt:lpstr>
      <vt:lpstr>STORED PROGRAM COMPUTER</vt:lpstr>
      <vt:lpstr>BASIC PRIMITIVES  </vt:lpstr>
      <vt:lpstr>CREATING RECIPES  </vt:lpstr>
      <vt:lpstr>ASPECTS OF LANGUAGES  </vt:lpstr>
      <vt:lpstr>ASPECTS OF LANGUAGES  </vt:lpstr>
      <vt:lpstr>ASPECTS OF LANGUAGES  </vt:lpstr>
      <vt:lpstr>ASPECTS OF LANGUAGES  </vt:lpstr>
      <vt:lpstr>WHERE THINGS GO WRONG  </vt:lpstr>
      <vt:lpstr>PYTHON PROGRAMS  </vt:lpstr>
      <vt:lpstr>OBJECTS  </vt:lpstr>
      <vt:lpstr>SCALAR OBJECTS  </vt:lpstr>
      <vt:lpstr>TYPE CONVERSIONS (CAST)  </vt:lpstr>
      <vt:lpstr>PRINTING TO CONSOLE  </vt:lpstr>
      <vt:lpstr>EXPRESSIONS  </vt:lpstr>
      <vt:lpstr>OPERATORS ON ints and floats  </vt:lpstr>
      <vt:lpstr>SIMPLE OPERATIONS  </vt:lpstr>
      <vt:lpstr>BINDING VARIABLES AND VALUES  </vt:lpstr>
      <vt:lpstr>ABSTRACTING EXPRESSIONS  </vt:lpstr>
      <vt:lpstr>PROGRAMMING vs MATH  </vt:lpstr>
      <vt:lpstr>CHANGING BINDINGS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MIT6_0001F16_Welcome</dc:title>
  <dc:creator>Bell, Ana</dc:creator>
  <cp:lastModifiedBy>onLyswu</cp:lastModifiedBy>
  <cp:revision>6</cp:revision>
  <dcterms:created xsi:type="dcterms:W3CDTF">2018-10-05T01:37:00Z</dcterms:created>
  <dcterms:modified xsi:type="dcterms:W3CDTF">2022-09-12T23:14:10Z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2018-10-04T00:00:00Z</vt:filetime>
  </property>
</Properties>
</file>