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457200"/>
                </a:moveTo>
                <a:lnTo>
                  <a:pt x="9141714" y="457200"/>
                </a:lnTo>
                <a:lnTo>
                  <a:pt x="914171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0" y="64008"/>
                </a:moveTo>
                <a:lnTo>
                  <a:pt x="9141714" y="64008"/>
                </a:lnTo>
                <a:lnTo>
                  <a:pt x="9141714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1911540"/>
            <a:ext cx="7340600" cy="2052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964432"/>
            <a:ext cx="7340600" cy="875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5641" y="1867407"/>
            <a:ext cx="3870325" cy="3924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457200"/>
                </a:moveTo>
                <a:lnTo>
                  <a:pt x="9141714" y="457200"/>
                </a:lnTo>
                <a:lnTo>
                  <a:pt x="914171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0" y="64008"/>
                </a:moveTo>
                <a:lnTo>
                  <a:pt x="9141714" y="64008"/>
                </a:lnTo>
                <a:lnTo>
                  <a:pt x="9141714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670" y="2858260"/>
            <a:ext cx="9117329" cy="3947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858261"/>
            <a:ext cx="9144000" cy="3957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1598" y="193167"/>
            <a:ext cx="1123315" cy="1122680"/>
          </a:xfrm>
          <a:custGeom>
            <a:avLst/>
            <a:gdLst/>
            <a:ahLst/>
            <a:cxnLst/>
            <a:rect l="l" t="t" r="r" b="b"/>
            <a:pathLst>
              <a:path w="1123314" h="1122680">
                <a:moveTo>
                  <a:pt x="0" y="1122425"/>
                </a:moveTo>
                <a:lnTo>
                  <a:pt x="1123188" y="1122425"/>
                </a:lnTo>
                <a:lnTo>
                  <a:pt x="1123188" y="0"/>
                </a:lnTo>
                <a:lnTo>
                  <a:pt x="0" y="0"/>
                </a:lnTo>
                <a:lnTo>
                  <a:pt x="0" y="112242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911982" y="193167"/>
            <a:ext cx="1123315" cy="1122680"/>
          </a:xfrm>
          <a:custGeom>
            <a:avLst/>
            <a:gdLst/>
            <a:ahLst/>
            <a:cxnLst/>
            <a:rect l="l" t="t" r="r" b="b"/>
            <a:pathLst>
              <a:path w="1123314" h="1122680">
                <a:moveTo>
                  <a:pt x="0" y="1122425"/>
                </a:moveTo>
                <a:lnTo>
                  <a:pt x="1123188" y="1122425"/>
                </a:lnTo>
                <a:lnTo>
                  <a:pt x="1123188" y="0"/>
                </a:lnTo>
                <a:lnTo>
                  <a:pt x="0" y="0"/>
                </a:lnTo>
                <a:lnTo>
                  <a:pt x="0" y="112242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2366" y="211454"/>
            <a:ext cx="1122680" cy="1122680"/>
          </a:xfrm>
          <a:custGeom>
            <a:avLst/>
            <a:gdLst/>
            <a:ahLst/>
            <a:cxnLst/>
            <a:rect l="l" t="t" r="r" b="b"/>
            <a:pathLst>
              <a:path w="1122679" h="1122680">
                <a:moveTo>
                  <a:pt x="0" y="1122426"/>
                </a:moveTo>
                <a:lnTo>
                  <a:pt x="1122426" y="1122426"/>
                </a:lnTo>
                <a:lnTo>
                  <a:pt x="1122426" y="0"/>
                </a:lnTo>
                <a:lnTo>
                  <a:pt x="0" y="0"/>
                </a:lnTo>
                <a:lnTo>
                  <a:pt x="0" y="1122426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531989" y="193167"/>
            <a:ext cx="1123315" cy="1122680"/>
          </a:xfrm>
          <a:custGeom>
            <a:avLst/>
            <a:gdLst/>
            <a:ahLst/>
            <a:cxnLst/>
            <a:rect l="l" t="t" r="r" b="b"/>
            <a:pathLst>
              <a:path w="1123315" h="1122680">
                <a:moveTo>
                  <a:pt x="0" y="1122425"/>
                </a:moveTo>
                <a:lnTo>
                  <a:pt x="1123187" y="1122425"/>
                </a:lnTo>
                <a:lnTo>
                  <a:pt x="1123187" y="0"/>
                </a:lnTo>
                <a:lnTo>
                  <a:pt x="0" y="0"/>
                </a:lnTo>
                <a:lnTo>
                  <a:pt x="0" y="112242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71194" y="696467"/>
            <a:ext cx="553720" cy="114300"/>
          </a:xfrm>
          <a:custGeom>
            <a:avLst/>
            <a:gdLst/>
            <a:ahLst/>
            <a:cxnLst/>
            <a:rect l="l" t="t" r="r" b="b"/>
            <a:pathLst>
              <a:path w="553719" h="114300">
                <a:moveTo>
                  <a:pt x="439166" y="0"/>
                </a:moveTo>
                <a:lnTo>
                  <a:pt x="439166" y="114300"/>
                </a:lnTo>
                <a:lnTo>
                  <a:pt x="515366" y="76200"/>
                </a:lnTo>
                <a:lnTo>
                  <a:pt x="458216" y="76200"/>
                </a:lnTo>
                <a:lnTo>
                  <a:pt x="458216" y="38100"/>
                </a:lnTo>
                <a:lnTo>
                  <a:pt x="515366" y="38100"/>
                </a:lnTo>
                <a:lnTo>
                  <a:pt x="439166" y="0"/>
                </a:lnTo>
                <a:close/>
              </a:path>
              <a:path w="553719" h="114300">
                <a:moveTo>
                  <a:pt x="43916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39166" y="76200"/>
                </a:lnTo>
                <a:lnTo>
                  <a:pt x="439166" y="38100"/>
                </a:lnTo>
                <a:close/>
              </a:path>
              <a:path w="553719" h="114300">
                <a:moveTo>
                  <a:pt x="515366" y="38100"/>
                </a:moveTo>
                <a:lnTo>
                  <a:pt x="458216" y="38100"/>
                </a:lnTo>
                <a:lnTo>
                  <a:pt x="458216" y="76200"/>
                </a:lnTo>
                <a:lnTo>
                  <a:pt x="515366" y="76200"/>
                </a:lnTo>
                <a:lnTo>
                  <a:pt x="553466" y="57150"/>
                </a:lnTo>
                <a:lnTo>
                  <a:pt x="51536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256788" y="192786"/>
            <a:ext cx="114300" cy="626110"/>
          </a:xfrm>
          <a:custGeom>
            <a:avLst/>
            <a:gdLst/>
            <a:ahLst/>
            <a:cxnLst/>
            <a:rect l="l" t="t" r="r" b="b"/>
            <a:pathLst>
              <a:path w="114300" h="626110">
                <a:moveTo>
                  <a:pt x="76187" y="114045"/>
                </a:moveTo>
                <a:lnTo>
                  <a:pt x="38087" y="114553"/>
                </a:lnTo>
                <a:lnTo>
                  <a:pt x="44576" y="625855"/>
                </a:lnTo>
                <a:lnTo>
                  <a:pt x="82676" y="625347"/>
                </a:lnTo>
                <a:lnTo>
                  <a:pt x="76187" y="114045"/>
                </a:lnTo>
                <a:close/>
              </a:path>
              <a:path w="114300" h="626110">
                <a:moveTo>
                  <a:pt x="55625" y="0"/>
                </a:moveTo>
                <a:lnTo>
                  <a:pt x="0" y="115061"/>
                </a:lnTo>
                <a:lnTo>
                  <a:pt x="38087" y="114553"/>
                </a:lnTo>
                <a:lnTo>
                  <a:pt x="37845" y="95503"/>
                </a:lnTo>
                <a:lnTo>
                  <a:pt x="75945" y="94995"/>
                </a:lnTo>
                <a:lnTo>
                  <a:pt x="104611" y="94995"/>
                </a:lnTo>
                <a:lnTo>
                  <a:pt x="55625" y="0"/>
                </a:lnTo>
                <a:close/>
              </a:path>
              <a:path w="114300" h="626110">
                <a:moveTo>
                  <a:pt x="75945" y="94995"/>
                </a:moveTo>
                <a:lnTo>
                  <a:pt x="37845" y="95503"/>
                </a:lnTo>
                <a:lnTo>
                  <a:pt x="38087" y="114553"/>
                </a:lnTo>
                <a:lnTo>
                  <a:pt x="76187" y="114045"/>
                </a:lnTo>
                <a:lnTo>
                  <a:pt x="75945" y="94995"/>
                </a:lnTo>
                <a:close/>
              </a:path>
              <a:path w="114300" h="626110">
                <a:moveTo>
                  <a:pt x="104611" y="94995"/>
                </a:moveTo>
                <a:lnTo>
                  <a:pt x="75945" y="94995"/>
                </a:lnTo>
                <a:lnTo>
                  <a:pt x="76187" y="114045"/>
                </a:lnTo>
                <a:lnTo>
                  <a:pt x="114172" y="113537"/>
                </a:lnTo>
                <a:lnTo>
                  <a:pt x="104611" y="94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217414" y="794512"/>
            <a:ext cx="506095" cy="114300"/>
          </a:xfrm>
          <a:custGeom>
            <a:avLst/>
            <a:gdLst/>
            <a:ahLst/>
            <a:cxnLst/>
            <a:rect l="l" t="t" r="r" b="b"/>
            <a:pathLst>
              <a:path w="506095" h="114300">
                <a:moveTo>
                  <a:pt x="114934" y="0"/>
                </a:moveTo>
                <a:lnTo>
                  <a:pt x="0" y="55880"/>
                </a:lnTo>
                <a:lnTo>
                  <a:pt x="113664" y="114300"/>
                </a:lnTo>
                <a:lnTo>
                  <a:pt x="114088" y="76164"/>
                </a:lnTo>
                <a:lnTo>
                  <a:pt x="94995" y="75946"/>
                </a:lnTo>
                <a:lnTo>
                  <a:pt x="95503" y="37846"/>
                </a:lnTo>
                <a:lnTo>
                  <a:pt x="114514" y="37846"/>
                </a:lnTo>
                <a:lnTo>
                  <a:pt x="114934" y="0"/>
                </a:lnTo>
                <a:close/>
              </a:path>
              <a:path w="506095" h="114300">
                <a:moveTo>
                  <a:pt x="114512" y="38063"/>
                </a:moveTo>
                <a:lnTo>
                  <a:pt x="114088" y="76164"/>
                </a:lnTo>
                <a:lnTo>
                  <a:pt x="505078" y="80645"/>
                </a:lnTo>
                <a:lnTo>
                  <a:pt x="505586" y="42545"/>
                </a:lnTo>
                <a:lnTo>
                  <a:pt x="114512" y="38063"/>
                </a:lnTo>
                <a:close/>
              </a:path>
              <a:path w="506095" h="114300">
                <a:moveTo>
                  <a:pt x="95503" y="37846"/>
                </a:moveTo>
                <a:lnTo>
                  <a:pt x="94995" y="75946"/>
                </a:lnTo>
                <a:lnTo>
                  <a:pt x="114088" y="76164"/>
                </a:lnTo>
                <a:lnTo>
                  <a:pt x="114512" y="38063"/>
                </a:lnTo>
                <a:lnTo>
                  <a:pt x="95503" y="37846"/>
                </a:lnTo>
                <a:close/>
              </a:path>
              <a:path w="506095" h="114300">
                <a:moveTo>
                  <a:pt x="114514" y="37846"/>
                </a:moveTo>
                <a:lnTo>
                  <a:pt x="95503" y="37846"/>
                </a:lnTo>
                <a:lnTo>
                  <a:pt x="114512" y="38063"/>
                </a:lnTo>
                <a:lnTo>
                  <a:pt x="114514" y="37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041513" y="962025"/>
            <a:ext cx="114300" cy="363220"/>
          </a:xfrm>
          <a:custGeom>
            <a:avLst/>
            <a:gdLst/>
            <a:ahLst/>
            <a:cxnLst/>
            <a:rect l="l" t="t" r="r" b="b"/>
            <a:pathLst>
              <a:path w="114300" h="363219">
                <a:moveTo>
                  <a:pt x="38180" y="248833"/>
                </a:moveTo>
                <a:lnTo>
                  <a:pt x="0" y="249682"/>
                </a:lnTo>
                <a:lnTo>
                  <a:pt x="59690" y="362712"/>
                </a:lnTo>
                <a:lnTo>
                  <a:pt x="104458" y="267970"/>
                </a:lnTo>
                <a:lnTo>
                  <a:pt x="38608" y="267970"/>
                </a:lnTo>
                <a:lnTo>
                  <a:pt x="38180" y="248833"/>
                </a:lnTo>
                <a:close/>
              </a:path>
              <a:path w="114300" h="363219">
                <a:moveTo>
                  <a:pt x="76281" y="247986"/>
                </a:moveTo>
                <a:lnTo>
                  <a:pt x="38180" y="248833"/>
                </a:lnTo>
                <a:lnTo>
                  <a:pt x="38608" y="267970"/>
                </a:lnTo>
                <a:lnTo>
                  <a:pt x="76708" y="267081"/>
                </a:lnTo>
                <a:lnTo>
                  <a:pt x="76281" y="247986"/>
                </a:lnTo>
                <a:close/>
              </a:path>
              <a:path w="114300" h="363219">
                <a:moveTo>
                  <a:pt x="114300" y="247142"/>
                </a:moveTo>
                <a:lnTo>
                  <a:pt x="76281" y="247986"/>
                </a:lnTo>
                <a:lnTo>
                  <a:pt x="76708" y="267081"/>
                </a:lnTo>
                <a:lnTo>
                  <a:pt x="38608" y="267970"/>
                </a:lnTo>
                <a:lnTo>
                  <a:pt x="104458" y="267970"/>
                </a:lnTo>
                <a:lnTo>
                  <a:pt x="114300" y="247142"/>
                </a:lnTo>
                <a:close/>
              </a:path>
              <a:path w="114300" h="363219">
                <a:moveTo>
                  <a:pt x="70739" y="0"/>
                </a:moveTo>
                <a:lnTo>
                  <a:pt x="32639" y="762"/>
                </a:lnTo>
                <a:lnTo>
                  <a:pt x="38180" y="248833"/>
                </a:lnTo>
                <a:lnTo>
                  <a:pt x="76281" y="247986"/>
                </a:lnTo>
                <a:lnTo>
                  <a:pt x="70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91920" y="664717"/>
            <a:ext cx="107314" cy="27940"/>
          </a:xfrm>
          <a:custGeom>
            <a:avLst/>
            <a:gdLst/>
            <a:ahLst/>
            <a:cxnLst/>
            <a:rect l="l" t="t" r="r" b="b"/>
            <a:pathLst>
              <a:path w="107315" h="27940">
                <a:moveTo>
                  <a:pt x="101206" y="0"/>
                </a:moveTo>
                <a:lnTo>
                  <a:pt x="86690" y="0"/>
                </a:lnTo>
                <a:lnTo>
                  <a:pt x="80810" y="6222"/>
                </a:lnTo>
                <a:lnTo>
                  <a:pt x="80810" y="21462"/>
                </a:lnTo>
                <a:lnTo>
                  <a:pt x="86690" y="27685"/>
                </a:lnTo>
                <a:lnTo>
                  <a:pt x="101206" y="27685"/>
                </a:lnTo>
                <a:lnTo>
                  <a:pt x="107086" y="21462"/>
                </a:lnTo>
                <a:lnTo>
                  <a:pt x="107086" y="6222"/>
                </a:lnTo>
                <a:lnTo>
                  <a:pt x="101206" y="0"/>
                </a:lnTo>
                <a:close/>
              </a:path>
              <a:path w="107315" h="27940">
                <a:moveTo>
                  <a:pt x="20396" y="0"/>
                </a:moveTo>
                <a:lnTo>
                  <a:pt x="5880" y="0"/>
                </a:lnTo>
                <a:lnTo>
                  <a:pt x="0" y="6222"/>
                </a:lnTo>
                <a:lnTo>
                  <a:pt x="0" y="21462"/>
                </a:lnTo>
                <a:lnTo>
                  <a:pt x="5880" y="27685"/>
                </a:lnTo>
                <a:lnTo>
                  <a:pt x="20396" y="27685"/>
                </a:lnTo>
                <a:lnTo>
                  <a:pt x="26276" y="21462"/>
                </a:lnTo>
                <a:lnTo>
                  <a:pt x="26276" y="6222"/>
                </a:lnTo>
                <a:lnTo>
                  <a:pt x="2039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72730" y="664717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69" h="27940">
                <a:moveTo>
                  <a:pt x="26276" y="13842"/>
                </a:moveTo>
                <a:lnTo>
                  <a:pt x="26276" y="6222"/>
                </a:lnTo>
                <a:lnTo>
                  <a:pt x="20396" y="0"/>
                </a:lnTo>
                <a:lnTo>
                  <a:pt x="13131" y="0"/>
                </a:lnTo>
                <a:lnTo>
                  <a:pt x="5880" y="0"/>
                </a:lnTo>
                <a:lnTo>
                  <a:pt x="0" y="6222"/>
                </a:lnTo>
                <a:lnTo>
                  <a:pt x="0" y="13842"/>
                </a:lnTo>
                <a:lnTo>
                  <a:pt x="0" y="21462"/>
                </a:lnTo>
                <a:lnTo>
                  <a:pt x="5880" y="27685"/>
                </a:lnTo>
                <a:lnTo>
                  <a:pt x="13131" y="27685"/>
                </a:lnTo>
                <a:lnTo>
                  <a:pt x="20396" y="27685"/>
                </a:lnTo>
                <a:lnTo>
                  <a:pt x="26276" y="21462"/>
                </a:lnTo>
                <a:lnTo>
                  <a:pt x="26276" y="13842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91920" y="664717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69" h="27940">
                <a:moveTo>
                  <a:pt x="26276" y="13842"/>
                </a:moveTo>
                <a:lnTo>
                  <a:pt x="26276" y="6222"/>
                </a:lnTo>
                <a:lnTo>
                  <a:pt x="20396" y="0"/>
                </a:lnTo>
                <a:lnTo>
                  <a:pt x="13144" y="0"/>
                </a:lnTo>
                <a:lnTo>
                  <a:pt x="5880" y="0"/>
                </a:lnTo>
                <a:lnTo>
                  <a:pt x="0" y="6222"/>
                </a:lnTo>
                <a:lnTo>
                  <a:pt x="0" y="13842"/>
                </a:lnTo>
                <a:lnTo>
                  <a:pt x="0" y="21462"/>
                </a:lnTo>
                <a:lnTo>
                  <a:pt x="5880" y="27685"/>
                </a:lnTo>
                <a:lnTo>
                  <a:pt x="13144" y="27685"/>
                </a:lnTo>
                <a:lnTo>
                  <a:pt x="20396" y="27685"/>
                </a:lnTo>
                <a:lnTo>
                  <a:pt x="26276" y="21462"/>
                </a:lnTo>
                <a:lnTo>
                  <a:pt x="26276" y="13842"/>
                </a:lnTo>
                <a:close/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87948" y="775970"/>
            <a:ext cx="126364" cy="24765"/>
          </a:xfrm>
          <a:custGeom>
            <a:avLst/>
            <a:gdLst/>
            <a:ahLst/>
            <a:cxnLst/>
            <a:rect l="l" t="t" r="r" b="b"/>
            <a:pathLst>
              <a:path w="126365" h="24765">
                <a:moveTo>
                  <a:pt x="125866" y="0"/>
                </a:moveTo>
                <a:lnTo>
                  <a:pt x="91513" y="18569"/>
                </a:lnTo>
                <a:lnTo>
                  <a:pt x="57180" y="24669"/>
                </a:lnTo>
                <a:lnTo>
                  <a:pt x="45739" y="23931"/>
                </a:lnTo>
                <a:lnTo>
                  <a:pt x="34301" y="21807"/>
                </a:lnTo>
                <a:lnTo>
                  <a:pt x="22865" y="18298"/>
                </a:lnTo>
                <a:lnTo>
                  <a:pt x="11431" y="13403"/>
                </a:lnTo>
                <a:lnTo>
                  <a:pt x="0" y="7123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19774" y="585738"/>
            <a:ext cx="252095" cy="265430"/>
          </a:xfrm>
          <a:custGeom>
            <a:avLst/>
            <a:gdLst/>
            <a:ahLst/>
            <a:cxnLst/>
            <a:rect l="l" t="t" r="r" b="b"/>
            <a:pathLst>
              <a:path w="252094" h="265430">
                <a:moveTo>
                  <a:pt x="251800" y="132446"/>
                </a:moveTo>
                <a:lnTo>
                  <a:pt x="244847" y="88899"/>
                </a:lnTo>
                <a:lnTo>
                  <a:pt x="225551" y="51441"/>
                </a:lnTo>
                <a:lnTo>
                  <a:pt x="196255" y="22529"/>
                </a:lnTo>
                <a:lnTo>
                  <a:pt x="159305" y="4617"/>
                </a:lnTo>
                <a:lnTo>
                  <a:pt x="131577" y="0"/>
                </a:lnTo>
                <a:lnTo>
                  <a:pt x="116478" y="777"/>
                </a:lnTo>
                <a:lnTo>
                  <a:pt x="75042" y="12110"/>
                </a:lnTo>
                <a:lnTo>
                  <a:pt x="40868" y="35152"/>
                </a:lnTo>
                <a:lnTo>
                  <a:pt x="15849" y="67602"/>
                </a:lnTo>
                <a:lnTo>
                  <a:pt x="1876" y="107159"/>
                </a:lnTo>
                <a:lnTo>
                  <a:pt x="0" y="121527"/>
                </a:lnTo>
                <a:lnTo>
                  <a:pt x="655" y="137955"/>
                </a:lnTo>
                <a:lnTo>
                  <a:pt x="10877" y="182687"/>
                </a:lnTo>
                <a:lnTo>
                  <a:pt x="31873" y="219322"/>
                </a:lnTo>
                <a:lnTo>
                  <a:pt x="61573" y="246230"/>
                </a:lnTo>
                <a:lnTo>
                  <a:pt x="97906" y="261780"/>
                </a:lnTo>
                <a:lnTo>
                  <a:pt x="124790" y="265030"/>
                </a:lnTo>
                <a:lnTo>
                  <a:pt x="139213" y="264195"/>
                </a:lnTo>
                <a:lnTo>
                  <a:pt x="179213" y="252372"/>
                </a:lnTo>
                <a:lnTo>
                  <a:pt x="212547" y="228468"/>
                </a:lnTo>
                <a:lnTo>
                  <a:pt x="236940" y="194911"/>
                </a:lnTo>
                <a:lnTo>
                  <a:pt x="250122" y="154133"/>
                </a:lnTo>
                <a:lnTo>
                  <a:pt x="251800" y="132446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259582" y="897636"/>
            <a:ext cx="107314" cy="27940"/>
          </a:xfrm>
          <a:custGeom>
            <a:avLst/>
            <a:gdLst/>
            <a:ahLst/>
            <a:cxnLst/>
            <a:rect l="l" t="t" r="r" b="b"/>
            <a:pathLst>
              <a:path w="107314" h="27940">
                <a:moveTo>
                  <a:pt x="101218" y="0"/>
                </a:moveTo>
                <a:lnTo>
                  <a:pt x="86740" y="0"/>
                </a:lnTo>
                <a:lnTo>
                  <a:pt x="80898" y="6222"/>
                </a:lnTo>
                <a:lnTo>
                  <a:pt x="80898" y="21462"/>
                </a:lnTo>
                <a:lnTo>
                  <a:pt x="86740" y="27558"/>
                </a:lnTo>
                <a:lnTo>
                  <a:pt x="101218" y="27558"/>
                </a:lnTo>
                <a:lnTo>
                  <a:pt x="107187" y="21462"/>
                </a:lnTo>
                <a:lnTo>
                  <a:pt x="107187" y="6222"/>
                </a:lnTo>
                <a:lnTo>
                  <a:pt x="101218" y="0"/>
                </a:lnTo>
                <a:close/>
              </a:path>
              <a:path w="107314" h="27940">
                <a:moveTo>
                  <a:pt x="20446" y="0"/>
                </a:moveTo>
                <a:lnTo>
                  <a:pt x="5968" y="0"/>
                </a:lnTo>
                <a:lnTo>
                  <a:pt x="0" y="6222"/>
                </a:lnTo>
                <a:lnTo>
                  <a:pt x="0" y="21462"/>
                </a:lnTo>
                <a:lnTo>
                  <a:pt x="5968" y="27558"/>
                </a:lnTo>
                <a:lnTo>
                  <a:pt x="20446" y="27558"/>
                </a:lnTo>
                <a:lnTo>
                  <a:pt x="26288" y="21462"/>
                </a:lnTo>
                <a:lnTo>
                  <a:pt x="26288" y="6222"/>
                </a:lnTo>
                <a:lnTo>
                  <a:pt x="2044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340480" y="897636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70" h="27940">
                <a:moveTo>
                  <a:pt x="26288" y="13842"/>
                </a:moveTo>
                <a:lnTo>
                  <a:pt x="26288" y="6222"/>
                </a:lnTo>
                <a:lnTo>
                  <a:pt x="20319" y="0"/>
                </a:lnTo>
                <a:lnTo>
                  <a:pt x="13080" y="0"/>
                </a:lnTo>
                <a:lnTo>
                  <a:pt x="5841" y="0"/>
                </a:lnTo>
                <a:lnTo>
                  <a:pt x="0" y="6222"/>
                </a:lnTo>
                <a:lnTo>
                  <a:pt x="0" y="13842"/>
                </a:lnTo>
                <a:lnTo>
                  <a:pt x="0" y="21462"/>
                </a:lnTo>
                <a:lnTo>
                  <a:pt x="5841" y="27558"/>
                </a:lnTo>
                <a:lnTo>
                  <a:pt x="13080" y="27558"/>
                </a:lnTo>
                <a:lnTo>
                  <a:pt x="20319" y="27558"/>
                </a:lnTo>
                <a:lnTo>
                  <a:pt x="26288" y="21462"/>
                </a:lnTo>
                <a:lnTo>
                  <a:pt x="26288" y="13842"/>
                </a:lnTo>
                <a:close/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59582" y="897636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70" h="27940">
                <a:moveTo>
                  <a:pt x="26288" y="13842"/>
                </a:moveTo>
                <a:lnTo>
                  <a:pt x="26288" y="6222"/>
                </a:lnTo>
                <a:lnTo>
                  <a:pt x="20446" y="0"/>
                </a:lnTo>
                <a:lnTo>
                  <a:pt x="13207" y="0"/>
                </a:lnTo>
                <a:lnTo>
                  <a:pt x="5968" y="0"/>
                </a:lnTo>
                <a:lnTo>
                  <a:pt x="0" y="6222"/>
                </a:lnTo>
                <a:lnTo>
                  <a:pt x="0" y="13842"/>
                </a:lnTo>
                <a:lnTo>
                  <a:pt x="0" y="21462"/>
                </a:lnTo>
                <a:lnTo>
                  <a:pt x="5968" y="27558"/>
                </a:lnTo>
                <a:lnTo>
                  <a:pt x="13207" y="27558"/>
                </a:lnTo>
                <a:lnTo>
                  <a:pt x="20446" y="27558"/>
                </a:lnTo>
                <a:lnTo>
                  <a:pt x="26288" y="21462"/>
                </a:lnTo>
                <a:lnTo>
                  <a:pt x="26288" y="13842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55549" y="1008633"/>
            <a:ext cx="126364" cy="24765"/>
          </a:xfrm>
          <a:custGeom>
            <a:avLst/>
            <a:gdLst/>
            <a:ahLst/>
            <a:cxnLst/>
            <a:rect l="l" t="t" r="r" b="b"/>
            <a:pathLst>
              <a:path w="126364" h="24765">
                <a:moveTo>
                  <a:pt x="125952" y="0"/>
                </a:moveTo>
                <a:lnTo>
                  <a:pt x="91562" y="18508"/>
                </a:lnTo>
                <a:lnTo>
                  <a:pt x="57208" y="24573"/>
                </a:lnTo>
                <a:lnTo>
                  <a:pt x="45763" y="23829"/>
                </a:lnTo>
                <a:lnTo>
                  <a:pt x="34320" y="21703"/>
                </a:lnTo>
                <a:lnTo>
                  <a:pt x="22879" y="18194"/>
                </a:lnTo>
                <a:lnTo>
                  <a:pt x="11439" y="13302"/>
                </a:lnTo>
                <a:lnTo>
                  <a:pt x="0" y="7028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187445" y="818896"/>
            <a:ext cx="252095" cy="264795"/>
          </a:xfrm>
          <a:custGeom>
            <a:avLst/>
            <a:gdLst/>
            <a:ahLst/>
            <a:cxnLst/>
            <a:rect l="l" t="t" r="r" b="b"/>
            <a:pathLst>
              <a:path w="252095" h="264794">
                <a:moveTo>
                  <a:pt x="251841" y="132079"/>
                </a:moveTo>
                <a:lnTo>
                  <a:pt x="244862" y="88613"/>
                </a:lnTo>
                <a:lnTo>
                  <a:pt x="225502" y="51225"/>
                </a:lnTo>
                <a:lnTo>
                  <a:pt x="196122" y="22382"/>
                </a:lnTo>
                <a:lnTo>
                  <a:pt x="159087" y="4551"/>
                </a:lnTo>
                <a:lnTo>
                  <a:pt x="131311" y="0"/>
                </a:lnTo>
                <a:lnTo>
                  <a:pt x="116240" y="783"/>
                </a:lnTo>
                <a:lnTo>
                  <a:pt x="74851" y="12153"/>
                </a:lnTo>
                <a:lnTo>
                  <a:pt x="40700" y="35253"/>
                </a:lnTo>
                <a:lnTo>
                  <a:pt x="15715" y="67763"/>
                </a:lnTo>
                <a:lnTo>
                  <a:pt x="1829" y="107365"/>
                </a:lnTo>
                <a:lnTo>
                  <a:pt x="0" y="121740"/>
                </a:lnTo>
                <a:lnTo>
                  <a:pt x="668" y="138074"/>
                </a:lnTo>
                <a:lnTo>
                  <a:pt x="10993" y="182587"/>
                </a:lnTo>
                <a:lnTo>
                  <a:pt x="32161" y="219064"/>
                </a:lnTo>
                <a:lnTo>
                  <a:pt x="62072" y="245827"/>
                </a:lnTo>
                <a:lnTo>
                  <a:pt x="98624" y="261197"/>
                </a:lnTo>
                <a:lnTo>
                  <a:pt x="125646" y="264286"/>
                </a:lnTo>
                <a:lnTo>
                  <a:pt x="139966" y="263444"/>
                </a:lnTo>
                <a:lnTo>
                  <a:pt x="179766" y="251543"/>
                </a:lnTo>
                <a:lnTo>
                  <a:pt x="212992" y="227497"/>
                </a:lnTo>
                <a:lnTo>
                  <a:pt x="237287" y="193770"/>
                </a:lnTo>
                <a:lnTo>
                  <a:pt x="250296" y="152827"/>
                </a:lnTo>
                <a:lnTo>
                  <a:pt x="251841" y="132079"/>
                </a:lnTo>
                <a:close/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785611" y="797052"/>
            <a:ext cx="107314" cy="27940"/>
          </a:xfrm>
          <a:custGeom>
            <a:avLst/>
            <a:gdLst/>
            <a:ahLst/>
            <a:cxnLst/>
            <a:rect l="l" t="t" r="r" b="b"/>
            <a:pathLst>
              <a:path w="107314" h="27940">
                <a:moveTo>
                  <a:pt x="101218" y="0"/>
                </a:moveTo>
                <a:lnTo>
                  <a:pt x="86740" y="0"/>
                </a:lnTo>
                <a:lnTo>
                  <a:pt x="80898" y="6222"/>
                </a:lnTo>
                <a:lnTo>
                  <a:pt x="80898" y="21462"/>
                </a:lnTo>
                <a:lnTo>
                  <a:pt x="86740" y="27558"/>
                </a:lnTo>
                <a:lnTo>
                  <a:pt x="101218" y="27558"/>
                </a:lnTo>
                <a:lnTo>
                  <a:pt x="107187" y="21462"/>
                </a:lnTo>
                <a:lnTo>
                  <a:pt x="107187" y="6222"/>
                </a:lnTo>
                <a:lnTo>
                  <a:pt x="101218" y="0"/>
                </a:lnTo>
                <a:close/>
              </a:path>
              <a:path w="107314" h="27940">
                <a:moveTo>
                  <a:pt x="20446" y="0"/>
                </a:moveTo>
                <a:lnTo>
                  <a:pt x="5968" y="0"/>
                </a:lnTo>
                <a:lnTo>
                  <a:pt x="0" y="6222"/>
                </a:lnTo>
                <a:lnTo>
                  <a:pt x="0" y="21462"/>
                </a:lnTo>
                <a:lnTo>
                  <a:pt x="5968" y="27558"/>
                </a:lnTo>
                <a:lnTo>
                  <a:pt x="20446" y="27558"/>
                </a:lnTo>
                <a:lnTo>
                  <a:pt x="26288" y="21462"/>
                </a:lnTo>
                <a:lnTo>
                  <a:pt x="26288" y="6222"/>
                </a:lnTo>
                <a:lnTo>
                  <a:pt x="2044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866510" y="797052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70" h="27940">
                <a:moveTo>
                  <a:pt x="26288" y="13842"/>
                </a:moveTo>
                <a:lnTo>
                  <a:pt x="26288" y="6222"/>
                </a:lnTo>
                <a:lnTo>
                  <a:pt x="20319" y="0"/>
                </a:lnTo>
                <a:lnTo>
                  <a:pt x="13080" y="0"/>
                </a:lnTo>
                <a:lnTo>
                  <a:pt x="5841" y="0"/>
                </a:lnTo>
                <a:lnTo>
                  <a:pt x="0" y="6222"/>
                </a:lnTo>
                <a:lnTo>
                  <a:pt x="0" y="13842"/>
                </a:lnTo>
                <a:lnTo>
                  <a:pt x="0" y="21462"/>
                </a:lnTo>
                <a:lnTo>
                  <a:pt x="5841" y="27558"/>
                </a:lnTo>
                <a:lnTo>
                  <a:pt x="13080" y="27558"/>
                </a:lnTo>
                <a:lnTo>
                  <a:pt x="20319" y="27558"/>
                </a:lnTo>
                <a:lnTo>
                  <a:pt x="26288" y="21462"/>
                </a:lnTo>
                <a:lnTo>
                  <a:pt x="26288" y="13842"/>
                </a:lnTo>
                <a:close/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785611" y="797052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70" h="27940">
                <a:moveTo>
                  <a:pt x="26288" y="13842"/>
                </a:moveTo>
                <a:lnTo>
                  <a:pt x="26288" y="6222"/>
                </a:lnTo>
                <a:lnTo>
                  <a:pt x="20446" y="0"/>
                </a:lnTo>
                <a:lnTo>
                  <a:pt x="13207" y="0"/>
                </a:lnTo>
                <a:lnTo>
                  <a:pt x="5968" y="0"/>
                </a:lnTo>
                <a:lnTo>
                  <a:pt x="0" y="6222"/>
                </a:lnTo>
                <a:lnTo>
                  <a:pt x="0" y="13842"/>
                </a:lnTo>
                <a:lnTo>
                  <a:pt x="0" y="21462"/>
                </a:lnTo>
                <a:lnTo>
                  <a:pt x="5968" y="27558"/>
                </a:lnTo>
                <a:lnTo>
                  <a:pt x="13207" y="27558"/>
                </a:lnTo>
                <a:lnTo>
                  <a:pt x="20446" y="27558"/>
                </a:lnTo>
                <a:lnTo>
                  <a:pt x="26288" y="21462"/>
                </a:lnTo>
                <a:lnTo>
                  <a:pt x="26288" y="13842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781579" y="908050"/>
            <a:ext cx="126364" cy="24765"/>
          </a:xfrm>
          <a:custGeom>
            <a:avLst/>
            <a:gdLst/>
            <a:ahLst/>
            <a:cxnLst/>
            <a:rect l="l" t="t" r="r" b="b"/>
            <a:pathLst>
              <a:path w="126364" h="24765">
                <a:moveTo>
                  <a:pt x="125952" y="0"/>
                </a:moveTo>
                <a:lnTo>
                  <a:pt x="91562" y="18508"/>
                </a:lnTo>
                <a:lnTo>
                  <a:pt x="57208" y="24573"/>
                </a:lnTo>
                <a:lnTo>
                  <a:pt x="45763" y="23829"/>
                </a:lnTo>
                <a:lnTo>
                  <a:pt x="34320" y="21703"/>
                </a:lnTo>
                <a:lnTo>
                  <a:pt x="22879" y="18194"/>
                </a:lnTo>
                <a:lnTo>
                  <a:pt x="11439" y="13302"/>
                </a:lnTo>
                <a:lnTo>
                  <a:pt x="0" y="7028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5713476" y="718312"/>
            <a:ext cx="252095" cy="264795"/>
          </a:xfrm>
          <a:custGeom>
            <a:avLst/>
            <a:gdLst/>
            <a:ahLst/>
            <a:cxnLst/>
            <a:rect l="l" t="t" r="r" b="b"/>
            <a:pathLst>
              <a:path w="252095" h="264794">
                <a:moveTo>
                  <a:pt x="251841" y="132079"/>
                </a:moveTo>
                <a:lnTo>
                  <a:pt x="244862" y="88613"/>
                </a:lnTo>
                <a:lnTo>
                  <a:pt x="225502" y="51225"/>
                </a:lnTo>
                <a:lnTo>
                  <a:pt x="196122" y="22382"/>
                </a:lnTo>
                <a:lnTo>
                  <a:pt x="159087" y="4551"/>
                </a:lnTo>
                <a:lnTo>
                  <a:pt x="131311" y="0"/>
                </a:lnTo>
                <a:lnTo>
                  <a:pt x="116240" y="783"/>
                </a:lnTo>
                <a:lnTo>
                  <a:pt x="74851" y="12153"/>
                </a:lnTo>
                <a:lnTo>
                  <a:pt x="40700" y="35253"/>
                </a:lnTo>
                <a:lnTo>
                  <a:pt x="15715" y="67763"/>
                </a:lnTo>
                <a:lnTo>
                  <a:pt x="1829" y="107365"/>
                </a:lnTo>
                <a:lnTo>
                  <a:pt x="0" y="121740"/>
                </a:lnTo>
                <a:lnTo>
                  <a:pt x="668" y="138074"/>
                </a:lnTo>
                <a:lnTo>
                  <a:pt x="10993" y="182587"/>
                </a:lnTo>
                <a:lnTo>
                  <a:pt x="32161" y="219064"/>
                </a:lnTo>
                <a:lnTo>
                  <a:pt x="62072" y="245827"/>
                </a:lnTo>
                <a:lnTo>
                  <a:pt x="98624" y="261197"/>
                </a:lnTo>
                <a:lnTo>
                  <a:pt x="125646" y="264286"/>
                </a:lnTo>
                <a:lnTo>
                  <a:pt x="139966" y="263444"/>
                </a:lnTo>
                <a:lnTo>
                  <a:pt x="179766" y="251543"/>
                </a:lnTo>
                <a:lnTo>
                  <a:pt x="212992" y="227497"/>
                </a:lnTo>
                <a:lnTo>
                  <a:pt x="237287" y="193770"/>
                </a:lnTo>
                <a:lnTo>
                  <a:pt x="250296" y="152827"/>
                </a:lnTo>
                <a:lnTo>
                  <a:pt x="251841" y="132079"/>
                </a:lnTo>
                <a:close/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7968193" y="762495"/>
            <a:ext cx="251460" cy="264160"/>
          </a:xfrm>
          <a:custGeom>
            <a:avLst/>
            <a:gdLst/>
            <a:ahLst/>
            <a:cxnLst/>
            <a:rect l="l" t="t" r="r" b="b"/>
            <a:pathLst>
              <a:path w="251459" h="264159">
                <a:moveTo>
                  <a:pt x="130670" y="0"/>
                </a:moveTo>
                <a:lnTo>
                  <a:pt x="87432" y="6987"/>
                </a:lnTo>
                <a:lnTo>
                  <a:pt x="50779" y="26534"/>
                </a:lnTo>
                <a:lnTo>
                  <a:pt x="22653" y="56303"/>
                </a:lnTo>
                <a:lnTo>
                  <a:pt x="4996" y="93959"/>
                </a:lnTo>
                <a:lnTo>
                  <a:pt x="0" y="122290"/>
                </a:lnTo>
                <a:lnTo>
                  <a:pt x="678" y="138581"/>
                </a:lnTo>
                <a:lnTo>
                  <a:pt x="11047" y="183006"/>
                </a:lnTo>
                <a:lnTo>
                  <a:pt x="32284" y="219424"/>
                </a:lnTo>
                <a:lnTo>
                  <a:pt x="62286" y="246113"/>
                </a:lnTo>
                <a:lnTo>
                  <a:pt x="98949" y="261351"/>
                </a:lnTo>
                <a:lnTo>
                  <a:pt x="112286" y="263588"/>
                </a:lnTo>
                <a:lnTo>
                  <a:pt x="128301" y="262958"/>
                </a:lnTo>
                <a:lnTo>
                  <a:pt x="171692" y="252450"/>
                </a:lnTo>
                <a:lnTo>
                  <a:pt x="207013" y="230691"/>
                </a:lnTo>
                <a:lnTo>
                  <a:pt x="232864" y="199834"/>
                </a:lnTo>
                <a:lnTo>
                  <a:pt x="247847" y="162029"/>
                </a:lnTo>
                <a:lnTo>
                  <a:pt x="251119" y="132092"/>
                </a:lnTo>
                <a:lnTo>
                  <a:pt x="250316" y="117059"/>
                </a:lnTo>
                <a:lnTo>
                  <a:pt x="238963" y="75292"/>
                </a:lnTo>
                <a:lnTo>
                  <a:pt x="216026" y="40450"/>
                </a:lnTo>
                <a:lnTo>
                  <a:pt x="183857" y="15010"/>
                </a:lnTo>
                <a:lnTo>
                  <a:pt x="144809" y="1451"/>
                </a:lnTo>
                <a:lnTo>
                  <a:pt x="130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040243" y="841248"/>
            <a:ext cx="106680" cy="27940"/>
          </a:xfrm>
          <a:custGeom>
            <a:avLst/>
            <a:gdLst/>
            <a:ahLst/>
            <a:cxnLst/>
            <a:rect l="l" t="t" r="r" b="b"/>
            <a:pathLst>
              <a:path w="106679" h="27940">
                <a:moveTo>
                  <a:pt x="100837" y="0"/>
                </a:moveTo>
                <a:lnTo>
                  <a:pt x="86359" y="0"/>
                </a:lnTo>
                <a:lnTo>
                  <a:pt x="80517" y="6222"/>
                </a:lnTo>
                <a:lnTo>
                  <a:pt x="80517" y="21462"/>
                </a:lnTo>
                <a:lnTo>
                  <a:pt x="86359" y="27558"/>
                </a:lnTo>
                <a:lnTo>
                  <a:pt x="100837" y="27558"/>
                </a:lnTo>
                <a:lnTo>
                  <a:pt x="106679" y="21462"/>
                </a:lnTo>
                <a:lnTo>
                  <a:pt x="106679" y="6222"/>
                </a:lnTo>
                <a:lnTo>
                  <a:pt x="100837" y="0"/>
                </a:lnTo>
                <a:close/>
              </a:path>
              <a:path w="106679" h="27940">
                <a:moveTo>
                  <a:pt x="20319" y="0"/>
                </a:moveTo>
                <a:lnTo>
                  <a:pt x="5841" y="0"/>
                </a:lnTo>
                <a:lnTo>
                  <a:pt x="0" y="6222"/>
                </a:lnTo>
                <a:lnTo>
                  <a:pt x="0" y="21462"/>
                </a:lnTo>
                <a:lnTo>
                  <a:pt x="5841" y="27558"/>
                </a:lnTo>
                <a:lnTo>
                  <a:pt x="20319" y="27558"/>
                </a:lnTo>
                <a:lnTo>
                  <a:pt x="26161" y="21462"/>
                </a:lnTo>
                <a:lnTo>
                  <a:pt x="26161" y="6222"/>
                </a:lnTo>
                <a:lnTo>
                  <a:pt x="2031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120760" y="841248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70" h="27940">
                <a:moveTo>
                  <a:pt x="26161" y="13842"/>
                </a:moveTo>
                <a:lnTo>
                  <a:pt x="26161" y="6222"/>
                </a:lnTo>
                <a:lnTo>
                  <a:pt x="20319" y="0"/>
                </a:lnTo>
                <a:lnTo>
                  <a:pt x="13080" y="0"/>
                </a:lnTo>
                <a:lnTo>
                  <a:pt x="5841" y="0"/>
                </a:lnTo>
                <a:lnTo>
                  <a:pt x="0" y="6222"/>
                </a:lnTo>
                <a:lnTo>
                  <a:pt x="0" y="13842"/>
                </a:lnTo>
                <a:lnTo>
                  <a:pt x="0" y="21462"/>
                </a:lnTo>
                <a:lnTo>
                  <a:pt x="5841" y="27558"/>
                </a:lnTo>
                <a:lnTo>
                  <a:pt x="13080" y="27558"/>
                </a:lnTo>
                <a:lnTo>
                  <a:pt x="20319" y="27558"/>
                </a:lnTo>
                <a:lnTo>
                  <a:pt x="26161" y="21462"/>
                </a:lnTo>
                <a:lnTo>
                  <a:pt x="26161" y="13842"/>
                </a:lnTo>
                <a:close/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040243" y="841248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70" h="27940">
                <a:moveTo>
                  <a:pt x="26161" y="13842"/>
                </a:moveTo>
                <a:lnTo>
                  <a:pt x="26161" y="6222"/>
                </a:lnTo>
                <a:lnTo>
                  <a:pt x="20319" y="0"/>
                </a:lnTo>
                <a:lnTo>
                  <a:pt x="13080" y="0"/>
                </a:lnTo>
                <a:lnTo>
                  <a:pt x="5841" y="0"/>
                </a:lnTo>
                <a:lnTo>
                  <a:pt x="0" y="6222"/>
                </a:lnTo>
                <a:lnTo>
                  <a:pt x="0" y="13842"/>
                </a:lnTo>
                <a:lnTo>
                  <a:pt x="0" y="21462"/>
                </a:lnTo>
                <a:lnTo>
                  <a:pt x="5841" y="27558"/>
                </a:lnTo>
                <a:lnTo>
                  <a:pt x="13080" y="27558"/>
                </a:lnTo>
                <a:lnTo>
                  <a:pt x="20319" y="27558"/>
                </a:lnTo>
                <a:lnTo>
                  <a:pt x="26161" y="21462"/>
                </a:lnTo>
                <a:lnTo>
                  <a:pt x="26161" y="13842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035895" y="952245"/>
            <a:ext cx="126364" cy="24765"/>
          </a:xfrm>
          <a:custGeom>
            <a:avLst/>
            <a:gdLst/>
            <a:ahLst/>
            <a:cxnLst/>
            <a:rect l="l" t="t" r="r" b="b"/>
            <a:pathLst>
              <a:path w="126365" h="24765">
                <a:moveTo>
                  <a:pt x="125886" y="0"/>
                </a:moveTo>
                <a:lnTo>
                  <a:pt x="91514" y="18536"/>
                </a:lnTo>
                <a:lnTo>
                  <a:pt x="57178" y="24572"/>
                </a:lnTo>
                <a:lnTo>
                  <a:pt x="45739" y="23806"/>
                </a:lnTo>
                <a:lnTo>
                  <a:pt x="34302" y="21652"/>
                </a:lnTo>
                <a:lnTo>
                  <a:pt x="22867" y="18108"/>
                </a:lnTo>
                <a:lnTo>
                  <a:pt x="11433" y="13175"/>
                </a:lnTo>
                <a:lnTo>
                  <a:pt x="0" y="6854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968193" y="762495"/>
            <a:ext cx="251460" cy="264160"/>
          </a:xfrm>
          <a:custGeom>
            <a:avLst/>
            <a:gdLst/>
            <a:ahLst/>
            <a:cxnLst/>
            <a:rect l="l" t="t" r="r" b="b"/>
            <a:pathLst>
              <a:path w="251459" h="264159">
                <a:moveTo>
                  <a:pt x="251119" y="132092"/>
                </a:moveTo>
                <a:lnTo>
                  <a:pt x="244151" y="88567"/>
                </a:lnTo>
                <a:lnTo>
                  <a:pt x="224814" y="51141"/>
                </a:lnTo>
                <a:lnTo>
                  <a:pt x="195461" y="22293"/>
                </a:lnTo>
                <a:lnTo>
                  <a:pt x="158444" y="4498"/>
                </a:lnTo>
                <a:lnTo>
                  <a:pt x="130670" y="0"/>
                </a:lnTo>
                <a:lnTo>
                  <a:pt x="115645" y="789"/>
                </a:lnTo>
                <a:lnTo>
                  <a:pt x="74387" y="12223"/>
                </a:lnTo>
                <a:lnTo>
                  <a:pt x="40360" y="35437"/>
                </a:lnTo>
                <a:lnTo>
                  <a:pt x="15509" y="68094"/>
                </a:lnTo>
                <a:lnTo>
                  <a:pt x="1773" y="107860"/>
                </a:lnTo>
                <a:lnTo>
                  <a:pt x="0" y="122290"/>
                </a:lnTo>
                <a:lnTo>
                  <a:pt x="678" y="138581"/>
                </a:lnTo>
                <a:lnTo>
                  <a:pt x="11047" y="183006"/>
                </a:lnTo>
                <a:lnTo>
                  <a:pt x="32284" y="219424"/>
                </a:lnTo>
                <a:lnTo>
                  <a:pt x="62286" y="246113"/>
                </a:lnTo>
                <a:lnTo>
                  <a:pt x="98949" y="261351"/>
                </a:lnTo>
                <a:lnTo>
                  <a:pt x="112286" y="263588"/>
                </a:lnTo>
                <a:lnTo>
                  <a:pt x="128301" y="262958"/>
                </a:lnTo>
                <a:lnTo>
                  <a:pt x="171692" y="252450"/>
                </a:lnTo>
                <a:lnTo>
                  <a:pt x="207013" y="230691"/>
                </a:lnTo>
                <a:lnTo>
                  <a:pt x="232864" y="199834"/>
                </a:lnTo>
                <a:lnTo>
                  <a:pt x="247847" y="162029"/>
                </a:lnTo>
                <a:lnTo>
                  <a:pt x="251119" y="132092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24071" y="211074"/>
            <a:ext cx="393700" cy="1104265"/>
          </a:xfrm>
          <a:custGeom>
            <a:avLst/>
            <a:gdLst/>
            <a:ahLst/>
            <a:cxnLst/>
            <a:rect l="l" t="t" r="r" b="b"/>
            <a:pathLst>
              <a:path w="393700" h="1104265">
                <a:moveTo>
                  <a:pt x="0" y="1104138"/>
                </a:moveTo>
                <a:lnTo>
                  <a:pt x="393191" y="1104138"/>
                </a:lnTo>
                <a:lnTo>
                  <a:pt x="393191" y="0"/>
                </a:lnTo>
                <a:lnTo>
                  <a:pt x="0" y="0"/>
                </a:lnTo>
                <a:lnTo>
                  <a:pt x="0" y="1104138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6115811" y="585216"/>
            <a:ext cx="200660" cy="738505"/>
          </a:xfrm>
          <a:custGeom>
            <a:avLst/>
            <a:gdLst/>
            <a:ahLst/>
            <a:cxnLst/>
            <a:rect l="l" t="t" r="r" b="b"/>
            <a:pathLst>
              <a:path w="200660" h="738505">
                <a:moveTo>
                  <a:pt x="0" y="738378"/>
                </a:moveTo>
                <a:lnTo>
                  <a:pt x="200405" y="738378"/>
                </a:lnTo>
                <a:lnTo>
                  <a:pt x="200405" y="0"/>
                </a:lnTo>
                <a:lnTo>
                  <a:pt x="0" y="0"/>
                </a:lnTo>
                <a:lnTo>
                  <a:pt x="0" y="738378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238750" y="240791"/>
            <a:ext cx="1077595" cy="344805"/>
          </a:xfrm>
          <a:custGeom>
            <a:avLst/>
            <a:gdLst/>
            <a:ahLst/>
            <a:cxnLst/>
            <a:rect l="l" t="t" r="r" b="b"/>
            <a:pathLst>
              <a:path w="1077595" h="344805">
                <a:moveTo>
                  <a:pt x="0" y="344423"/>
                </a:moveTo>
                <a:lnTo>
                  <a:pt x="1077468" y="344423"/>
                </a:lnTo>
                <a:lnTo>
                  <a:pt x="1077468" y="0"/>
                </a:lnTo>
                <a:lnTo>
                  <a:pt x="0" y="0"/>
                </a:lnTo>
                <a:lnTo>
                  <a:pt x="0" y="344423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548371" y="211074"/>
            <a:ext cx="898525" cy="344805"/>
          </a:xfrm>
          <a:custGeom>
            <a:avLst/>
            <a:gdLst/>
            <a:ahLst/>
            <a:cxnLst/>
            <a:rect l="l" t="t" r="r" b="b"/>
            <a:pathLst>
              <a:path w="898525" h="344805">
                <a:moveTo>
                  <a:pt x="0" y="344424"/>
                </a:moveTo>
                <a:lnTo>
                  <a:pt x="898398" y="344424"/>
                </a:lnTo>
                <a:lnTo>
                  <a:pt x="898398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548371" y="222504"/>
            <a:ext cx="201295" cy="1083310"/>
          </a:xfrm>
          <a:custGeom>
            <a:avLst/>
            <a:gdLst/>
            <a:ahLst/>
            <a:cxnLst/>
            <a:rect l="l" t="t" r="r" b="b"/>
            <a:pathLst>
              <a:path w="201295" h="1083310">
                <a:moveTo>
                  <a:pt x="0" y="1082802"/>
                </a:moveTo>
                <a:lnTo>
                  <a:pt x="201168" y="1082802"/>
                </a:lnTo>
                <a:lnTo>
                  <a:pt x="201168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446769" y="211074"/>
            <a:ext cx="200660" cy="1083310"/>
          </a:xfrm>
          <a:custGeom>
            <a:avLst/>
            <a:gdLst/>
            <a:ahLst/>
            <a:cxnLst/>
            <a:rect l="l" t="t" r="r" b="b"/>
            <a:pathLst>
              <a:path w="200659" h="1083310">
                <a:moveTo>
                  <a:pt x="0" y="1082802"/>
                </a:moveTo>
                <a:lnTo>
                  <a:pt x="200405" y="1082802"/>
                </a:lnTo>
                <a:lnTo>
                  <a:pt x="200405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75" y="457009"/>
            <a:ext cx="7893050" cy="123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335" y="1893842"/>
            <a:ext cx="8355329" cy="3897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6447" y="6575107"/>
            <a:ext cx="186690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help/faq-fair-us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help/faq-fair-us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80"/>
              </a:lnSpc>
            </a:pPr>
            <a:r>
              <a:rPr spc="-50" dirty="0"/>
              <a:t>BR</a:t>
            </a:r>
            <a:r>
              <a:rPr spc="-55" dirty="0"/>
              <a:t>A</a:t>
            </a:r>
            <a:r>
              <a:rPr spc="-50" dirty="0"/>
              <a:t>NCHIN</a:t>
            </a:r>
            <a:r>
              <a:rPr spc="-55" dirty="0"/>
              <a:t>G</a:t>
            </a:r>
            <a:r>
              <a:rPr spc="-5" dirty="0"/>
              <a:t>,</a:t>
            </a:r>
          </a:p>
          <a:p>
            <a:pPr marL="12700">
              <a:lnSpc>
                <a:spcPts val="8880"/>
              </a:lnSpc>
            </a:pPr>
            <a:r>
              <a:rPr spc="-50" dirty="0"/>
              <a:t>I</a:t>
            </a:r>
            <a:r>
              <a:rPr spc="-55" dirty="0"/>
              <a:t>TE</a:t>
            </a:r>
            <a:r>
              <a:rPr spc="-50" dirty="0"/>
              <a:t>R</a:t>
            </a:r>
            <a:r>
              <a:rPr spc="-680" dirty="0"/>
              <a:t>A</a:t>
            </a:r>
            <a:r>
              <a:rPr spc="-55" dirty="0"/>
              <a:t>T</a:t>
            </a:r>
            <a:r>
              <a:rPr spc="-50" dirty="0"/>
              <a:t>I</a:t>
            </a:r>
            <a:r>
              <a:rPr spc="-55" dirty="0"/>
              <a:t>O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3964432"/>
            <a:ext cx="5596890" cy="49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marR="5080" indent="-2540">
              <a:lnSpc>
                <a:spcPct val="149900"/>
              </a:lnSpc>
            </a:pPr>
            <a:r>
              <a:rPr lang="zh-CN" altLang="en-US" sz="2400" b="0" spc="185" dirty="0" smtClean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 smtClean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70" dirty="0" smtClean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185" dirty="0">
                <a:solidFill>
                  <a:srgbClr val="585858"/>
                </a:solidFill>
                <a:latin typeface="Calibri Light"/>
                <a:cs typeface="Calibri Light"/>
              </a:rPr>
              <a:t>L</a:t>
            </a:r>
            <a:r>
              <a:rPr sz="2400" b="0" spc="170" dirty="0">
                <a:solidFill>
                  <a:srgbClr val="585858"/>
                </a:solidFill>
                <a:latin typeface="Calibri Light"/>
                <a:cs typeface="Calibri Light"/>
              </a:rPr>
              <a:t>E</a:t>
            </a:r>
            <a:r>
              <a:rPr sz="2400" b="0" spc="204" dirty="0">
                <a:solidFill>
                  <a:srgbClr val="585858"/>
                </a:solidFill>
                <a:latin typeface="Calibri Light"/>
                <a:cs typeface="Calibri Light"/>
              </a:rPr>
              <a:t>C</a:t>
            </a:r>
            <a:r>
              <a:rPr sz="2400" b="0" spc="190" dirty="0">
                <a:solidFill>
                  <a:srgbClr val="585858"/>
                </a:solidFill>
                <a:latin typeface="Calibri Light"/>
                <a:cs typeface="Calibri Light"/>
              </a:rPr>
              <a:t>T</a:t>
            </a:r>
            <a:r>
              <a:rPr sz="2400" b="0" spc="180" dirty="0">
                <a:solidFill>
                  <a:srgbClr val="585858"/>
                </a:solidFill>
                <a:latin typeface="Calibri Light"/>
                <a:cs typeface="Calibri Light"/>
              </a:rPr>
              <a:t>U</a:t>
            </a:r>
            <a:r>
              <a:rPr sz="2400" b="0" spc="195" dirty="0">
                <a:solidFill>
                  <a:srgbClr val="585858"/>
                </a:solidFill>
                <a:latin typeface="Calibri Light"/>
                <a:cs typeface="Calibri Light"/>
              </a:rPr>
              <a:t>R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E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466" y="1510728"/>
            <a:ext cx="13081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r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clea</a:t>
            </a:r>
            <a:r>
              <a:rPr sz="2000" spc="-18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2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</a:t>
            </a:r>
            <a:r>
              <a:rPr sz="2000" spc="-3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7123" y="1466024"/>
            <a:ext cx="162750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r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</a:t>
            </a:r>
            <a:r>
              <a:rPr sz="2000" spc="-7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ed, </a:t>
            </a:r>
            <a:r>
              <a:rPr sz="2000" spc="-2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1515" y="1455102"/>
            <a:ext cx="145859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r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f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 </a:t>
            </a:r>
            <a:r>
              <a:rPr sz="2000" spc="-10" dirty="0">
                <a:latin typeface="Calibri"/>
                <a:cs typeface="Calibri"/>
              </a:rPr>
              <a:t>bloc</a:t>
            </a:r>
            <a:r>
              <a:rPr sz="2000" spc="-7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ed,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ft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3376" y="1466024"/>
            <a:ext cx="14605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r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t, l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</a:t>
            </a:r>
            <a:r>
              <a:rPr sz="2000" spc="-7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ed,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back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00" dirty="0"/>
              <a:t>C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50" dirty="0"/>
              <a:t>T</a:t>
            </a:r>
            <a:r>
              <a:rPr spc="-100" dirty="0"/>
              <a:t>R</a:t>
            </a:r>
            <a:r>
              <a:rPr spc="-50" dirty="0"/>
              <a:t>O</a:t>
            </a:r>
            <a:r>
              <a:rPr spc="-5" dirty="0"/>
              <a:t>L</a:t>
            </a:r>
            <a:r>
              <a:rPr spc="-110" dirty="0"/>
              <a:t> </a:t>
            </a:r>
            <a:r>
              <a:rPr spc="-55" dirty="0"/>
              <a:t>F</a:t>
            </a:r>
            <a:r>
              <a:rPr spc="-175" dirty="0"/>
              <a:t>L</a:t>
            </a:r>
            <a:r>
              <a:rPr spc="-100" dirty="0"/>
              <a:t>O</a:t>
            </a:r>
            <a:r>
              <a:rPr spc="-5" dirty="0"/>
              <a:t>W</a:t>
            </a:r>
            <a:r>
              <a:rPr spc="-100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50" dirty="0"/>
              <a:t>B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45" dirty="0"/>
              <a:t>N</a:t>
            </a:r>
            <a:r>
              <a:rPr spc="-50" dirty="0"/>
              <a:t>CHI</a:t>
            </a:r>
            <a:r>
              <a:rPr spc="-45" dirty="0"/>
              <a:t>N</a:t>
            </a:r>
            <a:r>
              <a:rPr dirty="0"/>
              <a:t>G 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593" y="1845945"/>
            <a:ext cx="3266440" cy="1093470"/>
          </a:xfrm>
          <a:prstGeom prst="rect">
            <a:avLst/>
          </a:prstGeom>
          <a:ln w="1600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dirty="0">
                <a:latin typeface="Courier New"/>
                <a:cs typeface="Courier New"/>
              </a:rPr>
              <a:t>f </a:t>
            </a: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ond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ti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n&gt;:</a:t>
            </a:r>
            <a:endParaRPr sz="1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5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xpre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sio</a:t>
            </a:r>
            <a:r>
              <a:rPr sz="1600" dirty="0">
                <a:latin typeface="Courier New"/>
                <a:cs typeface="Courier New"/>
              </a:rPr>
              <a:t>n&gt;</a:t>
            </a:r>
            <a:endParaRPr sz="1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5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xpre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sio</a:t>
            </a:r>
            <a:r>
              <a:rPr sz="1600" dirty="0">
                <a:latin typeface="Courier New"/>
                <a:cs typeface="Courier New"/>
              </a:rPr>
              <a:t>n&gt;</a:t>
            </a:r>
            <a:endParaRPr sz="1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593" y="3047619"/>
            <a:ext cx="3266440" cy="2063750"/>
          </a:xfrm>
          <a:prstGeom prst="rect">
            <a:avLst/>
          </a:prstGeom>
          <a:ln w="1600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dirty="0">
                <a:latin typeface="Courier New"/>
                <a:cs typeface="Courier New"/>
              </a:rPr>
              <a:t>f </a:t>
            </a:r>
            <a:r>
              <a:rPr sz="1600" spc="-5" dirty="0">
                <a:latin typeface="Courier New"/>
                <a:cs typeface="Courier New"/>
              </a:rPr>
              <a:t>&lt;c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ndit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5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&gt;:</a:t>
            </a:r>
            <a:endParaRPr sz="1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5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xpre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sio</a:t>
            </a:r>
            <a:r>
              <a:rPr sz="1600" dirty="0">
                <a:latin typeface="Courier New"/>
                <a:cs typeface="Courier New"/>
              </a:rPr>
              <a:t>n&gt;</a:t>
            </a:r>
            <a:endParaRPr sz="1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&lt;</a:t>
            </a:r>
            <a:r>
              <a:rPr sz="1600" spc="-5" dirty="0">
                <a:latin typeface="Courier New"/>
                <a:cs typeface="Courier New"/>
              </a:rPr>
              <a:t>exp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es</a:t>
            </a:r>
            <a:r>
              <a:rPr sz="1600" spc="5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io</a:t>
            </a:r>
            <a:r>
              <a:rPr sz="1600" spc="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&lt;</a:t>
            </a:r>
            <a:r>
              <a:rPr sz="1600" spc="-5" dirty="0">
                <a:latin typeface="Courier New"/>
                <a:cs typeface="Courier New"/>
              </a:rPr>
              <a:t>exp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es</a:t>
            </a:r>
            <a:r>
              <a:rPr sz="1600" spc="5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io</a:t>
            </a:r>
            <a:r>
              <a:rPr sz="1600" spc="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&lt;</a:t>
            </a:r>
            <a:r>
              <a:rPr sz="1600" spc="-5" dirty="0">
                <a:latin typeface="Courier New"/>
                <a:cs typeface="Courier New"/>
              </a:rPr>
              <a:t>exp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es</a:t>
            </a:r>
            <a:r>
              <a:rPr sz="1600" spc="5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io</a:t>
            </a:r>
            <a:r>
              <a:rPr sz="1600" spc="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8533" y="1845945"/>
            <a:ext cx="3266440" cy="3265170"/>
          </a:xfrm>
          <a:prstGeom prst="rect">
            <a:avLst/>
          </a:prstGeom>
          <a:ln w="1600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9259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&lt;conditi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n&gt;:</a:t>
            </a:r>
            <a:endParaRPr sz="1600">
              <a:latin typeface="Courier New"/>
              <a:cs typeface="Courier New"/>
            </a:endParaRPr>
          </a:p>
          <a:p>
            <a:pPr marL="91821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xpre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sio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n&gt;</a:t>
            </a:r>
            <a:endParaRPr sz="1600">
              <a:latin typeface="Courier New"/>
              <a:cs typeface="Courier New"/>
            </a:endParaRPr>
          </a:p>
          <a:p>
            <a:pPr marL="91821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xpre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sio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n&gt;</a:t>
            </a:r>
            <a:endParaRPr sz="1600">
              <a:latin typeface="Courier New"/>
              <a:cs typeface="Courier New"/>
            </a:endParaRPr>
          </a:p>
          <a:p>
            <a:pPr marL="91821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29259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eli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&lt;co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di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ion&gt;:</a:t>
            </a:r>
            <a:endParaRPr sz="1600">
              <a:latin typeface="Courier New"/>
              <a:cs typeface="Courier New"/>
            </a:endParaRPr>
          </a:p>
          <a:p>
            <a:pPr marL="91821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xpre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sio</a:t>
            </a:r>
            <a:r>
              <a:rPr sz="1600" spc="10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91821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xpre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sio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n&gt;</a:t>
            </a:r>
            <a:endParaRPr sz="1600">
              <a:latin typeface="Courier New"/>
              <a:cs typeface="Courier New"/>
            </a:endParaRPr>
          </a:p>
          <a:p>
            <a:pPr marL="91821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29259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marL="91821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xpre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sio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n&gt;</a:t>
            </a:r>
            <a:endParaRPr sz="1600">
              <a:latin typeface="Courier New"/>
              <a:cs typeface="Courier New"/>
            </a:endParaRPr>
          </a:p>
          <a:p>
            <a:pPr marL="91821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exp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es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io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91821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5321571"/>
            <a:ext cx="7877809" cy="8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&lt;conditio</a:t>
            </a:r>
            <a:r>
              <a:rPr sz="2400" spc="-1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2400" spc="-9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 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alue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Tru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2400" spc="-9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  <a:p>
            <a:pPr marL="220345" indent="-207645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alu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xp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essions in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bloc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&lt;condition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79246"/>
            <a:ext cx="74815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8234" algn="l"/>
              </a:tabLst>
            </a:pPr>
            <a:r>
              <a:rPr spc="-50" dirty="0"/>
              <a:t>I</a:t>
            </a:r>
            <a:r>
              <a:rPr spc="-45" dirty="0"/>
              <a:t>N</a:t>
            </a:r>
            <a:r>
              <a:rPr spc="-50" dirty="0"/>
              <a:t>D</a:t>
            </a:r>
            <a:r>
              <a:rPr spc="-55" dirty="0"/>
              <a:t>E</a:t>
            </a:r>
            <a:r>
              <a:rPr spc="-50" dirty="0"/>
              <a:t>N</a:t>
            </a:r>
            <a:r>
              <a:rPr spc="-425" dirty="0"/>
              <a:t>TA</a:t>
            </a:r>
            <a:r>
              <a:rPr spc="-50" dirty="0"/>
              <a:t>TION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63917"/>
            <a:ext cx="4076700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thon</a:t>
            </a:r>
            <a:endParaRPr sz="2400">
              <a:latin typeface="Calibri"/>
              <a:cs typeface="Calibri"/>
            </a:endParaRPr>
          </a:p>
          <a:p>
            <a:pPr marL="220345" indent="-207645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deno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757" y="3692703"/>
            <a:ext cx="115697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10" dirty="0">
                <a:latin typeface="Courier New"/>
                <a:cs typeface="Courier New"/>
              </a:rPr>
              <a:t>p</a:t>
            </a:r>
            <a:r>
              <a:rPr sz="1900" spc="-5" dirty="0">
                <a:latin typeface="Courier New"/>
                <a:cs typeface="Courier New"/>
              </a:rPr>
              <a:t>ri</a:t>
            </a:r>
            <a:r>
              <a:rPr sz="1900" spc="-10" dirty="0">
                <a:latin typeface="Courier New"/>
                <a:cs typeface="Courier New"/>
              </a:rPr>
              <a:t>n</a:t>
            </a:r>
            <a:r>
              <a:rPr sz="1900" spc="-5" dirty="0">
                <a:latin typeface="Courier New"/>
                <a:cs typeface="Courier New"/>
              </a:rPr>
              <a:t>t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"x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042" y="3692703"/>
            <a:ext cx="130238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10" dirty="0">
                <a:latin typeface="Courier New"/>
                <a:cs typeface="Courier New"/>
              </a:rPr>
              <a:t>n</a:t>
            </a:r>
            <a:r>
              <a:rPr sz="1900" dirty="0">
                <a:latin typeface="Courier New"/>
                <a:cs typeface="Courier New"/>
              </a:rPr>
              <a:t>d y</a:t>
            </a:r>
            <a:r>
              <a:rPr sz="1900" spc="-10" dirty="0">
                <a:latin typeface="Courier New"/>
                <a:cs typeface="Courier New"/>
              </a:rPr>
              <a:t> a</a:t>
            </a:r>
            <a:r>
              <a:rPr sz="1900" spc="-5" dirty="0">
                <a:latin typeface="Courier New"/>
                <a:cs typeface="Courier New"/>
              </a:rPr>
              <a:t>re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5776" y="3692703"/>
            <a:ext cx="94361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e</a:t>
            </a:r>
            <a:r>
              <a:rPr sz="1900" spc="-10" dirty="0">
                <a:latin typeface="Courier New"/>
                <a:cs typeface="Courier New"/>
              </a:rPr>
              <a:t>q</a:t>
            </a:r>
            <a:r>
              <a:rPr sz="1900" spc="-5" dirty="0">
                <a:latin typeface="Courier New"/>
                <a:cs typeface="Courier New"/>
              </a:rPr>
              <a:t>ua</a:t>
            </a: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757" y="4011313"/>
            <a:ext cx="139128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10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f y</a:t>
            </a:r>
            <a:r>
              <a:rPr sz="1900" spc="-10" dirty="0">
                <a:latin typeface="Courier New"/>
                <a:cs typeface="Courier New"/>
              </a:rPr>
              <a:t> !</a:t>
            </a:r>
            <a:r>
              <a:rPr sz="1900" dirty="0">
                <a:latin typeface="Courier New"/>
                <a:cs typeface="Courier New"/>
              </a:rPr>
              <a:t>= </a:t>
            </a:r>
            <a:r>
              <a:rPr sz="1900" spc="-10" dirty="0"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8554" y="4329923"/>
            <a:ext cx="231267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p</a:t>
            </a:r>
            <a:r>
              <a:rPr sz="1900" spc="-10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in</a:t>
            </a:r>
            <a:r>
              <a:rPr sz="1900" spc="-10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(</a:t>
            </a:r>
            <a:r>
              <a:rPr sz="1900" spc="-10" dirty="0">
                <a:latin typeface="Courier New"/>
                <a:cs typeface="Courier New"/>
              </a:rPr>
              <a:t>"</a:t>
            </a:r>
            <a:r>
              <a:rPr sz="1900" spc="-5" dirty="0">
                <a:latin typeface="Courier New"/>
                <a:cs typeface="Courier New"/>
              </a:rPr>
              <a:t>th</a:t>
            </a:r>
            <a:r>
              <a:rPr sz="1900" spc="-10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r</a:t>
            </a:r>
            <a:r>
              <a:rPr sz="1900" spc="-10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fo</a:t>
            </a:r>
            <a:r>
              <a:rPr sz="1900" spc="-10" dirty="0">
                <a:latin typeface="Courier New"/>
                <a:cs typeface="Courier New"/>
              </a:rPr>
              <a:t>r</a:t>
            </a:r>
            <a:r>
              <a:rPr sz="1900" dirty="0">
                <a:latin typeface="Courier New"/>
                <a:cs typeface="Courier New"/>
              </a:rPr>
              <a:t>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0467" y="4329923"/>
            <a:ext cx="173482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x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/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y </a:t>
            </a:r>
            <a:r>
              <a:rPr sz="1900" spc="-10" dirty="0">
                <a:latin typeface="Courier New"/>
                <a:cs typeface="Courier New"/>
              </a:rPr>
              <a:t>i</a:t>
            </a:r>
            <a:r>
              <a:rPr sz="1900" spc="-5" dirty="0">
                <a:latin typeface="Courier New"/>
                <a:cs typeface="Courier New"/>
              </a:rPr>
              <a:t>s</a:t>
            </a:r>
            <a:r>
              <a:rPr sz="1900" spc="-10" dirty="0">
                <a:latin typeface="Courier New"/>
                <a:cs typeface="Courier New"/>
              </a:rPr>
              <a:t>"</a:t>
            </a:r>
            <a:r>
              <a:rPr sz="1900" dirty="0"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9033" y="4329923"/>
            <a:ext cx="50927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10" dirty="0">
                <a:latin typeface="Courier New"/>
                <a:cs typeface="Courier New"/>
              </a:rPr>
              <a:t>x</a:t>
            </a:r>
            <a:r>
              <a:rPr sz="1900" spc="-5" dirty="0">
                <a:latin typeface="Courier New"/>
                <a:cs typeface="Courier New"/>
              </a:rPr>
              <a:t>/</a:t>
            </a:r>
            <a:r>
              <a:rPr sz="1900" spc="-10" dirty="0">
                <a:latin typeface="Courier New"/>
                <a:cs typeface="Courier New"/>
              </a:rPr>
              <a:t>y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0757" y="4967384"/>
            <a:ext cx="115697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10" dirty="0">
                <a:latin typeface="Courier New"/>
                <a:cs typeface="Courier New"/>
              </a:rPr>
              <a:t>p</a:t>
            </a:r>
            <a:r>
              <a:rPr sz="1900" spc="-5" dirty="0">
                <a:latin typeface="Courier New"/>
                <a:cs typeface="Courier New"/>
              </a:rPr>
              <a:t>ri</a:t>
            </a:r>
            <a:r>
              <a:rPr sz="1900" spc="-10" dirty="0">
                <a:latin typeface="Courier New"/>
                <a:cs typeface="Courier New"/>
              </a:rPr>
              <a:t>n</a:t>
            </a:r>
            <a:r>
              <a:rPr sz="1900" spc="-5" dirty="0">
                <a:latin typeface="Courier New"/>
                <a:cs typeface="Courier New"/>
              </a:rPr>
              <a:t>t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"x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1042" y="4967384"/>
            <a:ext cx="29019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4631" y="4967384"/>
            <a:ext cx="123253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s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le</a:t>
            </a:r>
            <a:r>
              <a:rPr sz="1900" spc="-10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0757" y="5604603"/>
            <a:ext cx="115697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10" dirty="0">
                <a:latin typeface="Courier New"/>
                <a:cs typeface="Courier New"/>
              </a:rPr>
              <a:t>p</a:t>
            </a:r>
            <a:r>
              <a:rPr sz="1900" spc="-5" dirty="0">
                <a:latin typeface="Courier New"/>
                <a:cs typeface="Courier New"/>
              </a:rPr>
              <a:t>ri</a:t>
            </a:r>
            <a:r>
              <a:rPr sz="1900" spc="-10" dirty="0">
                <a:latin typeface="Courier New"/>
                <a:cs typeface="Courier New"/>
              </a:rPr>
              <a:t>n</a:t>
            </a:r>
            <a:r>
              <a:rPr sz="1900" spc="-5" dirty="0">
                <a:latin typeface="Courier New"/>
                <a:cs typeface="Courier New"/>
              </a:rPr>
              <a:t>t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"y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1042" y="5604603"/>
            <a:ext cx="29019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4631" y="5604603"/>
            <a:ext cx="123253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s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le</a:t>
            </a:r>
            <a:r>
              <a:rPr sz="1900" spc="-10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06067" y="5189220"/>
            <a:ext cx="5829300" cy="93980"/>
          </a:xfrm>
          <a:custGeom>
            <a:avLst/>
            <a:gdLst/>
            <a:ahLst/>
            <a:cxnLst/>
            <a:rect l="l" t="t" r="r" b="b"/>
            <a:pathLst>
              <a:path w="5829300" h="93979">
                <a:moveTo>
                  <a:pt x="0" y="93979"/>
                </a:moveTo>
                <a:lnTo>
                  <a:pt x="5829300" y="93979"/>
                </a:lnTo>
                <a:lnTo>
                  <a:pt x="5829300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6067" y="4991100"/>
            <a:ext cx="100965" cy="198120"/>
          </a:xfrm>
          <a:custGeom>
            <a:avLst/>
            <a:gdLst/>
            <a:ahLst/>
            <a:cxnLst/>
            <a:rect l="l" t="t" r="r" b="b"/>
            <a:pathLst>
              <a:path w="100965" h="198120">
                <a:moveTo>
                  <a:pt x="0" y="198119"/>
                </a:moveTo>
                <a:lnTo>
                  <a:pt x="100558" y="198119"/>
                </a:lnTo>
                <a:lnTo>
                  <a:pt x="100558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06067" y="4908550"/>
            <a:ext cx="5829300" cy="82550"/>
          </a:xfrm>
          <a:custGeom>
            <a:avLst/>
            <a:gdLst/>
            <a:ahLst/>
            <a:cxnLst/>
            <a:rect l="l" t="t" r="r" b="b"/>
            <a:pathLst>
              <a:path w="5829300" h="82550">
                <a:moveTo>
                  <a:pt x="0" y="82550"/>
                </a:moveTo>
                <a:lnTo>
                  <a:pt x="5829300" y="82550"/>
                </a:lnTo>
                <a:lnTo>
                  <a:pt x="5829300" y="0"/>
                </a:lnTo>
                <a:lnTo>
                  <a:pt x="0" y="0"/>
                </a:lnTo>
                <a:lnTo>
                  <a:pt x="0" y="8255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7640" y="5182234"/>
            <a:ext cx="4578350" cy="0"/>
          </a:xfrm>
          <a:custGeom>
            <a:avLst/>
            <a:gdLst/>
            <a:ahLst/>
            <a:cxnLst/>
            <a:rect l="l" t="t" r="r" b="b"/>
            <a:pathLst>
              <a:path w="4578350">
                <a:moveTo>
                  <a:pt x="0" y="0"/>
                </a:moveTo>
                <a:lnTo>
                  <a:pt x="4577727" y="0"/>
                </a:lnTo>
              </a:path>
            </a:pathLst>
          </a:custGeom>
          <a:ln w="13969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7640" y="5161915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878" y="0"/>
                </a:lnTo>
              </a:path>
            </a:pathLst>
          </a:custGeom>
          <a:ln w="26669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57640" y="4991100"/>
            <a:ext cx="166370" cy="157480"/>
          </a:xfrm>
          <a:custGeom>
            <a:avLst/>
            <a:gdLst/>
            <a:ahLst/>
            <a:cxnLst/>
            <a:rect l="l" t="t" r="r" b="b"/>
            <a:pathLst>
              <a:path w="166369" h="157479">
                <a:moveTo>
                  <a:pt x="0" y="157480"/>
                </a:moveTo>
                <a:lnTo>
                  <a:pt x="166369" y="157480"/>
                </a:lnTo>
                <a:lnTo>
                  <a:pt x="166369" y="0"/>
                </a:lnTo>
                <a:lnTo>
                  <a:pt x="0" y="0"/>
                </a:lnTo>
                <a:lnTo>
                  <a:pt x="0" y="15748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7060" y="4996192"/>
            <a:ext cx="2768600" cy="179070"/>
          </a:xfrm>
          <a:custGeom>
            <a:avLst/>
            <a:gdLst/>
            <a:ahLst/>
            <a:cxnLst/>
            <a:rect l="l" t="t" r="r" b="b"/>
            <a:pathLst>
              <a:path w="2768600" h="179070">
                <a:moveTo>
                  <a:pt x="2768307" y="0"/>
                </a:moveTo>
                <a:lnTo>
                  <a:pt x="0" y="0"/>
                </a:lnTo>
                <a:lnTo>
                  <a:pt x="0" y="178498"/>
                </a:lnTo>
                <a:lnTo>
                  <a:pt x="2768307" y="178498"/>
                </a:lnTo>
                <a:lnTo>
                  <a:pt x="2768307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0456" y="4996179"/>
            <a:ext cx="169545" cy="152400"/>
          </a:xfrm>
          <a:custGeom>
            <a:avLst/>
            <a:gdLst/>
            <a:ahLst/>
            <a:cxnLst/>
            <a:rect l="l" t="t" r="r" b="b"/>
            <a:pathLst>
              <a:path w="169544" h="152400">
                <a:moveTo>
                  <a:pt x="0" y="152400"/>
                </a:moveTo>
                <a:lnTo>
                  <a:pt x="169062" y="152400"/>
                </a:lnTo>
                <a:lnTo>
                  <a:pt x="169062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0456" y="4993640"/>
            <a:ext cx="4145279" cy="0"/>
          </a:xfrm>
          <a:custGeom>
            <a:avLst/>
            <a:gdLst/>
            <a:ahLst/>
            <a:cxnLst/>
            <a:rect l="l" t="t" r="r" b="b"/>
            <a:pathLst>
              <a:path w="4145279">
                <a:moveTo>
                  <a:pt x="0" y="0"/>
                </a:moveTo>
                <a:lnTo>
                  <a:pt x="4144911" y="0"/>
                </a:lnTo>
              </a:path>
            </a:pathLst>
          </a:custGeom>
          <a:ln w="5080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06626" y="4991353"/>
            <a:ext cx="1151255" cy="198755"/>
          </a:xfrm>
          <a:custGeom>
            <a:avLst/>
            <a:gdLst/>
            <a:ahLst/>
            <a:cxnLst/>
            <a:rect l="l" t="t" r="r" b="b"/>
            <a:pathLst>
              <a:path w="1151255" h="198754">
                <a:moveTo>
                  <a:pt x="0" y="198310"/>
                </a:moveTo>
                <a:lnTo>
                  <a:pt x="1151013" y="198310"/>
                </a:lnTo>
                <a:lnTo>
                  <a:pt x="1151013" y="0"/>
                </a:lnTo>
                <a:lnTo>
                  <a:pt x="0" y="0"/>
                </a:lnTo>
                <a:lnTo>
                  <a:pt x="0" y="19831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4010" y="4991353"/>
            <a:ext cx="266700" cy="156845"/>
          </a:xfrm>
          <a:custGeom>
            <a:avLst/>
            <a:gdLst/>
            <a:ahLst/>
            <a:cxnLst/>
            <a:rect l="l" t="t" r="r" b="b"/>
            <a:pathLst>
              <a:path w="266700" h="156845">
                <a:moveTo>
                  <a:pt x="0" y="156768"/>
                </a:moveTo>
                <a:lnTo>
                  <a:pt x="266445" y="156768"/>
                </a:lnTo>
                <a:lnTo>
                  <a:pt x="266445" y="0"/>
                </a:lnTo>
                <a:lnTo>
                  <a:pt x="0" y="0"/>
                </a:lnTo>
                <a:lnTo>
                  <a:pt x="0" y="156768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9518" y="4996192"/>
            <a:ext cx="1207770" cy="179070"/>
          </a:xfrm>
          <a:custGeom>
            <a:avLst/>
            <a:gdLst/>
            <a:ahLst/>
            <a:cxnLst/>
            <a:rect l="l" t="t" r="r" b="b"/>
            <a:pathLst>
              <a:path w="1207770" h="179070">
                <a:moveTo>
                  <a:pt x="0" y="178498"/>
                </a:moveTo>
                <a:lnTo>
                  <a:pt x="1207541" y="178498"/>
                </a:lnTo>
                <a:lnTo>
                  <a:pt x="1207541" y="0"/>
                </a:lnTo>
                <a:lnTo>
                  <a:pt x="0" y="0"/>
                </a:lnTo>
                <a:lnTo>
                  <a:pt x="0" y="178498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6067" y="5826759"/>
            <a:ext cx="5829300" cy="60960"/>
          </a:xfrm>
          <a:custGeom>
            <a:avLst/>
            <a:gdLst/>
            <a:ahLst/>
            <a:cxnLst/>
            <a:rect l="l" t="t" r="r" b="b"/>
            <a:pathLst>
              <a:path w="5829300" h="60960">
                <a:moveTo>
                  <a:pt x="0" y="60959"/>
                </a:moveTo>
                <a:lnTo>
                  <a:pt x="5829300" y="60959"/>
                </a:lnTo>
                <a:lnTo>
                  <a:pt x="5829300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06067" y="5628640"/>
            <a:ext cx="100965" cy="198120"/>
          </a:xfrm>
          <a:custGeom>
            <a:avLst/>
            <a:gdLst/>
            <a:ahLst/>
            <a:cxnLst/>
            <a:rect l="l" t="t" r="r" b="b"/>
            <a:pathLst>
              <a:path w="100965" h="198120">
                <a:moveTo>
                  <a:pt x="0" y="198120"/>
                </a:moveTo>
                <a:lnTo>
                  <a:pt x="100558" y="198120"/>
                </a:lnTo>
                <a:lnTo>
                  <a:pt x="100558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06067" y="5511800"/>
            <a:ext cx="5829300" cy="116839"/>
          </a:xfrm>
          <a:custGeom>
            <a:avLst/>
            <a:gdLst/>
            <a:ahLst/>
            <a:cxnLst/>
            <a:rect l="l" t="t" r="r" b="b"/>
            <a:pathLst>
              <a:path w="5829300" h="116839">
                <a:moveTo>
                  <a:pt x="0" y="116839"/>
                </a:moveTo>
                <a:lnTo>
                  <a:pt x="5829300" y="116839"/>
                </a:lnTo>
                <a:lnTo>
                  <a:pt x="5829300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7640" y="5819140"/>
            <a:ext cx="4578350" cy="0"/>
          </a:xfrm>
          <a:custGeom>
            <a:avLst/>
            <a:gdLst/>
            <a:ahLst/>
            <a:cxnLst/>
            <a:rect l="l" t="t" r="r" b="b"/>
            <a:pathLst>
              <a:path w="4578350">
                <a:moveTo>
                  <a:pt x="0" y="0"/>
                </a:moveTo>
                <a:lnTo>
                  <a:pt x="4577727" y="0"/>
                </a:lnTo>
              </a:path>
            </a:pathLst>
          </a:custGeom>
          <a:ln w="15240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57640" y="579818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878" y="0"/>
                </a:lnTo>
              </a:path>
            </a:pathLst>
          </a:custGeom>
          <a:ln w="26669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7640" y="5628640"/>
            <a:ext cx="166370" cy="156210"/>
          </a:xfrm>
          <a:custGeom>
            <a:avLst/>
            <a:gdLst/>
            <a:ahLst/>
            <a:cxnLst/>
            <a:rect l="l" t="t" r="r" b="b"/>
            <a:pathLst>
              <a:path w="166369" h="156210">
                <a:moveTo>
                  <a:pt x="0" y="156210"/>
                </a:moveTo>
                <a:lnTo>
                  <a:pt x="166369" y="156210"/>
                </a:lnTo>
                <a:lnTo>
                  <a:pt x="166369" y="0"/>
                </a:lnTo>
                <a:lnTo>
                  <a:pt x="0" y="0"/>
                </a:lnTo>
                <a:lnTo>
                  <a:pt x="0" y="15621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7060" y="5633224"/>
            <a:ext cx="2768600" cy="179070"/>
          </a:xfrm>
          <a:custGeom>
            <a:avLst/>
            <a:gdLst/>
            <a:ahLst/>
            <a:cxnLst/>
            <a:rect l="l" t="t" r="r" b="b"/>
            <a:pathLst>
              <a:path w="2768600" h="179070">
                <a:moveTo>
                  <a:pt x="2768307" y="0"/>
                </a:moveTo>
                <a:lnTo>
                  <a:pt x="0" y="0"/>
                </a:lnTo>
                <a:lnTo>
                  <a:pt x="0" y="178498"/>
                </a:lnTo>
                <a:lnTo>
                  <a:pt x="2768307" y="178498"/>
                </a:lnTo>
                <a:lnTo>
                  <a:pt x="2768307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90456" y="5633720"/>
            <a:ext cx="169545" cy="151130"/>
          </a:xfrm>
          <a:custGeom>
            <a:avLst/>
            <a:gdLst/>
            <a:ahLst/>
            <a:cxnLst/>
            <a:rect l="l" t="t" r="r" b="b"/>
            <a:pathLst>
              <a:path w="169544" h="151129">
                <a:moveTo>
                  <a:pt x="0" y="151129"/>
                </a:moveTo>
                <a:lnTo>
                  <a:pt x="169062" y="151129"/>
                </a:lnTo>
                <a:lnTo>
                  <a:pt x="169062" y="0"/>
                </a:lnTo>
                <a:lnTo>
                  <a:pt x="0" y="0"/>
                </a:lnTo>
                <a:lnTo>
                  <a:pt x="0" y="15112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90456" y="5631179"/>
            <a:ext cx="4145279" cy="0"/>
          </a:xfrm>
          <a:custGeom>
            <a:avLst/>
            <a:gdLst/>
            <a:ahLst/>
            <a:cxnLst/>
            <a:rect l="l" t="t" r="r" b="b"/>
            <a:pathLst>
              <a:path w="4145279">
                <a:moveTo>
                  <a:pt x="0" y="0"/>
                </a:moveTo>
                <a:lnTo>
                  <a:pt x="4144911" y="0"/>
                </a:lnTo>
              </a:path>
            </a:pathLst>
          </a:custGeom>
          <a:ln w="5080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06626" y="5628398"/>
            <a:ext cx="1151255" cy="198755"/>
          </a:xfrm>
          <a:custGeom>
            <a:avLst/>
            <a:gdLst/>
            <a:ahLst/>
            <a:cxnLst/>
            <a:rect l="l" t="t" r="r" b="b"/>
            <a:pathLst>
              <a:path w="1151255" h="198754">
                <a:moveTo>
                  <a:pt x="0" y="198310"/>
                </a:moveTo>
                <a:lnTo>
                  <a:pt x="1151013" y="198310"/>
                </a:lnTo>
                <a:lnTo>
                  <a:pt x="1151013" y="0"/>
                </a:lnTo>
                <a:lnTo>
                  <a:pt x="0" y="0"/>
                </a:lnTo>
                <a:lnTo>
                  <a:pt x="0" y="19831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24010" y="5628385"/>
            <a:ext cx="266700" cy="156845"/>
          </a:xfrm>
          <a:custGeom>
            <a:avLst/>
            <a:gdLst/>
            <a:ahLst/>
            <a:cxnLst/>
            <a:rect l="l" t="t" r="r" b="b"/>
            <a:pathLst>
              <a:path w="266700" h="156845">
                <a:moveTo>
                  <a:pt x="0" y="156768"/>
                </a:moveTo>
                <a:lnTo>
                  <a:pt x="266445" y="156768"/>
                </a:lnTo>
                <a:lnTo>
                  <a:pt x="266445" y="0"/>
                </a:lnTo>
                <a:lnTo>
                  <a:pt x="0" y="0"/>
                </a:lnTo>
                <a:lnTo>
                  <a:pt x="0" y="156768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59518" y="5633224"/>
            <a:ext cx="1207770" cy="179070"/>
          </a:xfrm>
          <a:custGeom>
            <a:avLst/>
            <a:gdLst/>
            <a:ahLst/>
            <a:cxnLst/>
            <a:rect l="l" t="t" r="r" b="b"/>
            <a:pathLst>
              <a:path w="1207770" h="179070">
                <a:moveTo>
                  <a:pt x="0" y="178498"/>
                </a:moveTo>
                <a:lnTo>
                  <a:pt x="1207541" y="178498"/>
                </a:lnTo>
                <a:lnTo>
                  <a:pt x="1207541" y="0"/>
                </a:lnTo>
                <a:lnTo>
                  <a:pt x="0" y="0"/>
                </a:lnTo>
                <a:lnTo>
                  <a:pt x="0" y="178498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09535" y="4635832"/>
            <a:ext cx="3639185" cy="154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el</a:t>
            </a:r>
            <a:r>
              <a:rPr sz="1900" spc="-10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f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x &lt;</a:t>
            </a:r>
            <a:r>
              <a:rPr sz="1900" spc="-10" dirty="0">
                <a:latin typeface="Courier New"/>
                <a:cs typeface="Courier New"/>
              </a:rPr>
              <a:t> y</a:t>
            </a:r>
            <a:r>
              <a:rPr sz="1900" dirty="0">
                <a:latin typeface="Courier New"/>
                <a:cs typeface="Courier New"/>
              </a:rPr>
              <a:t>:</a:t>
            </a:r>
            <a:endParaRPr sz="1900">
              <a:latin typeface="Courier New"/>
              <a:cs typeface="Courier New"/>
            </a:endParaRPr>
          </a:p>
          <a:p>
            <a:pPr marL="12700" marR="5080" indent="578485">
              <a:lnSpc>
                <a:spcPct val="110000"/>
              </a:lnSpc>
            </a:pP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p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ri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n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t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"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x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i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s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s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m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a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l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le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r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"</a:t>
            </a:r>
            <a:r>
              <a:rPr sz="1900" spc="-5" dirty="0">
                <a:latin typeface="Courier New"/>
                <a:cs typeface="Courier New"/>
              </a:rPr>
              <a:t>) el</a:t>
            </a:r>
            <a:r>
              <a:rPr sz="1900" spc="-10" dirty="0">
                <a:latin typeface="Courier New"/>
                <a:cs typeface="Courier New"/>
              </a:rPr>
              <a:t>s</a:t>
            </a:r>
            <a:r>
              <a:rPr sz="1900" spc="-5" dirty="0">
                <a:latin typeface="Courier New"/>
                <a:cs typeface="Courier New"/>
              </a:rPr>
              <a:t>e:</a:t>
            </a:r>
            <a:endParaRPr sz="1900">
              <a:latin typeface="Courier New"/>
              <a:cs typeface="Courier New"/>
            </a:endParaRPr>
          </a:p>
          <a:p>
            <a:pPr marL="12700" marR="5080" indent="578485">
              <a:lnSpc>
                <a:spcPct val="110000"/>
              </a:lnSpc>
            </a:pP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p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ri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n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t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"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y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i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s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s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m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a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l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le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r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"</a:t>
            </a:r>
            <a:r>
              <a:rPr sz="1900" spc="-5" dirty="0">
                <a:latin typeface="Courier New"/>
                <a:cs typeface="Courier New"/>
              </a:rPr>
              <a:t>) pr</a:t>
            </a:r>
            <a:r>
              <a:rPr sz="1900" spc="-10" dirty="0">
                <a:latin typeface="Courier New"/>
                <a:cs typeface="Courier New"/>
              </a:rPr>
              <a:t>i</a:t>
            </a:r>
            <a:r>
              <a:rPr sz="1900" spc="-5" dirty="0">
                <a:latin typeface="Courier New"/>
                <a:cs typeface="Courier New"/>
              </a:rPr>
              <a:t>n</a:t>
            </a:r>
            <a:r>
              <a:rPr sz="1900" spc="-10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("</a:t>
            </a:r>
            <a:r>
              <a:rPr sz="1900" spc="-10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h</a:t>
            </a:r>
            <a:r>
              <a:rPr sz="1900" spc="-10" dirty="0">
                <a:latin typeface="Courier New"/>
                <a:cs typeface="Courier New"/>
              </a:rPr>
              <a:t>a</a:t>
            </a:r>
            <a:r>
              <a:rPr sz="1900" spc="-5" dirty="0">
                <a:latin typeface="Courier New"/>
                <a:cs typeface="Courier New"/>
              </a:rPr>
              <a:t>nk</a:t>
            </a:r>
            <a:r>
              <a:rPr sz="1900" spc="-10" dirty="0">
                <a:latin typeface="Courier New"/>
                <a:cs typeface="Courier New"/>
              </a:rPr>
              <a:t>s</a:t>
            </a:r>
            <a:r>
              <a:rPr sz="1900" spc="-5" dirty="0">
                <a:latin typeface="Courier New"/>
                <a:cs typeface="Courier New"/>
              </a:rPr>
              <a:t>!</a:t>
            </a:r>
            <a:r>
              <a:rPr sz="1900" spc="-10" dirty="0">
                <a:latin typeface="Courier New"/>
                <a:cs typeface="Courier New"/>
              </a:rPr>
              <a:t>"</a:t>
            </a:r>
            <a:r>
              <a:rPr sz="1900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7551" y="2683001"/>
          <a:ext cx="6139859" cy="99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384"/>
                <a:gridCol w="578026"/>
                <a:gridCol w="433710"/>
                <a:gridCol w="540739"/>
              </a:tblGrid>
              <a:tr h="33395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x =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lo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("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nu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or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x: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))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860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y =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lo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("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nu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or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y: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))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358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y: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6071" y="3624830"/>
          <a:ext cx="5829299" cy="980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687"/>
                <a:gridCol w="5213612"/>
              </a:tblGrid>
              <a:tr h="620115">
                <a:tc gridSpan="2">
                  <a:txBody>
                    <a:bodyPr/>
                    <a:lstStyle/>
                    <a:p>
                      <a:pPr marL="94615" marR="1969135">
                        <a:lnSpc>
                          <a:spcPct val="110000"/>
                        </a:lnSpc>
                      </a:pPr>
                      <a:r>
                        <a:rPr sz="1900" spc="-1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900" spc="-5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ri</a:t>
                      </a:r>
                      <a:r>
                        <a:rPr sz="1900" spc="-1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-5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1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900" spc="-5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spc="-1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spc="-1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d y</a:t>
                      </a:r>
                      <a:r>
                        <a:rPr sz="1900" spc="-1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r>
                        <a:rPr sz="1900" spc="-5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9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-1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-1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1900" spc="-5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ua</a:t>
                      </a:r>
                      <a:r>
                        <a:rPr sz="1900" spc="-1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900" spc="-5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900" spc="-1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f y</a:t>
                      </a:r>
                      <a:r>
                        <a:rPr sz="1900" spc="-1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 !</a:t>
                      </a:r>
                      <a:r>
                        <a:rPr sz="19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900" spc="-15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spc="-114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9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3564">
                <a:tc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900" spc="-5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5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spc="-5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-5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-5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fo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900" spc="-5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spc="-5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900" spc="-5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spc="-5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900" spc="-15" dirty="0">
                          <a:solidFill>
                            <a:srgbClr val="28123A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1589">
                      <a:solidFill>
                        <a:srgbClr val="E2D6EC"/>
                      </a:solidFill>
                      <a:prstDash val="solid"/>
                    </a:lnT>
                    <a:solidFill>
                      <a:srgbClr val="CBB5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77023"/>
            <a:ext cx="784034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27009" algn="l"/>
              </a:tabLst>
            </a:pPr>
            <a:r>
              <a:rPr b="0" dirty="0">
                <a:latin typeface="Courier New"/>
                <a:cs typeface="Courier New"/>
              </a:rPr>
              <a:t>=</a:t>
            </a:r>
            <a:r>
              <a:rPr b="0" spc="-1900" dirty="0">
                <a:latin typeface="Courier New"/>
                <a:cs typeface="Courier New"/>
              </a:rPr>
              <a:t> </a:t>
            </a:r>
            <a:r>
              <a:rPr spc="-75" dirty="0"/>
              <a:t>v</a:t>
            </a:r>
            <a:r>
              <a:rPr spc="-5" dirty="0"/>
              <a:t>s</a:t>
            </a:r>
            <a:r>
              <a:rPr spc="-95" dirty="0"/>
              <a:t> </a:t>
            </a:r>
            <a:r>
              <a:rPr b="0" spc="-50" dirty="0">
                <a:latin typeface="Courier New"/>
                <a:cs typeface="Courier New"/>
              </a:rPr>
              <a:t>==</a:t>
            </a:r>
            <a:r>
              <a:rPr b="0" dirty="0">
                <a:latin typeface="Courier New"/>
                <a:cs typeface="Courier New"/>
              </a:rPr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961917"/>
            <a:ext cx="4750435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2000" dirty="0">
                <a:latin typeface="Courier New"/>
                <a:cs typeface="Courier New"/>
              </a:rPr>
              <a:t>x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float(inpu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5" dirty="0">
                <a:latin typeface="Courier New"/>
                <a:cs typeface="Courier New"/>
              </a:rPr>
              <a:t>("Ente</a:t>
            </a:r>
            <a:r>
              <a:rPr sz="2000" dirty="0">
                <a:latin typeface="Courier New"/>
                <a:cs typeface="Courier New"/>
              </a:rPr>
              <a:t>r a</a:t>
            </a:r>
            <a:r>
              <a:rPr sz="2000" spc="-5" dirty="0">
                <a:latin typeface="Courier New"/>
                <a:cs typeface="Courier New"/>
              </a:rPr>
              <a:t> number y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float(input("Enter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number if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  <a:p>
            <a:pPr marL="622300" marR="156845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print("x and y are equal") if y != 0: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7314" y="1961917"/>
            <a:ext cx="1549400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sz="2000" spc="-5" dirty="0">
                <a:latin typeface="Courier New"/>
                <a:cs typeface="Courier New"/>
              </a:rPr>
              <a:t>fo</a:t>
            </a:r>
            <a:r>
              <a:rPr sz="2000" dirty="0">
                <a:latin typeface="Courier New"/>
                <a:cs typeface="Courier New"/>
              </a:rPr>
              <a:t>r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dirty="0">
                <a:latin typeface="Courier New"/>
                <a:cs typeface="Courier New"/>
              </a:rPr>
              <a:t>:	</a:t>
            </a:r>
            <a:r>
              <a:rPr sz="2000" spc="-5" dirty="0">
                <a:latin typeface="Courier New"/>
                <a:cs typeface="Courier New"/>
              </a:rPr>
              <a:t>"))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for y: "))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9714" y="3791158"/>
            <a:ext cx="353060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 marR="5080" indent="-15240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print("therefore, x / y 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7314" y="3791158"/>
            <a:ext cx="635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is",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9567" y="3791158"/>
            <a:ext cx="635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x/y)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4156918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elif x &lt;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4522678"/>
            <a:ext cx="1854200" cy="101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9600">
              <a:lnSpc>
                <a:spcPct val="120100"/>
              </a:lnSpc>
            </a:pPr>
            <a:r>
              <a:rPr sz="2000" spc="-5" dirty="0">
                <a:latin typeface="Courier New"/>
                <a:cs typeface="Courier New"/>
              </a:rPr>
              <a:t>print("x else: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print("y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1714" y="4522678"/>
            <a:ext cx="1854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is smaller")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1714" y="5254452"/>
            <a:ext cx="1854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is smaller")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259" y="5620212"/>
            <a:ext cx="2463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print("thanks!")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3341" y="2607945"/>
            <a:ext cx="6672580" cy="438150"/>
          </a:xfrm>
          <a:custGeom>
            <a:avLst/>
            <a:gdLst/>
            <a:ahLst/>
            <a:cxnLst/>
            <a:rect l="l" t="t" r="r" b="b"/>
            <a:pathLst>
              <a:path w="6672580" h="438150">
                <a:moveTo>
                  <a:pt x="0" y="438150"/>
                </a:moveTo>
                <a:lnTo>
                  <a:pt x="6672072" y="438150"/>
                </a:lnTo>
                <a:lnTo>
                  <a:pt x="6672072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5796" y="2633091"/>
            <a:ext cx="1601469" cy="1301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457200"/>
                </a:moveTo>
                <a:lnTo>
                  <a:pt x="9141714" y="457200"/>
                </a:lnTo>
                <a:lnTo>
                  <a:pt x="914171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0" y="64008"/>
                </a:moveTo>
                <a:lnTo>
                  <a:pt x="9141714" y="64008"/>
                </a:lnTo>
                <a:lnTo>
                  <a:pt x="9141714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0159" y="219680"/>
            <a:ext cx="2599055" cy="70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0" u="none" spc="-10" dirty="0">
                <a:latin typeface="Calibri"/>
                <a:cs typeface="Calibri"/>
              </a:rPr>
              <a:t>Le</a:t>
            </a:r>
            <a:r>
              <a:rPr sz="2600" b="0" u="none" spc="-30" dirty="0">
                <a:latin typeface="Calibri"/>
                <a:cs typeface="Calibri"/>
              </a:rPr>
              <a:t>g</a:t>
            </a:r>
            <a:r>
              <a:rPr sz="2600" b="0" u="none" spc="-5" dirty="0">
                <a:latin typeface="Calibri"/>
                <a:cs typeface="Calibri"/>
              </a:rPr>
              <a:t>end</a:t>
            </a:r>
            <a:r>
              <a:rPr sz="2600" b="0" u="none" spc="-20" dirty="0">
                <a:latin typeface="Calibri"/>
                <a:cs typeface="Calibri"/>
              </a:rPr>
              <a:t> </a:t>
            </a:r>
            <a:r>
              <a:rPr sz="2600" b="0" u="none" spc="-10" dirty="0">
                <a:latin typeface="Calibri"/>
                <a:cs typeface="Calibri"/>
              </a:rPr>
              <a:t>o</a:t>
            </a:r>
            <a:r>
              <a:rPr sz="2600" b="0" u="none" spc="-5" dirty="0">
                <a:latin typeface="Calibri"/>
                <a:cs typeface="Calibri"/>
              </a:rPr>
              <a:t>f</a:t>
            </a:r>
            <a:r>
              <a:rPr sz="2600" b="0" u="none" dirty="0">
                <a:latin typeface="Calibri"/>
                <a:cs typeface="Calibri"/>
              </a:rPr>
              <a:t> </a:t>
            </a:r>
            <a:r>
              <a:rPr sz="2600" b="0" u="none" spc="-50" dirty="0">
                <a:latin typeface="Calibri"/>
                <a:cs typeface="Calibri"/>
              </a:rPr>
              <a:t>Z</a:t>
            </a:r>
            <a:r>
              <a:rPr sz="2600" b="0" u="none" spc="-5" dirty="0">
                <a:latin typeface="Calibri"/>
                <a:cs typeface="Calibri"/>
              </a:rPr>
              <a:t>elda – </a:t>
            </a:r>
            <a:r>
              <a:rPr sz="2600" b="0" u="none" spc="-10" dirty="0">
                <a:latin typeface="Calibri"/>
                <a:cs typeface="Calibri"/>
              </a:rPr>
              <a:t>Lo</a:t>
            </a:r>
            <a:r>
              <a:rPr sz="2600" b="0" u="none" spc="-40" dirty="0">
                <a:latin typeface="Calibri"/>
                <a:cs typeface="Calibri"/>
              </a:rPr>
              <a:t>s</a:t>
            </a:r>
            <a:r>
              <a:rPr sz="2600" b="0" u="none" spc="-5" dirty="0">
                <a:latin typeface="Calibri"/>
                <a:cs typeface="Calibri"/>
              </a:rPr>
              <a:t>t </a:t>
            </a:r>
            <a:r>
              <a:rPr sz="2600" b="0" u="none" spc="-110" dirty="0">
                <a:latin typeface="Calibri"/>
                <a:cs typeface="Calibri"/>
              </a:rPr>
              <a:t>W</a:t>
            </a:r>
            <a:r>
              <a:rPr sz="2600" b="0" u="none" spc="-10" dirty="0">
                <a:latin typeface="Calibri"/>
                <a:cs typeface="Calibri"/>
              </a:rPr>
              <a:t>oods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0524" y="3884150"/>
            <a:ext cx="22002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&lt;s</a:t>
            </a:r>
            <a:r>
              <a:rPr sz="1600" spc="5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t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ck</a:t>
            </a:r>
            <a:r>
              <a:rPr sz="1600" spc="5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roun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4783" y="3884150"/>
            <a:ext cx="195643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wo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ds_b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</a:t>
            </a:r>
            <a:r>
              <a:rPr sz="1600" spc="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1807" y="3884150"/>
            <a:ext cx="1225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0321" y="4127887"/>
            <a:ext cx="244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7555" y="4127887"/>
            <a:ext cx="15436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&lt;ex</a:t>
            </a:r>
            <a:r>
              <a:rPr sz="1600" dirty="0">
                <a:latin typeface="Courier New"/>
                <a:cs typeface="Courier New"/>
              </a:rPr>
              <a:t>it </a:t>
            </a:r>
            <a:r>
              <a:rPr sz="1600" spc="5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ight&gt;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0794" y="4371746"/>
            <a:ext cx="1225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2815" y="4371746"/>
            <a:ext cx="207898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se</a:t>
            </a:r>
            <a:r>
              <a:rPr sz="1600" dirty="0">
                <a:latin typeface="Courier New"/>
                <a:cs typeface="Courier New"/>
              </a:rPr>
              <a:t>t b</a:t>
            </a:r>
            <a:r>
              <a:rPr sz="1600" spc="-5" dirty="0">
                <a:latin typeface="Courier New"/>
                <a:cs typeface="Courier New"/>
              </a:rPr>
              <a:t>ackgroun</a:t>
            </a:r>
            <a:r>
              <a:rPr sz="1600" dirty="0">
                <a:latin typeface="Courier New"/>
                <a:cs typeface="Courier New"/>
              </a:rPr>
              <a:t>d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287" y="4371746"/>
            <a:ext cx="195643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wood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_background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1310" y="4371746"/>
            <a:ext cx="1225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0794" y="4616026"/>
            <a:ext cx="31324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an</a:t>
            </a:r>
            <a:r>
              <a:rPr sz="1600" dirty="0">
                <a:latin typeface="Courier New"/>
                <a:cs typeface="Courier New"/>
              </a:rPr>
              <a:t>d so 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d 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an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on</a:t>
            </a:r>
            <a:r>
              <a:rPr sz="1600" spc="5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0673" y="4859764"/>
            <a:ext cx="48958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el</a:t>
            </a:r>
            <a:r>
              <a:rPr sz="1600" spc="5" dirty="0">
                <a:latin typeface="Courier New"/>
                <a:cs typeface="Courier New"/>
              </a:rPr>
              <a:t>s</a:t>
            </a:r>
            <a:r>
              <a:rPr sz="160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0794" y="5103502"/>
            <a:ext cx="1225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2662" y="5103502"/>
            <a:ext cx="20783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se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</a:t>
            </a:r>
            <a:r>
              <a:rPr sz="1600" dirty="0">
                <a:latin typeface="Courier New"/>
                <a:cs typeface="Courier New"/>
              </a:rPr>
              <a:t>k</a:t>
            </a:r>
            <a:r>
              <a:rPr sz="1600" spc="-5" dirty="0">
                <a:latin typeface="Courier New"/>
                <a:cs typeface="Courier New"/>
              </a:rPr>
              <a:t>gr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un</a:t>
            </a:r>
            <a:r>
              <a:rPr sz="1600" dirty="0">
                <a:latin typeface="Courier New"/>
                <a:cs typeface="Courier New"/>
              </a:rPr>
              <a:t>d 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04035" y="5103502"/>
            <a:ext cx="183324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exi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_ba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kg</a:t>
            </a:r>
            <a:r>
              <a:rPr sz="1600" spc="5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38376" y="5103502"/>
            <a:ext cx="1225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0266" y="5591181"/>
            <a:ext cx="22009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&lt;s</a:t>
            </a:r>
            <a:r>
              <a:rPr sz="1600" spc="5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t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ck</a:t>
            </a:r>
            <a:r>
              <a:rPr sz="1600" spc="5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roun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14525" y="5591181"/>
            <a:ext cx="183324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ex</a:t>
            </a:r>
            <a:r>
              <a:rPr sz="1600" spc="5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t_ba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kgr</a:t>
            </a:r>
            <a:r>
              <a:rPr sz="160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9680" y="5591181"/>
            <a:ext cx="1225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5218" y="6078657"/>
            <a:ext cx="183324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exi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_b</a:t>
            </a:r>
            <a:r>
              <a:rPr sz="1600" spc="5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ckgr</a:t>
            </a:r>
            <a:r>
              <a:rPr sz="160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9356" y="6078657"/>
            <a:ext cx="1225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5760" y="19049"/>
            <a:ext cx="4096545" cy="2782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6464" y="5824731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299" y="0"/>
                </a:lnTo>
              </a:path>
            </a:pathLst>
          </a:custGeom>
          <a:ln w="10160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6464" y="5528821"/>
            <a:ext cx="509270" cy="290830"/>
          </a:xfrm>
          <a:custGeom>
            <a:avLst/>
            <a:gdLst/>
            <a:ahLst/>
            <a:cxnLst/>
            <a:rect l="l" t="t" r="r" b="b"/>
            <a:pathLst>
              <a:path w="509269" h="290829">
                <a:moveTo>
                  <a:pt x="0" y="290829"/>
                </a:moveTo>
                <a:lnTo>
                  <a:pt x="509028" y="290829"/>
                </a:lnTo>
                <a:lnTo>
                  <a:pt x="509028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6464" y="5514851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299" y="0"/>
                </a:lnTo>
              </a:path>
            </a:pathLst>
          </a:custGeom>
          <a:ln w="27940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6464" y="5372611"/>
            <a:ext cx="118110" cy="128270"/>
          </a:xfrm>
          <a:custGeom>
            <a:avLst/>
            <a:gdLst/>
            <a:ahLst/>
            <a:cxnLst/>
            <a:rect l="l" t="t" r="r" b="b"/>
            <a:pathLst>
              <a:path w="118109" h="128270">
                <a:moveTo>
                  <a:pt x="0" y="128269"/>
                </a:moveTo>
                <a:lnTo>
                  <a:pt x="117716" y="128269"/>
                </a:lnTo>
                <a:lnTo>
                  <a:pt x="117716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464" y="5359911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299" y="0"/>
                </a:lnTo>
              </a:path>
            </a:pathLst>
          </a:custGeom>
          <a:ln w="25400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6464" y="3847341"/>
            <a:ext cx="509270" cy="1499870"/>
          </a:xfrm>
          <a:custGeom>
            <a:avLst/>
            <a:gdLst/>
            <a:ahLst/>
            <a:cxnLst/>
            <a:rect l="l" t="t" r="r" b="b"/>
            <a:pathLst>
              <a:path w="509269" h="1499870">
                <a:moveTo>
                  <a:pt x="0" y="1499870"/>
                </a:moveTo>
                <a:lnTo>
                  <a:pt x="509028" y="1499870"/>
                </a:lnTo>
                <a:lnTo>
                  <a:pt x="509028" y="0"/>
                </a:lnTo>
                <a:lnTo>
                  <a:pt x="0" y="0"/>
                </a:lnTo>
                <a:lnTo>
                  <a:pt x="0" y="149987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6464" y="3837816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299" y="0"/>
                </a:lnTo>
              </a:path>
            </a:pathLst>
          </a:custGeom>
          <a:ln w="19050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6464" y="3660651"/>
            <a:ext cx="123825" cy="167640"/>
          </a:xfrm>
          <a:custGeom>
            <a:avLst/>
            <a:gdLst/>
            <a:ahLst/>
            <a:cxnLst/>
            <a:rect l="l" t="t" r="r" b="b"/>
            <a:pathLst>
              <a:path w="123825" h="167639">
                <a:moveTo>
                  <a:pt x="0" y="167640"/>
                </a:moveTo>
                <a:lnTo>
                  <a:pt x="123825" y="167640"/>
                </a:lnTo>
                <a:lnTo>
                  <a:pt x="123825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6464" y="3602231"/>
            <a:ext cx="5829300" cy="58419"/>
          </a:xfrm>
          <a:custGeom>
            <a:avLst/>
            <a:gdLst/>
            <a:ahLst/>
            <a:cxnLst/>
            <a:rect l="l" t="t" r="r" b="b"/>
            <a:pathLst>
              <a:path w="5829300" h="58420">
                <a:moveTo>
                  <a:pt x="0" y="58420"/>
                </a:moveTo>
                <a:lnTo>
                  <a:pt x="5829300" y="58420"/>
                </a:lnTo>
                <a:lnTo>
                  <a:pt x="5829300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464" y="3593341"/>
            <a:ext cx="2436495" cy="0"/>
          </a:xfrm>
          <a:custGeom>
            <a:avLst/>
            <a:gdLst/>
            <a:ahLst/>
            <a:cxnLst/>
            <a:rect l="l" t="t" r="r" b="b"/>
            <a:pathLst>
              <a:path w="2436495">
                <a:moveTo>
                  <a:pt x="0" y="0"/>
                </a:moveTo>
                <a:lnTo>
                  <a:pt x="2436367" y="0"/>
                </a:lnTo>
              </a:path>
            </a:pathLst>
          </a:custGeom>
          <a:ln w="17779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6464" y="3421891"/>
            <a:ext cx="114935" cy="162560"/>
          </a:xfrm>
          <a:custGeom>
            <a:avLst/>
            <a:gdLst/>
            <a:ahLst/>
            <a:cxnLst/>
            <a:rect l="l" t="t" r="r" b="b"/>
            <a:pathLst>
              <a:path w="114934" h="162560">
                <a:moveTo>
                  <a:pt x="0" y="162560"/>
                </a:moveTo>
                <a:lnTo>
                  <a:pt x="114668" y="162560"/>
                </a:lnTo>
                <a:lnTo>
                  <a:pt x="114668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6464" y="3398396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299" y="0"/>
                </a:lnTo>
              </a:path>
            </a:pathLst>
          </a:custGeom>
          <a:ln w="46989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66986" y="5372344"/>
            <a:ext cx="5159375" cy="128270"/>
          </a:xfrm>
          <a:custGeom>
            <a:avLst/>
            <a:gdLst/>
            <a:ahLst/>
            <a:cxnLst/>
            <a:rect l="l" t="t" r="r" b="b"/>
            <a:pathLst>
              <a:path w="5159375" h="128270">
                <a:moveTo>
                  <a:pt x="5158778" y="0"/>
                </a:moveTo>
                <a:lnTo>
                  <a:pt x="0" y="0"/>
                </a:lnTo>
                <a:lnTo>
                  <a:pt x="0" y="127965"/>
                </a:lnTo>
                <a:lnTo>
                  <a:pt x="5158778" y="127965"/>
                </a:lnTo>
                <a:lnTo>
                  <a:pt x="5158778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1827" y="3661147"/>
            <a:ext cx="3814445" cy="167640"/>
          </a:xfrm>
          <a:custGeom>
            <a:avLst/>
            <a:gdLst/>
            <a:ahLst/>
            <a:cxnLst/>
            <a:rect l="l" t="t" r="r" b="b"/>
            <a:pathLst>
              <a:path w="3814445" h="167639">
                <a:moveTo>
                  <a:pt x="3813937" y="0"/>
                </a:moveTo>
                <a:lnTo>
                  <a:pt x="0" y="0"/>
                </a:lnTo>
                <a:lnTo>
                  <a:pt x="0" y="167043"/>
                </a:lnTo>
                <a:lnTo>
                  <a:pt x="3813937" y="167043"/>
                </a:lnTo>
                <a:lnTo>
                  <a:pt x="3813937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77685" y="3540001"/>
            <a:ext cx="1448435" cy="62230"/>
          </a:xfrm>
          <a:custGeom>
            <a:avLst/>
            <a:gdLst/>
            <a:ahLst/>
            <a:cxnLst/>
            <a:rect l="l" t="t" r="r" b="b"/>
            <a:pathLst>
              <a:path w="1448434" h="62229">
                <a:moveTo>
                  <a:pt x="0" y="62230"/>
                </a:moveTo>
                <a:lnTo>
                  <a:pt x="1448079" y="62230"/>
                </a:lnTo>
                <a:lnTo>
                  <a:pt x="1448079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87432" y="3437131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19494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77685" y="3429511"/>
            <a:ext cx="1448435" cy="0"/>
          </a:xfrm>
          <a:custGeom>
            <a:avLst/>
            <a:gdLst/>
            <a:ahLst/>
            <a:cxnLst/>
            <a:rect l="l" t="t" r="r" b="b"/>
            <a:pathLst>
              <a:path w="1448434">
                <a:moveTo>
                  <a:pt x="0" y="0"/>
                </a:moveTo>
                <a:lnTo>
                  <a:pt x="1448079" y="0"/>
                </a:lnTo>
              </a:path>
            </a:pathLst>
          </a:custGeom>
          <a:ln w="15239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01755" y="3421371"/>
            <a:ext cx="131445" cy="163195"/>
          </a:xfrm>
          <a:custGeom>
            <a:avLst/>
            <a:gdLst/>
            <a:ahLst/>
            <a:cxnLst/>
            <a:rect l="l" t="t" r="r" b="b"/>
            <a:pathLst>
              <a:path w="131444" h="163195">
                <a:moveTo>
                  <a:pt x="131076" y="0"/>
                </a:moveTo>
                <a:lnTo>
                  <a:pt x="0" y="0"/>
                </a:lnTo>
                <a:lnTo>
                  <a:pt x="0" y="162966"/>
                </a:lnTo>
                <a:lnTo>
                  <a:pt x="131076" y="162966"/>
                </a:lnTo>
                <a:lnTo>
                  <a:pt x="131076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94842" y="3436674"/>
            <a:ext cx="1330960" cy="103505"/>
          </a:xfrm>
          <a:custGeom>
            <a:avLst/>
            <a:gdLst/>
            <a:ahLst/>
            <a:cxnLst/>
            <a:rect l="l" t="t" r="r" b="b"/>
            <a:pathLst>
              <a:path w="1330959" h="103504">
                <a:moveTo>
                  <a:pt x="1330921" y="0"/>
                </a:moveTo>
                <a:lnTo>
                  <a:pt x="0" y="0"/>
                </a:lnTo>
                <a:lnTo>
                  <a:pt x="0" y="103085"/>
                </a:lnTo>
                <a:lnTo>
                  <a:pt x="1330921" y="103085"/>
                </a:lnTo>
                <a:lnTo>
                  <a:pt x="1330921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1136" y="3421379"/>
            <a:ext cx="2190750" cy="163195"/>
          </a:xfrm>
          <a:custGeom>
            <a:avLst/>
            <a:gdLst/>
            <a:ahLst/>
            <a:cxnLst/>
            <a:rect l="l" t="t" r="r" b="b"/>
            <a:pathLst>
              <a:path w="2190750" h="163195">
                <a:moveTo>
                  <a:pt x="0" y="162966"/>
                </a:moveTo>
                <a:lnTo>
                  <a:pt x="2190610" y="162966"/>
                </a:lnTo>
                <a:lnTo>
                  <a:pt x="2190610" y="0"/>
                </a:lnTo>
                <a:lnTo>
                  <a:pt x="0" y="0"/>
                </a:lnTo>
                <a:lnTo>
                  <a:pt x="0" y="162966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32835" y="3421379"/>
            <a:ext cx="1945005" cy="180975"/>
          </a:xfrm>
          <a:custGeom>
            <a:avLst/>
            <a:gdLst/>
            <a:ahLst/>
            <a:cxnLst/>
            <a:rect l="l" t="t" r="r" b="b"/>
            <a:pathLst>
              <a:path w="1945004" h="180975">
                <a:moveTo>
                  <a:pt x="0" y="180454"/>
                </a:moveTo>
                <a:lnTo>
                  <a:pt x="1944839" y="180454"/>
                </a:lnTo>
                <a:lnTo>
                  <a:pt x="1944839" y="0"/>
                </a:lnTo>
                <a:lnTo>
                  <a:pt x="0" y="0"/>
                </a:lnTo>
                <a:lnTo>
                  <a:pt x="0" y="180454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97183" y="3436658"/>
            <a:ext cx="97790" cy="103505"/>
          </a:xfrm>
          <a:custGeom>
            <a:avLst/>
            <a:gdLst/>
            <a:ahLst/>
            <a:cxnLst/>
            <a:rect l="l" t="t" r="r" b="b"/>
            <a:pathLst>
              <a:path w="97789" h="103504">
                <a:moveTo>
                  <a:pt x="0" y="103098"/>
                </a:moveTo>
                <a:lnTo>
                  <a:pt x="97662" y="103098"/>
                </a:lnTo>
                <a:lnTo>
                  <a:pt x="97662" y="0"/>
                </a:lnTo>
                <a:lnTo>
                  <a:pt x="0" y="0"/>
                </a:lnTo>
                <a:lnTo>
                  <a:pt x="0" y="103098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0292" y="3661155"/>
            <a:ext cx="1891664" cy="167640"/>
          </a:xfrm>
          <a:custGeom>
            <a:avLst/>
            <a:gdLst/>
            <a:ahLst/>
            <a:cxnLst/>
            <a:rect l="l" t="t" r="r" b="b"/>
            <a:pathLst>
              <a:path w="1891664" h="167639">
                <a:moveTo>
                  <a:pt x="0" y="167030"/>
                </a:moveTo>
                <a:lnTo>
                  <a:pt x="1891538" y="167030"/>
                </a:lnTo>
                <a:lnTo>
                  <a:pt x="1891538" y="0"/>
                </a:lnTo>
                <a:lnTo>
                  <a:pt x="0" y="0"/>
                </a:lnTo>
                <a:lnTo>
                  <a:pt x="0" y="16703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4184" y="5372353"/>
            <a:ext cx="553085" cy="128270"/>
          </a:xfrm>
          <a:custGeom>
            <a:avLst/>
            <a:gdLst/>
            <a:ahLst/>
            <a:cxnLst/>
            <a:rect l="l" t="t" r="r" b="b"/>
            <a:pathLst>
              <a:path w="553085" h="128270">
                <a:moveTo>
                  <a:pt x="0" y="127965"/>
                </a:moveTo>
                <a:lnTo>
                  <a:pt x="552792" y="127965"/>
                </a:lnTo>
                <a:lnTo>
                  <a:pt x="552792" y="0"/>
                </a:lnTo>
                <a:lnTo>
                  <a:pt x="0" y="0"/>
                </a:lnTo>
                <a:lnTo>
                  <a:pt x="0" y="127965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6468" y="6283959"/>
            <a:ext cx="5829300" cy="50800"/>
          </a:xfrm>
          <a:custGeom>
            <a:avLst/>
            <a:gdLst/>
            <a:ahLst/>
            <a:cxnLst/>
            <a:rect l="l" t="t" r="r" b="b"/>
            <a:pathLst>
              <a:path w="5829300" h="50800">
                <a:moveTo>
                  <a:pt x="0" y="50799"/>
                </a:moveTo>
                <a:lnTo>
                  <a:pt x="5829300" y="50799"/>
                </a:lnTo>
                <a:lnTo>
                  <a:pt x="582930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6468" y="6275704"/>
            <a:ext cx="2442210" cy="0"/>
          </a:xfrm>
          <a:custGeom>
            <a:avLst/>
            <a:gdLst/>
            <a:ahLst/>
            <a:cxnLst/>
            <a:rect l="l" t="t" r="r" b="b"/>
            <a:pathLst>
              <a:path w="2442210">
                <a:moveTo>
                  <a:pt x="0" y="0"/>
                </a:moveTo>
                <a:lnTo>
                  <a:pt x="2442070" y="0"/>
                </a:lnTo>
              </a:path>
            </a:pathLst>
          </a:custGeom>
          <a:ln w="16509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6468" y="6103620"/>
            <a:ext cx="114935" cy="163830"/>
          </a:xfrm>
          <a:custGeom>
            <a:avLst/>
            <a:gdLst/>
            <a:ahLst/>
            <a:cxnLst/>
            <a:rect l="l" t="t" r="r" b="b"/>
            <a:pathLst>
              <a:path w="114934" h="163829">
                <a:moveTo>
                  <a:pt x="0" y="163829"/>
                </a:moveTo>
                <a:lnTo>
                  <a:pt x="114668" y="163829"/>
                </a:lnTo>
                <a:lnTo>
                  <a:pt x="114668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6468" y="6101715"/>
            <a:ext cx="2442210" cy="0"/>
          </a:xfrm>
          <a:custGeom>
            <a:avLst/>
            <a:gdLst/>
            <a:ahLst/>
            <a:cxnLst/>
            <a:rect l="l" t="t" r="r" b="b"/>
            <a:pathLst>
              <a:path w="2442210">
                <a:moveTo>
                  <a:pt x="0" y="0"/>
                </a:moveTo>
                <a:lnTo>
                  <a:pt x="2442070" y="0"/>
                </a:lnTo>
              </a:path>
            </a:pathLst>
          </a:custGeom>
          <a:ln w="3809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6468" y="5994400"/>
            <a:ext cx="5829300" cy="105410"/>
          </a:xfrm>
          <a:custGeom>
            <a:avLst/>
            <a:gdLst/>
            <a:ahLst/>
            <a:cxnLst/>
            <a:rect l="l" t="t" r="r" b="b"/>
            <a:pathLst>
              <a:path w="5829300" h="105410">
                <a:moveTo>
                  <a:pt x="0" y="105409"/>
                </a:moveTo>
                <a:lnTo>
                  <a:pt x="5829300" y="105409"/>
                </a:lnTo>
                <a:lnTo>
                  <a:pt x="5829300" y="0"/>
                </a:lnTo>
                <a:lnTo>
                  <a:pt x="0" y="0"/>
                </a:lnTo>
                <a:lnTo>
                  <a:pt x="0" y="10540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55603" y="6221729"/>
            <a:ext cx="1570355" cy="62230"/>
          </a:xfrm>
          <a:custGeom>
            <a:avLst/>
            <a:gdLst/>
            <a:ahLst/>
            <a:cxnLst/>
            <a:rect l="l" t="t" r="r" b="b"/>
            <a:pathLst>
              <a:path w="1570354" h="62229">
                <a:moveTo>
                  <a:pt x="0" y="62230"/>
                </a:moveTo>
                <a:lnTo>
                  <a:pt x="1570164" y="62230"/>
                </a:lnTo>
                <a:lnTo>
                  <a:pt x="157016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65052" y="6118859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69"/>
                </a:lnTo>
              </a:path>
            </a:pathLst>
          </a:custGeom>
          <a:ln w="18897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55603" y="6109334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70164" y="0"/>
                </a:lnTo>
              </a:path>
            </a:pathLst>
          </a:custGeom>
          <a:ln w="19050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01746" y="6103873"/>
            <a:ext cx="137160" cy="163195"/>
          </a:xfrm>
          <a:custGeom>
            <a:avLst/>
            <a:gdLst/>
            <a:ahLst/>
            <a:cxnLst/>
            <a:rect l="l" t="t" r="r" b="b"/>
            <a:pathLst>
              <a:path w="137160" h="163195">
                <a:moveTo>
                  <a:pt x="136791" y="0"/>
                </a:moveTo>
                <a:lnTo>
                  <a:pt x="0" y="0"/>
                </a:lnTo>
                <a:lnTo>
                  <a:pt x="0" y="162966"/>
                </a:lnTo>
                <a:lnTo>
                  <a:pt x="136791" y="162966"/>
                </a:lnTo>
                <a:lnTo>
                  <a:pt x="136791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2164" y="6119164"/>
            <a:ext cx="1454150" cy="103505"/>
          </a:xfrm>
          <a:custGeom>
            <a:avLst/>
            <a:gdLst/>
            <a:ahLst/>
            <a:cxnLst/>
            <a:rect l="l" t="t" r="r" b="b"/>
            <a:pathLst>
              <a:path w="1454150" h="103504">
                <a:moveTo>
                  <a:pt x="1453603" y="0"/>
                </a:moveTo>
                <a:lnTo>
                  <a:pt x="0" y="0"/>
                </a:lnTo>
                <a:lnTo>
                  <a:pt x="0" y="103098"/>
                </a:lnTo>
                <a:lnTo>
                  <a:pt x="1453603" y="103098"/>
                </a:lnTo>
                <a:lnTo>
                  <a:pt x="1453603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6468" y="6334505"/>
            <a:ext cx="5829300" cy="36195"/>
          </a:xfrm>
          <a:custGeom>
            <a:avLst/>
            <a:gdLst/>
            <a:ahLst/>
            <a:cxnLst/>
            <a:rect l="l" t="t" r="r" b="b"/>
            <a:pathLst>
              <a:path w="5829300" h="36195">
                <a:moveTo>
                  <a:pt x="0" y="35814"/>
                </a:moveTo>
                <a:lnTo>
                  <a:pt x="5829300" y="35814"/>
                </a:lnTo>
                <a:lnTo>
                  <a:pt x="5829300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5E51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1136" y="6103861"/>
            <a:ext cx="2190750" cy="163195"/>
          </a:xfrm>
          <a:custGeom>
            <a:avLst/>
            <a:gdLst/>
            <a:ahLst/>
            <a:cxnLst/>
            <a:rect l="l" t="t" r="r" b="b"/>
            <a:pathLst>
              <a:path w="2190750" h="163195">
                <a:moveTo>
                  <a:pt x="0" y="162966"/>
                </a:moveTo>
                <a:lnTo>
                  <a:pt x="2190610" y="162966"/>
                </a:lnTo>
                <a:lnTo>
                  <a:pt x="2190610" y="0"/>
                </a:lnTo>
                <a:lnTo>
                  <a:pt x="0" y="0"/>
                </a:lnTo>
                <a:lnTo>
                  <a:pt x="0" y="162966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38538" y="6099797"/>
            <a:ext cx="1817370" cy="184785"/>
          </a:xfrm>
          <a:custGeom>
            <a:avLst/>
            <a:gdLst/>
            <a:ahLst/>
            <a:cxnLst/>
            <a:rect l="l" t="t" r="r" b="b"/>
            <a:pathLst>
              <a:path w="1817370" h="184785">
                <a:moveTo>
                  <a:pt x="0" y="184531"/>
                </a:moveTo>
                <a:lnTo>
                  <a:pt x="1817065" y="184531"/>
                </a:lnTo>
                <a:lnTo>
                  <a:pt x="1817065" y="0"/>
                </a:lnTo>
                <a:lnTo>
                  <a:pt x="0" y="0"/>
                </a:lnTo>
                <a:lnTo>
                  <a:pt x="0" y="184531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74501" y="6119152"/>
            <a:ext cx="97790" cy="103505"/>
          </a:xfrm>
          <a:custGeom>
            <a:avLst/>
            <a:gdLst/>
            <a:ahLst/>
            <a:cxnLst/>
            <a:rect l="l" t="t" r="r" b="b"/>
            <a:pathLst>
              <a:path w="97789" h="103504">
                <a:moveTo>
                  <a:pt x="0" y="103098"/>
                </a:moveTo>
                <a:lnTo>
                  <a:pt x="97662" y="103098"/>
                </a:lnTo>
                <a:lnTo>
                  <a:pt x="97662" y="0"/>
                </a:lnTo>
                <a:lnTo>
                  <a:pt x="0" y="0"/>
                </a:lnTo>
                <a:lnTo>
                  <a:pt x="0" y="103098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05483" y="5067300"/>
            <a:ext cx="508634" cy="279400"/>
          </a:xfrm>
          <a:custGeom>
            <a:avLst/>
            <a:gdLst/>
            <a:ahLst/>
            <a:cxnLst/>
            <a:rect l="l" t="t" r="r" b="b"/>
            <a:pathLst>
              <a:path w="508635" h="279400">
                <a:moveTo>
                  <a:pt x="0" y="279400"/>
                </a:moveTo>
                <a:lnTo>
                  <a:pt x="508253" y="279400"/>
                </a:lnTo>
                <a:lnTo>
                  <a:pt x="508253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05483" y="5039995"/>
            <a:ext cx="5320665" cy="0"/>
          </a:xfrm>
          <a:custGeom>
            <a:avLst/>
            <a:gdLst/>
            <a:ahLst/>
            <a:cxnLst/>
            <a:rect l="l" t="t" r="r" b="b"/>
            <a:pathLst>
              <a:path w="5320665">
                <a:moveTo>
                  <a:pt x="0" y="0"/>
                </a:moveTo>
                <a:lnTo>
                  <a:pt x="5320284" y="0"/>
                </a:lnTo>
              </a:path>
            </a:pathLst>
          </a:custGeom>
          <a:ln w="54610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05483" y="4884420"/>
            <a:ext cx="98425" cy="128270"/>
          </a:xfrm>
          <a:custGeom>
            <a:avLst/>
            <a:gdLst/>
            <a:ahLst/>
            <a:cxnLst/>
            <a:rect l="l" t="t" r="r" b="b"/>
            <a:pathLst>
              <a:path w="98425" h="128270">
                <a:moveTo>
                  <a:pt x="0" y="128269"/>
                </a:moveTo>
                <a:lnTo>
                  <a:pt x="97904" y="128269"/>
                </a:lnTo>
                <a:lnTo>
                  <a:pt x="97904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05483" y="4867909"/>
            <a:ext cx="5320665" cy="0"/>
          </a:xfrm>
          <a:custGeom>
            <a:avLst/>
            <a:gdLst/>
            <a:ahLst/>
            <a:cxnLst/>
            <a:rect l="l" t="t" r="r" b="b"/>
            <a:pathLst>
              <a:path w="5320665">
                <a:moveTo>
                  <a:pt x="0" y="0"/>
                </a:moveTo>
                <a:lnTo>
                  <a:pt x="5320284" y="0"/>
                </a:lnTo>
              </a:path>
            </a:pathLst>
          </a:custGeom>
          <a:ln w="33019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05483" y="4347209"/>
            <a:ext cx="508634" cy="504190"/>
          </a:xfrm>
          <a:custGeom>
            <a:avLst/>
            <a:gdLst/>
            <a:ahLst/>
            <a:cxnLst/>
            <a:rect l="l" t="t" r="r" b="b"/>
            <a:pathLst>
              <a:path w="508635" h="504189">
                <a:moveTo>
                  <a:pt x="0" y="504190"/>
                </a:moveTo>
                <a:lnTo>
                  <a:pt x="508253" y="504190"/>
                </a:lnTo>
                <a:lnTo>
                  <a:pt x="508253" y="0"/>
                </a:lnTo>
                <a:lnTo>
                  <a:pt x="0" y="0"/>
                </a:lnTo>
                <a:lnTo>
                  <a:pt x="0" y="50419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05483" y="4331334"/>
            <a:ext cx="5320665" cy="0"/>
          </a:xfrm>
          <a:custGeom>
            <a:avLst/>
            <a:gdLst/>
            <a:ahLst/>
            <a:cxnLst/>
            <a:rect l="l" t="t" r="r" b="b"/>
            <a:pathLst>
              <a:path w="5320665">
                <a:moveTo>
                  <a:pt x="0" y="0"/>
                </a:moveTo>
                <a:lnTo>
                  <a:pt x="5320284" y="0"/>
                </a:lnTo>
              </a:path>
            </a:pathLst>
          </a:custGeom>
          <a:ln w="31750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05483" y="4296409"/>
            <a:ext cx="462280" cy="0"/>
          </a:xfrm>
          <a:custGeom>
            <a:avLst/>
            <a:gdLst/>
            <a:ahLst/>
            <a:cxnLst/>
            <a:rect l="l" t="t" r="r" b="b"/>
            <a:pathLst>
              <a:path w="462280">
                <a:moveTo>
                  <a:pt x="0" y="0"/>
                </a:moveTo>
                <a:lnTo>
                  <a:pt x="462140" y="0"/>
                </a:lnTo>
              </a:path>
            </a:pathLst>
          </a:custGeom>
          <a:ln w="38100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05483" y="4149090"/>
            <a:ext cx="104139" cy="128270"/>
          </a:xfrm>
          <a:custGeom>
            <a:avLst/>
            <a:gdLst/>
            <a:ahLst/>
            <a:cxnLst/>
            <a:rect l="l" t="t" r="r" b="b"/>
            <a:pathLst>
              <a:path w="104140" h="128270">
                <a:moveTo>
                  <a:pt x="0" y="128269"/>
                </a:moveTo>
                <a:lnTo>
                  <a:pt x="104012" y="128269"/>
                </a:lnTo>
                <a:lnTo>
                  <a:pt x="104012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483" y="4089400"/>
            <a:ext cx="5320665" cy="59690"/>
          </a:xfrm>
          <a:custGeom>
            <a:avLst/>
            <a:gdLst/>
            <a:ahLst/>
            <a:cxnLst/>
            <a:rect l="l" t="t" r="r" b="b"/>
            <a:pathLst>
              <a:path w="5320665" h="59689">
                <a:moveTo>
                  <a:pt x="0" y="59689"/>
                </a:moveTo>
                <a:lnTo>
                  <a:pt x="5320284" y="59689"/>
                </a:lnTo>
                <a:lnTo>
                  <a:pt x="5320284" y="0"/>
                </a:lnTo>
                <a:lnTo>
                  <a:pt x="0" y="0"/>
                </a:lnTo>
                <a:lnTo>
                  <a:pt x="0" y="59689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05483" y="4080509"/>
            <a:ext cx="2416810" cy="0"/>
          </a:xfrm>
          <a:custGeom>
            <a:avLst/>
            <a:gdLst/>
            <a:ahLst/>
            <a:cxnLst/>
            <a:rect l="l" t="t" r="r" b="b"/>
            <a:pathLst>
              <a:path w="2416810">
                <a:moveTo>
                  <a:pt x="0" y="0"/>
                </a:moveTo>
                <a:lnTo>
                  <a:pt x="2416555" y="0"/>
                </a:lnTo>
              </a:path>
            </a:pathLst>
          </a:custGeom>
          <a:ln w="17780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05483" y="3909059"/>
            <a:ext cx="95250" cy="162560"/>
          </a:xfrm>
          <a:custGeom>
            <a:avLst/>
            <a:gdLst/>
            <a:ahLst/>
            <a:cxnLst/>
            <a:rect l="l" t="t" r="r" b="b"/>
            <a:pathLst>
              <a:path w="95250" h="162560">
                <a:moveTo>
                  <a:pt x="0" y="162560"/>
                </a:moveTo>
                <a:lnTo>
                  <a:pt x="94856" y="162560"/>
                </a:lnTo>
                <a:lnTo>
                  <a:pt x="94856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05483" y="3846829"/>
            <a:ext cx="5320665" cy="62230"/>
          </a:xfrm>
          <a:custGeom>
            <a:avLst/>
            <a:gdLst/>
            <a:ahLst/>
            <a:cxnLst/>
            <a:rect l="l" t="t" r="r" b="b"/>
            <a:pathLst>
              <a:path w="5320665" h="62229">
                <a:moveTo>
                  <a:pt x="0" y="62230"/>
                </a:moveTo>
                <a:lnTo>
                  <a:pt x="5320284" y="62230"/>
                </a:lnTo>
                <a:lnTo>
                  <a:pt x="5320284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63814" y="4923790"/>
            <a:ext cx="62865" cy="88900"/>
          </a:xfrm>
          <a:custGeom>
            <a:avLst/>
            <a:gdLst/>
            <a:ahLst/>
            <a:cxnLst/>
            <a:rect l="l" t="t" r="r" b="b"/>
            <a:pathLst>
              <a:path w="62864" h="88900">
                <a:moveTo>
                  <a:pt x="0" y="88900"/>
                </a:moveTo>
                <a:lnTo>
                  <a:pt x="62750" y="88900"/>
                </a:lnTo>
                <a:lnTo>
                  <a:pt x="6275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3814" y="4904104"/>
            <a:ext cx="4762500" cy="0"/>
          </a:xfrm>
          <a:custGeom>
            <a:avLst/>
            <a:gdLst/>
            <a:ahLst/>
            <a:cxnLst/>
            <a:rect l="l" t="t" r="r" b="b"/>
            <a:pathLst>
              <a:path w="4762500">
                <a:moveTo>
                  <a:pt x="0" y="0"/>
                </a:moveTo>
                <a:lnTo>
                  <a:pt x="4761953" y="0"/>
                </a:lnTo>
              </a:path>
            </a:pathLst>
          </a:custGeom>
          <a:ln w="39369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57082" y="4923332"/>
            <a:ext cx="4669155" cy="89535"/>
          </a:xfrm>
          <a:custGeom>
            <a:avLst/>
            <a:gdLst/>
            <a:ahLst/>
            <a:cxnLst/>
            <a:rect l="l" t="t" r="r" b="b"/>
            <a:pathLst>
              <a:path w="4669155" h="89535">
                <a:moveTo>
                  <a:pt x="4668685" y="0"/>
                </a:moveTo>
                <a:lnTo>
                  <a:pt x="0" y="0"/>
                </a:lnTo>
                <a:lnTo>
                  <a:pt x="0" y="89115"/>
                </a:lnTo>
                <a:lnTo>
                  <a:pt x="4668685" y="89115"/>
                </a:lnTo>
                <a:lnTo>
                  <a:pt x="4668685" y="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01073" y="4148823"/>
            <a:ext cx="3324860" cy="167640"/>
          </a:xfrm>
          <a:custGeom>
            <a:avLst/>
            <a:gdLst/>
            <a:ahLst/>
            <a:cxnLst/>
            <a:rect l="l" t="t" r="r" b="b"/>
            <a:pathLst>
              <a:path w="3324859" h="167639">
                <a:moveTo>
                  <a:pt x="3324694" y="0"/>
                </a:moveTo>
                <a:lnTo>
                  <a:pt x="0" y="0"/>
                </a:lnTo>
                <a:lnTo>
                  <a:pt x="0" y="167030"/>
                </a:lnTo>
                <a:lnTo>
                  <a:pt x="3324694" y="167030"/>
                </a:lnTo>
                <a:lnTo>
                  <a:pt x="3324694" y="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34731" y="4148823"/>
            <a:ext cx="133350" cy="128905"/>
          </a:xfrm>
          <a:custGeom>
            <a:avLst/>
            <a:gdLst/>
            <a:ahLst/>
            <a:cxnLst/>
            <a:rect l="l" t="t" r="r" b="b"/>
            <a:pathLst>
              <a:path w="133350" h="128904">
                <a:moveTo>
                  <a:pt x="132892" y="0"/>
                </a:moveTo>
                <a:lnTo>
                  <a:pt x="0" y="0"/>
                </a:lnTo>
                <a:lnTo>
                  <a:pt x="0" y="128790"/>
                </a:lnTo>
                <a:lnTo>
                  <a:pt x="132892" y="128790"/>
                </a:lnTo>
                <a:lnTo>
                  <a:pt x="132892" y="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67692" y="4027170"/>
            <a:ext cx="958215" cy="62230"/>
          </a:xfrm>
          <a:custGeom>
            <a:avLst/>
            <a:gdLst/>
            <a:ahLst/>
            <a:cxnLst/>
            <a:rect l="l" t="t" r="r" b="b"/>
            <a:pathLst>
              <a:path w="958215" h="62229">
                <a:moveTo>
                  <a:pt x="0" y="62229"/>
                </a:moveTo>
                <a:lnTo>
                  <a:pt x="958075" y="62229"/>
                </a:lnTo>
                <a:lnTo>
                  <a:pt x="958075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77166" y="3924300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69"/>
                </a:lnTo>
              </a:path>
            </a:pathLst>
          </a:custGeom>
          <a:ln w="18948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67692" y="3916679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5">
                <a:moveTo>
                  <a:pt x="0" y="0"/>
                </a:moveTo>
                <a:lnTo>
                  <a:pt x="958075" y="0"/>
                </a:lnTo>
              </a:path>
            </a:pathLst>
          </a:custGeom>
          <a:ln w="15240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90747" y="3909059"/>
            <a:ext cx="131445" cy="163195"/>
          </a:xfrm>
          <a:custGeom>
            <a:avLst/>
            <a:gdLst/>
            <a:ahLst/>
            <a:cxnLst/>
            <a:rect l="l" t="t" r="r" b="b"/>
            <a:pathLst>
              <a:path w="131445" h="163195">
                <a:moveTo>
                  <a:pt x="131292" y="0"/>
                </a:moveTo>
                <a:lnTo>
                  <a:pt x="0" y="0"/>
                </a:lnTo>
                <a:lnTo>
                  <a:pt x="0" y="162966"/>
                </a:lnTo>
                <a:lnTo>
                  <a:pt x="131292" y="162966"/>
                </a:lnTo>
                <a:lnTo>
                  <a:pt x="131292" y="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84291" y="3924350"/>
            <a:ext cx="842010" cy="103505"/>
          </a:xfrm>
          <a:custGeom>
            <a:avLst/>
            <a:gdLst/>
            <a:ahLst/>
            <a:cxnLst/>
            <a:rect l="l" t="t" r="r" b="b"/>
            <a:pathLst>
              <a:path w="842009" h="103504">
                <a:moveTo>
                  <a:pt x="841476" y="0"/>
                </a:moveTo>
                <a:lnTo>
                  <a:pt x="0" y="0"/>
                </a:lnTo>
                <a:lnTo>
                  <a:pt x="0" y="103098"/>
                </a:lnTo>
                <a:lnTo>
                  <a:pt x="841476" y="103098"/>
                </a:lnTo>
                <a:lnTo>
                  <a:pt x="841476" y="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00340" y="3909059"/>
            <a:ext cx="2190750" cy="163195"/>
          </a:xfrm>
          <a:custGeom>
            <a:avLst/>
            <a:gdLst/>
            <a:ahLst/>
            <a:cxnLst/>
            <a:rect l="l" t="t" r="r" b="b"/>
            <a:pathLst>
              <a:path w="2190750" h="163195">
                <a:moveTo>
                  <a:pt x="0" y="162966"/>
                </a:moveTo>
                <a:lnTo>
                  <a:pt x="2190407" y="162966"/>
                </a:lnTo>
                <a:lnTo>
                  <a:pt x="2190407" y="0"/>
                </a:lnTo>
                <a:lnTo>
                  <a:pt x="0" y="0"/>
                </a:lnTo>
                <a:lnTo>
                  <a:pt x="0" y="162966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22040" y="3909059"/>
            <a:ext cx="1945639" cy="180975"/>
          </a:xfrm>
          <a:custGeom>
            <a:avLst/>
            <a:gdLst/>
            <a:ahLst/>
            <a:cxnLst/>
            <a:rect l="l" t="t" r="r" b="b"/>
            <a:pathLst>
              <a:path w="1945639" h="180975">
                <a:moveTo>
                  <a:pt x="0" y="180454"/>
                </a:moveTo>
                <a:lnTo>
                  <a:pt x="1945652" y="180454"/>
                </a:lnTo>
                <a:lnTo>
                  <a:pt x="1945652" y="0"/>
                </a:lnTo>
                <a:lnTo>
                  <a:pt x="0" y="0"/>
                </a:lnTo>
                <a:lnTo>
                  <a:pt x="0" y="180454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86641" y="3924337"/>
            <a:ext cx="97790" cy="103505"/>
          </a:xfrm>
          <a:custGeom>
            <a:avLst/>
            <a:gdLst/>
            <a:ahLst/>
            <a:cxnLst/>
            <a:rect l="l" t="t" r="r" b="b"/>
            <a:pathLst>
              <a:path w="97789" h="103504">
                <a:moveTo>
                  <a:pt x="0" y="103098"/>
                </a:moveTo>
                <a:lnTo>
                  <a:pt x="97650" y="103098"/>
                </a:lnTo>
                <a:lnTo>
                  <a:pt x="97650" y="0"/>
                </a:lnTo>
                <a:lnTo>
                  <a:pt x="0" y="0"/>
                </a:lnTo>
                <a:lnTo>
                  <a:pt x="0" y="103098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9497" y="4148823"/>
            <a:ext cx="225425" cy="128905"/>
          </a:xfrm>
          <a:custGeom>
            <a:avLst/>
            <a:gdLst/>
            <a:ahLst/>
            <a:cxnLst/>
            <a:rect l="l" t="t" r="r" b="b"/>
            <a:pathLst>
              <a:path w="225425" h="128904">
                <a:moveTo>
                  <a:pt x="0" y="128790"/>
                </a:moveTo>
                <a:lnTo>
                  <a:pt x="225234" y="128790"/>
                </a:lnTo>
                <a:lnTo>
                  <a:pt x="225234" y="0"/>
                </a:lnTo>
                <a:lnTo>
                  <a:pt x="0" y="0"/>
                </a:lnTo>
                <a:lnTo>
                  <a:pt x="0" y="12879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67624" y="4148835"/>
            <a:ext cx="1533525" cy="167640"/>
          </a:xfrm>
          <a:custGeom>
            <a:avLst/>
            <a:gdLst/>
            <a:ahLst/>
            <a:cxnLst/>
            <a:rect l="l" t="t" r="r" b="b"/>
            <a:pathLst>
              <a:path w="1533525" h="167639">
                <a:moveTo>
                  <a:pt x="0" y="167030"/>
                </a:moveTo>
                <a:lnTo>
                  <a:pt x="1533448" y="167030"/>
                </a:lnTo>
                <a:lnTo>
                  <a:pt x="1533448" y="0"/>
                </a:lnTo>
                <a:lnTo>
                  <a:pt x="0" y="0"/>
                </a:lnTo>
                <a:lnTo>
                  <a:pt x="0" y="16703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03388" y="4884673"/>
            <a:ext cx="461009" cy="128270"/>
          </a:xfrm>
          <a:custGeom>
            <a:avLst/>
            <a:gdLst/>
            <a:ahLst/>
            <a:cxnLst/>
            <a:rect l="l" t="t" r="r" b="b"/>
            <a:pathLst>
              <a:path w="461010" h="128270">
                <a:moveTo>
                  <a:pt x="0" y="127965"/>
                </a:moveTo>
                <a:lnTo>
                  <a:pt x="460425" y="127965"/>
                </a:lnTo>
                <a:lnTo>
                  <a:pt x="460425" y="0"/>
                </a:lnTo>
                <a:lnTo>
                  <a:pt x="0" y="0"/>
                </a:lnTo>
                <a:lnTo>
                  <a:pt x="0" y="127965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41823" y="4923320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115"/>
                </a:lnTo>
              </a:path>
            </a:pathLst>
          </a:custGeom>
          <a:ln w="30518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05483" y="5807709"/>
            <a:ext cx="5320665" cy="0"/>
          </a:xfrm>
          <a:custGeom>
            <a:avLst/>
            <a:gdLst/>
            <a:ahLst/>
            <a:cxnLst/>
            <a:rect l="l" t="t" r="r" b="b"/>
            <a:pathLst>
              <a:path w="5320665">
                <a:moveTo>
                  <a:pt x="0" y="0"/>
                </a:moveTo>
                <a:lnTo>
                  <a:pt x="5320284" y="0"/>
                </a:lnTo>
              </a:path>
            </a:pathLst>
          </a:custGeom>
          <a:ln w="22859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05483" y="5788025"/>
            <a:ext cx="2422525" cy="0"/>
          </a:xfrm>
          <a:custGeom>
            <a:avLst/>
            <a:gdLst/>
            <a:ahLst/>
            <a:cxnLst/>
            <a:rect l="l" t="t" r="r" b="b"/>
            <a:pathLst>
              <a:path w="2422525">
                <a:moveTo>
                  <a:pt x="0" y="0"/>
                </a:moveTo>
                <a:lnTo>
                  <a:pt x="2422258" y="0"/>
                </a:lnTo>
              </a:path>
            </a:pathLst>
          </a:custGeom>
          <a:ln w="16509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05483" y="5615940"/>
            <a:ext cx="95250" cy="163830"/>
          </a:xfrm>
          <a:custGeom>
            <a:avLst/>
            <a:gdLst/>
            <a:ahLst/>
            <a:cxnLst/>
            <a:rect l="l" t="t" r="r" b="b"/>
            <a:pathLst>
              <a:path w="95250" h="163829">
                <a:moveTo>
                  <a:pt x="0" y="163830"/>
                </a:moveTo>
                <a:lnTo>
                  <a:pt x="94856" y="163830"/>
                </a:lnTo>
                <a:lnTo>
                  <a:pt x="94856" y="0"/>
                </a:lnTo>
                <a:lnTo>
                  <a:pt x="0" y="0"/>
                </a:lnTo>
                <a:lnTo>
                  <a:pt x="0" y="16383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05483" y="5614034"/>
            <a:ext cx="2422525" cy="0"/>
          </a:xfrm>
          <a:custGeom>
            <a:avLst/>
            <a:gdLst/>
            <a:ahLst/>
            <a:cxnLst/>
            <a:rect l="l" t="t" r="r" b="b"/>
            <a:pathLst>
              <a:path w="2422525">
                <a:moveTo>
                  <a:pt x="0" y="0"/>
                </a:moveTo>
                <a:lnTo>
                  <a:pt x="2422258" y="0"/>
                </a:lnTo>
              </a:path>
            </a:pathLst>
          </a:custGeom>
          <a:ln w="3809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05483" y="5528309"/>
            <a:ext cx="5320665" cy="83820"/>
          </a:xfrm>
          <a:custGeom>
            <a:avLst/>
            <a:gdLst/>
            <a:ahLst/>
            <a:cxnLst/>
            <a:rect l="l" t="t" r="r" b="b"/>
            <a:pathLst>
              <a:path w="5320665" h="83820">
                <a:moveTo>
                  <a:pt x="0" y="83819"/>
                </a:moveTo>
                <a:lnTo>
                  <a:pt x="5320284" y="83819"/>
                </a:lnTo>
                <a:lnTo>
                  <a:pt x="5320284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44807" y="5734050"/>
            <a:ext cx="1081405" cy="62230"/>
          </a:xfrm>
          <a:custGeom>
            <a:avLst/>
            <a:gdLst/>
            <a:ahLst/>
            <a:cxnLst/>
            <a:rect l="l" t="t" r="r" b="b"/>
            <a:pathLst>
              <a:path w="1081404" h="62229">
                <a:moveTo>
                  <a:pt x="0" y="62229"/>
                </a:moveTo>
                <a:lnTo>
                  <a:pt x="1080960" y="62229"/>
                </a:lnTo>
                <a:lnTo>
                  <a:pt x="1080960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54764" y="5631179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19913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44807" y="5621654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0960" y="0"/>
                </a:lnTo>
              </a:path>
            </a:pathLst>
          </a:custGeom>
          <a:ln w="19050">
            <a:solidFill>
              <a:srgbClr val="CBB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90747" y="5616194"/>
            <a:ext cx="137160" cy="163195"/>
          </a:xfrm>
          <a:custGeom>
            <a:avLst/>
            <a:gdLst/>
            <a:ahLst/>
            <a:cxnLst/>
            <a:rect l="l" t="t" r="r" b="b"/>
            <a:pathLst>
              <a:path w="137160" h="163195">
                <a:moveTo>
                  <a:pt x="136994" y="0"/>
                </a:moveTo>
                <a:lnTo>
                  <a:pt x="0" y="0"/>
                </a:lnTo>
                <a:lnTo>
                  <a:pt x="0" y="162966"/>
                </a:lnTo>
                <a:lnTo>
                  <a:pt x="136994" y="162966"/>
                </a:lnTo>
                <a:lnTo>
                  <a:pt x="136994" y="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62384" y="5631484"/>
            <a:ext cx="963930" cy="103505"/>
          </a:xfrm>
          <a:custGeom>
            <a:avLst/>
            <a:gdLst/>
            <a:ahLst/>
            <a:cxnLst/>
            <a:rect l="l" t="t" r="r" b="b"/>
            <a:pathLst>
              <a:path w="963929" h="103504">
                <a:moveTo>
                  <a:pt x="963383" y="0"/>
                </a:moveTo>
                <a:lnTo>
                  <a:pt x="0" y="0"/>
                </a:lnTo>
                <a:lnTo>
                  <a:pt x="0" y="103098"/>
                </a:lnTo>
                <a:lnTo>
                  <a:pt x="963383" y="103098"/>
                </a:lnTo>
                <a:lnTo>
                  <a:pt x="963383" y="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00340" y="5616181"/>
            <a:ext cx="2190750" cy="163195"/>
          </a:xfrm>
          <a:custGeom>
            <a:avLst/>
            <a:gdLst/>
            <a:ahLst/>
            <a:cxnLst/>
            <a:rect l="l" t="t" r="r" b="b"/>
            <a:pathLst>
              <a:path w="2190750" h="163195">
                <a:moveTo>
                  <a:pt x="0" y="162966"/>
                </a:moveTo>
                <a:lnTo>
                  <a:pt x="2190407" y="162966"/>
                </a:lnTo>
                <a:lnTo>
                  <a:pt x="2190407" y="0"/>
                </a:lnTo>
                <a:lnTo>
                  <a:pt x="0" y="0"/>
                </a:lnTo>
                <a:lnTo>
                  <a:pt x="0" y="162966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27742" y="5612117"/>
            <a:ext cx="1817370" cy="184785"/>
          </a:xfrm>
          <a:custGeom>
            <a:avLst/>
            <a:gdLst/>
            <a:ahLst/>
            <a:cxnLst/>
            <a:rect l="l" t="t" r="r" b="b"/>
            <a:pathLst>
              <a:path w="1817370" h="184785">
                <a:moveTo>
                  <a:pt x="0" y="184531"/>
                </a:moveTo>
                <a:lnTo>
                  <a:pt x="1817065" y="184531"/>
                </a:lnTo>
                <a:lnTo>
                  <a:pt x="1817065" y="0"/>
                </a:lnTo>
                <a:lnTo>
                  <a:pt x="0" y="0"/>
                </a:lnTo>
                <a:lnTo>
                  <a:pt x="0" y="184531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64721" y="5631472"/>
            <a:ext cx="97790" cy="103505"/>
          </a:xfrm>
          <a:custGeom>
            <a:avLst/>
            <a:gdLst/>
            <a:ahLst/>
            <a:cxnLst/>
            <a:rect l="l" t="t" r="r" b="b"/>
            <a:pathLst>
              <a:path w="97789" h="103504">
                <a:moveTo>
                  <a:pt x="0" y="103098"/>
                </a:moveTo>
                <a:lnTo>
                  <a:pt x="97662" y="103098"/>
                </a:lnTo>
                <a:lnTo>
                  <a:pt x="97662" y="0"/>
                </a:lnTo>
                <a:lnTo>
                  <a:pt x="0" y="0"/>
                </a:lnTo>
                <a:lnTo>
                  <a:pt x="0" y="103098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13738" y="4768850"/>
            <a:ext cx="4812030" cy="82550"/>
          </a:xfrm>
          <a:custGeom>
            <a:avLst/>
            <a:gdLst/>
            <a:ahLst/>
            <a:cxnLst/>
            <a:rect l="l" t="t" r="r" b="b"/>
            <a:pathLst>
              <a:path w="4812030" h="82550">
                <a:moveTo>
                  <a:pt x="0" y="82550"/>
                </a:moveTo>
                <a:lnTo>
                  <a:pt x="4812030" y="82550"/>
                </a:lnTo>
                <a:lnTo>
                  <a:pt x="4812030" y="0"/>
                </a:lnTo>
                <a:lnTo>
                  <a:pt x="0" y="0"/>
                </a:lnTo>
                <a:lnTo>
                  <a:pt x="0" y="82550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13738" y="4640579"/>
            <a:ext cx="81280" cy="128270"/>
          </a:xfrm>
          <a:custGeom>
            <a:avLst/>
            <a:gdLst/>
            <a:ahLst/>
            <a:cxnLst/>
            <a:rect l="l" t="t" r="r" b="b"/>
            <a:pathLst>
              <a:path w="81280" h="128270">
                <a:moveTo>
                  <a:pt x="0" y="128270"/>
                </a:moveTo>
                <a:lnTo>
                  <a:pt x="81089" y="128270"/>
                </a:lnTo>
                <a:lnTo>
                  <a:pt x="81089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13738" y="4577079"/>
            <a:ext cx="4812030" cy="63500"/>
          </a:xfrm>
          <a:custGeom>
            <a:avLst/>
            <a:gdLst/>
            <a:ahLst/>
            <a:cxnLst/>
            <a:rect l="l" t="t" r="r" b="b"/>
            <a:pathLst>
              <a:path w="4812030" h="63500">
                <a:moveTo>
                  <a:pt x="0" y="63500"/>
                </a:moveTo>
                <a:lnTo>
                  <a:pt x="4812030" y="63500"/>
                </a:lnTo>
                <a:lnTo>
                  <a:pt x="481203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13738" y="4568190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518" y="0"/>
                </a:lnTo>
              </a:path>
            </a:pathLst>
          </a:custGeom>
          <a:ln w="17779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13738" y="4537075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49" y="0"/>
                </a:lnTo>
              </a:path>
            </a:pathLst>
          </a:custGeom>
          <a:ln w="44450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13738" y="4411979"/>
            <a:ext cx="76835" cy="102870"/>
          </a:xfrm>
          <a:custGeom>
            <a:avLst/>
            <a:gdLst/>
            <a:ahLst/>
            <a:cxnLst/>
            <a:rect l="l" t="t" r="r" b="b"/>
            <a:pathLst>
              <a:path w="76835" h="102870">
                <a:moveTo>
                  <a:pt x="0" y="102870"/>
                </a:moveTo>
                <a:lnTo>
                  <a:pt x="76834" y="102870"/>
                </a:lnTo>
                <a:lnTo>
                  <a:pt x="76834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13738" y="440435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49" y="0"/>
                </a:lnTo>
              </a:path>
            </a:pathLst>
          </a:custGeom>
          <a:ln w="15239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13738" y="4371975"/>
            <a:ext cx="4812030" cy="0"/>
          </a:xfrm>
          <a:custGeom>
            <a:avLst/>
            <a:gdLst/>
            <a:ahLst/>
            <a:cxnLst/>
            <a:rect l="l" t="t" r="r" b="b"/>
            <a:pathLst>
              <a:path w="4812030">
                <a:moveTo>
                  <a:pt x="0" y="0"/>
                </a:moveTo>
                <a:lnTo>
                  <a:pt x="4812030" y="0"/>
                </a:lnTo>
              </a:path>
            </a:pathLst>
          </a:custGeom>
          <a:ln w="49530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12995" y="4640834"/>
            <a:ext cx="1612900" cy="128270"/>
          </a:xfrm>
          <a:custGeom>
            <a:avLst/>
            <a:gdLst/>
            <a:ahLst/>
            <a:cxnLst/>
            <a:rect l="l" t="t" r="r" b="b"/>
            <a:pathLst>
              <a:path w="1612900" h="128270">
                <a:moveTo>
                  <a:pt x="1612773" y="0"/>
                </a:moveTo>
                <a:lnTo>
                  <a:pt x="0" y="0"/>
                </a:lnTo>
                <a:lnTo>
                  <a:pt x="0" y="127965"/>
                </a:lnTo>
                <a:lnTo>
                  <a:pt x="1612773" y="127965"/>
                </a:lnTo>
                <a:lnTo>
                  <a:pt x="1612773" y="0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57100" y="4514850"/>
            <a:ext cx="469265" cy="62230"/>
          </a:xfrm>
          <a:custGeom>
            <a:avLst/>
            <a:gdLst/>
            <a:ahLst/>
            <a:cxnLst/>
            <a:rect l="l" t="t" r="r" b="b"/>
            <a:pathLst>
              <a:path w="469265" h="62229">
                <a:moveTo>
                  <a:pt x="0" y="62229"/>
                </a:moveTo>
                <a:lnTo>
                  <a:pt x="468668" y="62229"/>
                </a:lnTo>
                <a:lnTo>
                  <a:pt x="46866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66485" y="4411979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18770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57100" y="440435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8668" y="0"/>
                </a:lnTo>
              </a:path>
            </a:pathLst>
          </a:custGeom>
          <a:ln w="15239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81780" y="4396587"/>
            <a:ext cx="129539" cy="163195"/>
          </a:xfrm>
          <a:custGeom>
            <a:avLst/>
            <a:gdLst/>
            <a:ahLst/>
            <a:cxnLst/>
            <a:rect l="l" t="t" r="r" b="b"/>
            <a:pathLst>
              <a:path w="129539" h="163195">
                <a:moveTo>
                  <a:pt x="129476" y="0"/>
                </a:moveTo>
                <a:lnTo>
                  <a:pt x="0" y="0"/>
                </a:lnTo>
                <a:lnTo>
                  <a:pt x="0" y="163169"/>
                </a:lnTo>
                <a:lnTo>
                  <a:pt x="129476" y="163169"/>
                </a:lnTo>
                <a:lnTo>
                  <a:pt x="129476" y="0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05819" y="4411891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0" y="103225"/>
                </a:lnTo>
              </a:path>
            </a:pathLst>
          </a:custGeom>
          <a:ln w="34937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73647" y="4411891"/>
            <a:ext cx="352425" cy="103505"/>
          </a:xfrm>
          <a:custGeom>
            <a:avLst/>
            <a:gdLst/>
            <a:ahLst/>
            <a:cxnLst/>
            <a:rect l="l" t="t" r="r" b="b"/>
            <a:pathLst>
              <a:path w="352425" h="103504">
                <a:moveTo>
                  <a:pt x="352120" y="0"/>
                </a:moveTo>
                <a:lnTo>
                  <a:pt x="0" y="0"/>
                </a:lnTo>
                <a:lnTo>
                  <a:pt x="0" y="103225"/>
                </a:lnTo>
                <a:lnTo>
                  <a:pt x="352120" y="103225"/>
                </a:lnTo>
                <a:lnTo>
                  <a:pt x="352120" y="0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90573" y="4411891"/>
            <a:ext cx="97790" cy="103505"/>
          </a:xfrm>
          <a:custGeom>
            <a:avLst/>
            <a:gdLst/>
            <a:ahLst/>
            <a:cxnLst/>
            <a:rect l="l" t="t" r="r" b="b"/>
            <a:pathLst>
              <a:path w="97789" h="103504">
                <a:moveTo>
                  <a:pt x="0" y="103225"/>
                </a:moveTo>
                <a:lnTo>
                  <a:pt x="97777" y="103225"/>
                </a:lnTo>
                <a:lnTo>
                  <a:pt x="97777" y="0"/>
                </a:lnTo>
                <a:lnTo>
                  <a:pt x="0" y="0"/>
                </a:lnTo>
                <a:lnTo>
                  <a:pt x="0" y="103225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23288" y="4396575"/>
            <a:ext cx="2058670" cy="163195"/>
          </a:xfrm>
          <a:custGeom>
            <a:avLst/>
            <a:gdLst/>
            <a:ahLst/>
            <a:cxnLst/>
            <a:rect l="l" t="t" r="r" b="b"/>
            <a:pathLst>
              <a:path w="2058670" h="163195">
                <a:moveTo>
                  <a:pt x="0" y="163169"/>
                </a:moveTo>
                <a:lnTo>
                  <a:pt x="2058492" y="163169"/>
                </a:lnTo>
                <a:lnTo>
                  <a:pt x="2058492" y="0"/>
                </a:lnTo>
                <a:lnTo>
                  <a:pt x="0" y="0"/>
                </a:lnTo>
                <a:lnTo>
                  <a:pt x="0" y="163169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11256" y="4396587"/>
            <a:ext cx="1946275" cy="180975"/>
          </a:xfrm>
          <a:custGeom>
            <a:avLst/>
            <a:gdLst/>
            <a:ahLst/>
            <a:cxnLst/>
            <a:rect l="l" t="t" r="r" b="b"/>
            <a:pathLst>
              <a:path w="1946275" h="180975">
                <a:moveTo>
                  <a:pt x="0" y="180682"/>
                </a:moveTo>
                <a:lnTo>
                  <a:pt x="1945843" y="180682"/>
                </a:lnTo>
                <a:lnTo>
                  <a:pt x="1945843" y="0"/>
                </a:lnTo>
                <a:lnTo>
                  <a:pt x="0" y="0"/>
                </a:lnTo>
                <a:lnTo>
                  <a:pt x="0" y="180682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75870" y="4411891"/>
            <a:ext cx="97790" cy="103505"/>
          </a:xfrm>
          <a:custGeom>
            <a:avLst/>
            <a:gdLst/>
            <a:ahLst/>
            <a:cxnLst/>
            <a:rect l="l" t="t" r="r" b="b"/>
            <a:pathLst>
              <a:path w="97789" h="103504">
                <a:moveTo>
                  <a:pt x="0" y="103225"/>
                </a:moveTo>
                <a:lnTo>
                  <a:pt x="97777" y="103225"/>
                </a:lnTo>
                <a:lnTo>
                  <a:pt x="97777" y="0"/>
                </a:lnTo>
                <a:lnTo>
                  <a:pt x="0" y="0"/>
                </a:lnTo>
                <a:lnTo>
                  <a:pt x="0" y="103225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94827" y="4640834"/>
            <a:ext cx="3118485" cy="128270"/>
          </a:xfrm>
          <a:custGeom>
            <a:avLst/>
            <a:gdLst/>
            <a:ahLst/>
            <a:cxnLst/>
            <a:rect l="l" t="t" r="r" b="b"/>
            <a:pathLst>
              <a:path w="3118485" h="128270">
                <a:moveTo>
                  <a:pt x="0" y="127965"/>
                </a:moveTo>
                <a:lnTo>
                  <a:pt x="3118167" y="127965"/>
                </a:lnTo>
                <a:lnTo>
                  <a:pt x="3118167" y="0"/>
                </a:lnTo>
                <a:lnTo>
                  <a:pt x="0" y="0"/>
                </a:lnTo>
                <a:lnTo>
                  <a:pt x="0" y="127965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713738" y="5327650"/>
            <a:ext cx="4812030" cy="0"/>
          </a:xfrm>
          <a:custGeom>
            <a:avLst/>
            <a:gdLst/>
            <a:ahLst/>
            <a:cxnLst/>
            <a:rect l="l" t="t" r="r" b="b"/>
            <a:pathLst>
              <a:path w="4812030">
                <a:moveTo>
                  <a:pt x="0" y="0"/>
                </a:moveTo>
                <a:lnTo>
                  <a:pt x="4812030" y="0"/>
                </a:lnTo>
              </a:path>
            </a:pathLst>
          </a:custGeom>
          <a:ln w="38100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713738" y="5300345"/>
            <a:ext cx="2403475" cy="0"/>
          </a:xfrm>
          <a:custGeom>
            <a:avLst/>
            <a:gdLst/>
            <a:ahLst/>
            <a:cxnLst/>
            <a:rect l="l" t="t" r="r" b="b"/>
            <a:pathLst>
              <a:path w="2403475">
                <a:moveTo>
                  <a:pt x="0" y="0"/>
                </a:moveTo>
                <a:lnTo>
                  <a:pt x="2403208" y="0"/>
                </a:lnTo>
              </a:path>
            </a:pathLst>
          </a:custGeom>
          <a:ln w="16510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13738" y="526922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24" y="0"/>
                </a:lnTo>
              </a:path>
            </a:pathLst>
          </a:custGeom>
          <a:ln w="45719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13738" y="5143500"/>
            <a:ext cx="76835" cy="102870"/>
          </a:xfrm>
          <a:custGeom>
            <a:avLst/>
            <a:gdLst/>
            <a:ahLst/>
            <a:cxnLst/>
            <a:rect l="l" t="t" r="r" b="b"/>
            <a:pathLst>
              <a:path w="76835" h="102870">
                <a:moveTo>
                  <a:pt x="0" y="102869"/>
                </a:moveTo>
                <a:lnTo>
                  <a:pt x="76822" y="102869"/>
                </a:lnTo>
                <a:lnTo>
                  <a:pt x="76822" y="0"/>
                </a:lnTo>
                <a:lnTo>
                  <a:pt x="0" y="0"/>
                </a:lnTo>
                <a:lnTo>
                  <a:pt x="0" y="102869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13738" y="513587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24" y="0"/>
                </a:lnTo>
              </a:path>
            </a:pathLst>
          </a:custGeom>
          <a:ln w="15240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713738" y="5126354"/>
            <a:ext cx="2403475" cy="0"/>
          </a:xfrm>
          <a:custGeom>
            <a:avLst/>
            <a:gdLst/>
            <a:ahLst/>
            <a:cxnLst/>
            <a:rect l="l" t="t" r="r" b="b"/>
            <a:pathLst>
              <a:path w="2403475">
                <a:moveTo>
                  <a:pt x="0" y="0"/>
                </a:moveTo>
                <a:lnTo>
                  <a:pt x="2403208" y="0"/>
                </a:lnTo>
              </a:path>
            </a:pathLst>
          </a:custGeom>
          <a:ln w="3809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13738" y="5095875"/>
            <a:ext cx="4812030" cy="0"/>
          </a:xfrm>
          <a:custGeom>
            <a:avLst/>
            <a:gdLst/>
            <a:ahLst/>
            <a:cxnLst/>
            <a:rect l="l" t="t" r="r" b="b"/>
            <a:pathLst>
              <a:path w="4812030">
                <a:moveTo>
                  <a:pt x="0" y="0"/>
                </a:moveTo>
                <a:lnTo>
                  <a:pt x="4812030" y="0"/>
                </a:lnTo>
              </a:path>
            </a:pathLst>
          </a:custGeom>
          <a:ln w="57150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34011" y="5246370"/>
            <a:ext cx="591820" cy="62230"/>
          </a:xfrm>
          <a:custGeom>
            <a:avLst/>
            <a:gdLst/>
            <a:ahLst/>
            <a:cxnLst/>
            <a:rect l="l" t="t" r="r" b="b"/>
            <a:pathLst>
              <a:path w="591820" h="62229">
                <a:moveTo>
                  <a:pt x="0" y="62229"/>
                </a:moveTo>
                <a:lnTo>
                  <a:pt x="591756" y="62229"/>
                </a:lnTo>
                <a:lnTo>
                  <a:pt x="591756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43587" y="5143500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69"/>
                </a:lnTo>
              </a:path>
            </a:pathLst>
          </a:custGeom>
          <a:ln w="19151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34011" y="5133975"/>
            <a:ext cx="591820" cy="0"/>
          </a:xfrm>
          <a:custGeom>
            <a:avLst/>
            <a:gdLst/>
            <a:ahLst/>
            <a:cxnLst/>
            <a:rect l="l" t="t" r="r" b="b"/>
            <a:pathLst>
              <a:path w="591820">
                <a:moveTo>
                  <a:pt x="0" y="0"/>
                </a:moveTo>
                <a:lnTo>
                  <a:pt x="591756" y="0"/>
                </a:lnTo>
              </a:path>
            </a:pathLst>
          </a:custGeom>
          <a:ln w="19050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980611" y="5128514"/>
            <a:ext cx="136525" cy="163195"/>
          </a:xfrm>
          <a:custGeom>
            <a:avLst/>
            <a:gdLst/>
            <a:ahLst/>
            <a:cxnLst/>
            <a:rect l="l" t="t" r="r" b="b"/>
            <a:pathLst>
              <a:path w="136525" h="163195">
                <a:moveTo>
                  <a:pt x="136334" y="0"/>
                </a:moveTo>
                <a:lnTo>
                  <a:pt x="0" y="0"/>
                </a:lnTo>
                <a:lnTo>
                  <a:pt x="0" y="162966"/>
                </a:lnTo>
                <a:lnTo>
                  <a:pt x="136334" y="162966"/>
                </a:lnTo>
                <a:lnTo>
                  <a:pt x="136334" y="0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05742" y="5143804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0" y="103098"/>
                </a:lnTo>
              </a:path>
            </a:pathLst>
          </a:custGeom>
          <a:ln w="35039">
            <a:solidFill>
              <a:srgbClr val="B9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50813" y="5143804"/>
            <a:ext cx="474980" cy="103505"/>
          </a:xfrm>
          <a:custGeom>
            <a:avLst/>
            <a:gdLst/>
            <a:ahLst/>
            <a:cxnLst/>
            <a:rect l="l" t="t" r="r" b="b"/>
            <a:pathLst>
              <a:path w="474979" h="103504">
                <a:moveTo>
                  <a:pt x="474954" y="0"/>
                </a:moveTo>
                <a:lnTo>
                  <a:pt x="0" y="0"/>
                </a:lnTo>
                <a:lnTo>
                  <a:pt x="0" y="103098"/>
                </a:lnTo>
                <a:lnTo>
                  <a:pt x="474954" y="103098"/>
                </a:lnTo>
                <a:lnTo>
                  <a:pt x="474954" y="0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790560" y="5143792"/>
            <a:ext cx="97790" cy="103505"/>
          </a:xfrm>
          <a:custGeom>
            <a:avLst/>
            <a:gdLst/>
            <a:ahLst/>
            <a:cxnLst/>
            <a:rect l="l" t="t" r="r" b="b"/>
            <a:pathLst>
              <a:path w="97789" h="103504">
                <a:moveTo>
                  <a:pt x="0" y="103098"/>
                </a:moveTo>
                <a:lnTo>
                  <a:pt x="97662" y="103098"/>
                </a:lnTo>
                <a:lnTo>
                  <a:pt x="97662" y="0"/>
                </a:lnTo>
                <a:lnTo>
                  <a:pt x="0" y="0"/>
                </a:lnTo>
                <a:lnTo>
                  <a:pt x="0" y="103098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23262" y="5128501"/>
            <a:ext cx="2057400" cy="163195"/>
          </a:xfrm>
          <a:custGeom>
            <a:avLst/>
            <a:gdLst/>
            <a:ahLst/>
            <a:cxnLst/>
            <a:rect l="l" t="t" r="r" b="b"/>
            <a:pathLst>
              <a:path w="2057400" h="163195">
                <a:moveTo>
                  <a:pt x="0" y="162966"/>
                </a:moveTo>
                <a:lnTo>
                  <a:pt x="2057349" y="162966"/>
                </a:lnTo>
                <a:lnTo>
                  <a:pt x="2057349" y="0"/>
                </a:lnTo>
                <a:lnTo>
                  <a:pt x="0" y="0"/>
                </a:lnTo>
                <a:lnTo>
                  <a:pt x="0" y="162966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116946" y="5124437"/>
            <a:ext cx="1817370" cy="184785"/>
          </a:xfrm>
          <a:custGeom>
            <a:avLst/>
            <a:gdLst/>
            <a:ahLst/>
            <a:cxnLst/>
            <a:rect l="l" t="t" r="r" b="b"/>
            <a:pathLst>
              <a:path w="1817370" h="184785">
                <a:moveTo>
                  <a:pt x="0" y="184530"/>
                </a:moveTo>
                <a:lnTo>
                  <a:pt x="1817065" y="184530"/>
                </a:lnTo>
                <a:lnTo>
                  <a:pt x="1817065" y="0"/>
                </a:lnTo>
                <a:lnTo>
                  <a:pt x="0" y="0"/>
                </a:lnTo>
                <a:lnTo>
                  <a:pt x="0" y="184530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53162" y="5143792"/>
            <a:ext cx="97790" cy="103505"/>
          </a:xfrm>
          <a:custGeom>
            <a:avLst/>
            <a:gdLst/>
            <a:ahLst/>
            <a:cxnLst/>
            <a:rect l="l" t="t" r="r" b="b"/>
            <a:pathLst>
              <a:path w="97789" h="103504">
                <a:moveTo>
                  <a:pt x="0" y="103098"/>
                </a:moveTo>
                <a:lnTo>
                  <a:pt x="97650" y="103098"/>
                </a:lnTo>
                <a:lnTo>
                  <a:pt x="97650" y="0"/>
                </a:lnTo>
                <a:lnTo>
                  <a:pt x="0" y="0"/>
                </a:lnTo>
                <a:lnTo>
                  <a:pt x="0" y="103098"/>
                </a:lnTo>
                <a:close/>
              </a:path>
            </a:pathLst>
          </a:custGeom>
          <a:solidFill>
            <a:srgbClr val="B9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130557" y="1110534"/>
            <a:ext cx="7960359" cy="51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4125" marR="5080" indent="-92075">
              <a:lnSpc>
                <a:spcPct val="90000"/>
              </a:lnSpc>
              <a:buClr>
                <a:srgbClr val="585858"/>
              </a:buClr>
              <a:buFont typeface="Wingdings"/>
              <a:buChar char=""/>
              <a:tabLst>
                <a:tab pos="5198745" algn="l"/>
              </a:tabLst>
            </a:pP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eep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oin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rig</a:t>
            </a:r>
            <a:r>
              <a:rPr sz="2600" spc="-3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t,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es </a:t>
            </a:r>
            <a:r>
              <a:rPr sz="2600" spc="-3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back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t</a:t>
            </a:r>
            <a:r>
              <a:rPr sz="2600" dirty="0">
                <a:latin typeface="Calibri"/>
                <a:cs typeface="Calibri"/>
              </a:rPr>
              <a:t>his </a:t>
            </a:r>
            <a:r>
              <a:rPr sz="2600" spc="-10" dirty="0">
                <a:latin typeface="Calibri"/>
                <a:cs typeface="Calibri"/>
              </a:rPr>
              <a:t>sam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sc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een, 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tuck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  <a:p>
            <a:pPr marL="12700" marR="2745740">
              <a:lnSpc>
                <a:spcPct val="112900"/>
              </a:lnSpc>
              <a:spcBef>
                <a:spcPts val="2165"/>
              </a:spcBef>
            </a:pPr>
            <a:r>
              <a:rPr sz="900" dirty="0">
                <a:latin typeface="Verdana"/>
                <a:cs typeface="Verdana"/>
              </a:rPr>
              <a:t>Image Courtesy Nintendo, All Rights Reserved. This content is excluded from our Creative Commons license. For more information, see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3"/>
              </a:rPr>
              <a:t>http://ocw.mit.edu/help/faq-fair-use/</a:t>
            </a:r>
            <a:r>
              <a:rPr sz="900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182245">
              <a:lnSpc>
                <a:spcPts val="1920"/>
              </a:lnSpc>
            </a:pP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dirty="0">
                <a:latin typeface="Courier New"/>
                <a:cs typeface="Courier New"/>
              </a:rPr>
              <a:t>f </a:t>
            </a: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xi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ri</a:t>
            </a:r>
            <a:r>
              <a:rPr sz="1600" spc="5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ht&gt;:</a:t>
            </a:r>
            <a:endParaRPr sz="1600">
              <a:latin typeface="Courier New"/>
              <a:cs typeface="Courier New"/>
            </a:endParaRPr>
          </a:p>
          <a:p>
            <a:pPr marL="670560" marR="3002280">
              <a:lnSpc>
                <a:spcPct val="100000"/>
              </a:lnSpc>
            </a:pP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&lt;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t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b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ckg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ou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d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o</a:t>
            </a:r>
            <a:r>
              <a:rPr sz="1600" spc="1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woo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d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s_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ackg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ound i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f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&lt;ex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it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r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gh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&gt;</a:t>
            </a:r>
            <a:r>
              <a:rPr sz="1600" spc="-965" dirty="0">
                <a:solidFill>
                  <a:srgbClr val="160A20"/>
                </a:solidFill>
                <a:latin typeface="Courier New"/>
                <a:cs typeface="Courier New"/>
              </a:rPr>
              <a:t>:</a:t>
            </a:r>
            <a:r>
              <a:rPr sz="1600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159510" marR="2512060">
              <a:lnSpc>
                <a:spcPct val="100000"/>
              </a:lnSpc>
            </a:pP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&lt;s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t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b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ck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g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roun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d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o</a:t>
            </a:r>
            <a:r>
              <a:rPr sz="1600" spc="1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wo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o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ds_b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ckg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ou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d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f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&lt;ex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it 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ight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&gt;:</a:t>
            </a:r>
            <a:endParaRPr sz="1600">
              <a:latin typeface="Courier New"/>
              <a:cs typeface="Courier New"/>
            </a:endParaRPr>
          </a:p>
          <a:p>
            <a:pPr marL="1771650">
              <a:lnSpc>
                <a:spcPct val="100000"/>
              </a:lnSpc>
            </a:pP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se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t b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ackgroun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d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o</a:t>
            </a:r>
            <a:r>
              <a:rPr sz="1600" spc="5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wood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_background</a:t>
            </a:r>
            <a:endParaRPr sz="1600">
              <a:latin typeface="Courier New"/>
              <a:cs typeface="Courier New"/>
            </a:endParaRPr>
          </a:p>
          <a:p>
            <a:pPr marL="1159510" marR="3124200" indent="490220">
              <a:lnSpc>
                <a:spcPct val="100000"/>
              </a:lnSpc>
            </a:pP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an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d so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n</a:t>
            </a:r>
            <a:r>
              <a:rPr sz="1600" spc="5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a</a:t>
            </a:r>
            <a:r>
              <a:rPr sz="1600" spc="5" dirty="0">
                <a:solidFill>
                  <a:srgbClr val="36184E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d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n</a:t>
            </a:r>
            <a:r>
              <a:rPr sz="1600" spc="5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an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d</a:t>
            </a:r>
            <a:r>
              <a:rPr sz="1600" spc="5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on</a:t>
            </a:r>
            <a:r>
              <a:rPr sz="1600" spc="5" dirty="0">
                <a:solidFill>
                  <a:srgbClr val="36184E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.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el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se</a:t>
            </a:r>
            <a:r>
              <a:rPr sz="160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771650">
              <a:lnSpc>
                <a:spcPct val="100000"/>
              </a:lnSpc>
            </a:pP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se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t</a:t>
            </a:r>
            <a:r>
              <a:rPr sz="1600" spc="5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bac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k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gr</a:t>
            </a:r>
            <a:r>
              <a:rPr sz="1600" spc="5" dirty="0">
                <a:solidFill>
                  <a:srgbClr val="36184E"/>
                </a:solidFill>
                <a:latin typeface="Courier New"/>
                <a:cs typeface="Courier New"/>
              </a:rPr>
              <a:t>o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un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d to</a:t>
            </a:r>
            <a:r>
              <a:rPr sz="1600" spc="10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exi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_ba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c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kg</a:t>
            </a:r>
            <a:r>
              <a:rPr sz="1600" spc="5" dirty="0">
                <a:solidFill>
                  <a:srgbClr val="36184E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ound</a:t>
            </a:r>
            <a:endParaRPr sz="160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</a:pP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e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se</a:t>
            </a:r>
            <a:r>
              <a:rPr sz="1600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159510">
              <a:lnSpc>
                <a:spcPts val="1920"/>
              </a:lnSpc>
            </a:pP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&lt;s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t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b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ck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g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roun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d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o</a:t>
            </a:r>
            <a:r>
              <a:rPr sz="1600" spc="1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ex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t_ba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c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kgr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o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und</a:t>
            </a:r>
            <a:endParaRPr sz="1600">
              <a:latin typeface="Courier New"/>
              <a:cs typeface="Courier New"/>
            </a:endParaRPr>
          </a:p>
          <a:p>
            <a:pPr marL="181610">
              <a:lnSpc>
                <a:spcPts val="1920"/>
              </a:lnSpc>
            </a:pPr>
            <a:r>
              <a:rPr sz="1600" spc="-5" dirty="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</a:pP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&lt;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t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b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ckg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ou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d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o</a:t>
            </a:r>
            <a:r>
              <a:rPr sz="1600" spc="1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exi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_b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ckgr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o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0" name="object 1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151" name="object 1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44" name="object 144"/>
          <p:cNvSpPr txBox="1"/>
          <p:nvPr/>
        </p:nvSpPr>
        <p:spPr>
          <a:xfrm>
            <a:off x="801421" y="3396470"/>
            <a:ext cx="22009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5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t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</a:t>
            </a:r>
            <a:r>
              <a:rPr sz="1600" spc="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d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125679" y="3396470"/>
            <a:ext cx="195580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woo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s_</a:t>
            </a:r>
            <a:r>
              <a:rPr sz="1600" spc="5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ackg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082500" y="3396470"/>
            <a:ext cx="1225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801421" y="3640208"/>
            <a:ext cx="191071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dirty="0">
                <a:latin typeface="Courier New"/>
                <a:cs typeface="Courier New"/>
              </a:rPr>
              <a:t>f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&lt;ex</a:t>
            </a:r>
            <a:r>
              <a:rPr sz="1600" dirty="0">
                <a:latin typeface="Courier New"/>
                <a:cs typeface="Courier New"/>
              </a:rPr>
              <a:t>it 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gh</a:t>
            </a:r>
            <a:r>
              <a:rPr sz="1600" spc="5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01162" y="5347240"/>
            <a:ext cx="5664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5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Courier New"/>
                <a:cs typeface="Courier New"/>
              </a:rPr>
              <a:t>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800959" y="6078657"/>
            <a:ext cx="22009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5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t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</a:t>
            </a:r>
            <a:r>
              <a:rPr sz="1600" spc="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d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457200"/>
                </a:moveTo>
                <a:lnTo>
                  <a:pt x="9141714" y="457200"/>
                </a:lnTo>
                <a:lnTo>
                  <a:pt x="914171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0" y="64008"/>
                </a:moveTo>
                <a:lnTo>
                  <a:pt x="9141714" y="64008"/>
                </a:lnTo>
                <a:lnTo>
                  <a:pt x="9141714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60" y="31750"/>
            <a:ext cx="4252722" cy="288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777" y="2958026"/>
            <a:ext cx="5489575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900"/>
              </a:lnSpc>
            </a:pPr>
            <a:r>
              <a:rPr sz="900" dirty="0">
                <a:latin typeface="Verdana"/>
                <a:cs typeface="Verdana"/>
              </a:rPr>
              <a:t>Word Cloud copyright unknown, All Right Reserved. This content is excluded from our Creative Commons license. For more information, see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3"/>
              </a:rPr>
              <a:t>http://ocw.mit.edu/help/faq-fair-use/</a:t>
            </a:r>
            <a:r>
              <a:rPr sz="900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200025">
              <a:lnSpc>
                <a:spcPct val="100000"/>
              </a:lnSpc>
              <a:spcBef>
                <a:spcPts val="229"/>
              </a:spcBef>
            </a:pPr>
            <a:r>
              <a:rPr sz="1600" spc="-5" dirty="0">
                <a:latin typeface="Courier New"/>
                <a:cs typeface="Courier New"/>
              </a:rPr>
              <a:t>whil</a:t>
            </a:r>
            <a:r>
              <a:rPr sz="1600" dirty="0">
                <a:latin typeface="Courier New"/>
                <a:cs typeface="Courier New"/>
              </a:rPr>
              <a:t>e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&lt;exi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ri</a:t>
            </a:r>
            <a:r>
              <a:rPr sz="1600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ht</a:t>
            </a:r>
            <a:r>
              <a:rPr sz="1600" spc="5" dirty="0">
                <a:latin typeface="Courier New"/>
                <a:cs typeface="Courier New"/>
              </a:rPr>
              <a:t>&gt;</a:t>
            </a:r>
            <a:r>
              <a:rPr sz="160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688340">
              <a:lnSpc>
                <a:spcPct val="100000"/>
              </a:lnSpc>
            </a:pP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&lt;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t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b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ckg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ou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d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o</a:t>
            </a:r>
            <a:r>
              <a:rPr sz="1600" spc="1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woo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d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s_</a:t>
            </a:r>
            <a:r>
              <a:rPr sz="1600" spc="5" dirty="0">
                <a:solidFill>
                  <a:srgbClr val="160A20"/>
                </a:solidFill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ackg</a:t>
            </a: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ound</a:t>
            </a:r>
            <a:endParaRPr sz="1600">
              <a:latin typeface="Courier New"/>
              <a:cs typeface="Courier New"/>
            </a:endParaRPr>
          </a:p>
          <a:p>
            <a:pPr marL="20002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&lt;se</a:t>
            </a:r>
            <a:r>
              <a:rPr sz="1600" dirty="0">
                <a:latin typeface="Courier New"/>
                <a:cs typeface="Courier New"/>
              </a:rPr>
              <a:t>t b</a:t>
            </a:r>
            <a:r>
              <a:rPr sz="1600" spc="-5" dirty="0">
                <a:latin typeface="Courier New"/>
                <a:cs typeface="Courier New"/>
              </a:rPr>
              <a:t>ackgroun</a:t>
            </a:r>
            <a:r>
              <a:rPr sz="1600" dirty="0">
                <a:latin typeface="Courier New"/>
                <a:cs typeface="Courier New"/>
              </a:rPr>
              <a:t>d 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dirty="0">
                <a:latin typeface="Courier New"/>
                <a:cs typeface="Courier New"/>
              </a:rPr>
              <a:t>o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exit</a:t>
            </a:r>
            <a:r>
              <a:rPr sz="1600" dirty="0">
                <a:latin typeface="Courier New"/>
                <a:cs typeface="Courier New"/>
              </a:rPr>
              <a:t>_</a:t>
            </a:r>
            <a:r>
              <a:rPr sz="1600" spc="-5" dirty="0">
                <a:latin typeface="Courier New"/>
                <a:cs typeface="Courier New"/>
              </a:rPr>
              <a:t>backgroun</a:t>
            </a:r>
            <a:r>
              <a:rPr sz="1600" dirty="0">
                <a:latin typeface="Courier New"/>
                <a:cs typeface="Courier New"/>
              </a:rPr>
              <a:t>d&gt;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421" y="3569952"/>
            <a:ext cx="22009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5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t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</a:t>
            </a:r>
            <a:r>
              <a:rPr sz="1600" spc="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d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5679" y="3569952"/>
            <a:ext cx="195580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woo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s_</a:t>
            </a:r>
            <a:r>
              <a:rPr sz="1600" spc="5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ackg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2500" y="3569952"/>
            <a:ext cx="1225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90159" y="219680"/>
            <a:ext cx="2599055" cy="70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0" u="none" spc="-10" dirty="0">
                <a:latin typeface="Calibri"/>
                <a:cs typeface="Calibri"/>
              </a:rPr>
              <a:t>Le</a:t>
            </a:r>
            <a:r>
              <a:rPr sz="2600" b="0" u="none" spc="-30" dirty="0">
                <a:latin typeface="Calibri"/>
                <a:cs typeface="Calibri"/>
              </a:rPr>
              <a:t>g</a:t>
            </a:r>
            <a:r>
              <a:rPr sz="2600" b="0" u="none" spc="-5" dirty="0">
                <a:latin typeface="Calibri"/>
                <a:cs typeface="Calibri"/>
              </a:rPr>
              <a:t>end</a:t>
            </a:r>
            <a:r>
              <a:rPr sz="2600" b="0" u="none" spc="-20" dirty="0">
                <a:latin typeface="Calibri"/>
                <a:cs typeface="Calibri"/>
              </a:rPr>
              <a:t> </a:t>
            </a:r>
            <a:r>
              <a:rPr sz="2600" b="0" u="none" spc="-10" dirty="0">
                <a:latin typeface="Calibri"/>
                <a:cs typeface="Calibri"/>
              </a:rPr>
              <a:t>o</a:t>
            </a:r>
            <a:r>
              <a:rPr sz="2600" b="0" u="none" spc="-5" dirty="0">
                <a:latin typeface="Calibri"/>
                <a:cs typeface="Calibri"/>
              </a:rPr>
              <a:t>f</a:t>
            </a:r>
            <a:r>
              <a:rPr sz="2600" b="0" u="none" dirty="0">
                <a:latin typeface="Calibri"/>
                <a:cs typeface="Calibri"/>
              </a:rPr>
              <a:t> </a:t>
            </a:r>
            <a:r>
              <a:rPr sz="2600" b="0" u="none" spc="-50" dirty="0">
                <a:latin typeface="Calibri"/>
                <a:cs typeface="Calibri"/>
              </a:rPr>
              <a:t>Z</a:t>
            </a:r>
            <a:r>
              <a:rPr sz="2600" b="0" u="none" spc="-5" dirty="0">
                <a:latin typeface="Calibri"/>
                <a:cs typeface="Calibri"/>
              </a:rPr>
              <a:t>elda – </a:t>
            </a:r>
            <a:r>
              <a:rPr sz="2600" b="0" u="none" spc="-10" dirty="0">
                <a:latin typeface="Calibri"/>
                <a:cs typeface="Calibri"/>
              </a:rPr>
              <a:t>Lo</a:t>
            </a:r>
            <a:r>
              <a:rPr sz="2600" b="0" u="none" spc="-40" dirty="0">
                <a:latin typeface="Calibri"/>
                <a:cs typeface="Calibri"/>
              </a:rPr>
              <a:t>s</a:t>
            </a:r>
            <a:r>
              <a:rPr sz="2600" b="0" u="none" spc="-5" dirty="0">
                <a:latin typeface="Calibri"/>
                <a:cs typeface="Calibri"/>
              </a:rPr>
              <a:t>t </a:t>
            </a:r>
            <a:r>
              <a:rPr sz="2600" b="0" u="none" spc="-110" dirty="0">
                <a:latin typeface="Calibri"/>
                <a:cs typeface="Calibri"/>
              </a:rPr>
              <a:t>W</a:t>
            </a:r>
            <a:r>
              <a:rPr sz="2600" b="0" u="none" spc="-10" dirty="0">
                <a:latin typeface="Calibri"/>
                <a:cs typeface="Calibri"/>
              </a:rPr>
              <a:t>oods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0490" y="1110534"/>
            <a:ext cx="3001010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1440">
              <a:lnSpc>
                <a:spcPct val="9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eep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oin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rig</a:t>
            </a:r>
            <a:r>
              <a:rPr sz="2600" spc="-3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t,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es </a:t>
            </a:r>
            <a:r>
              <a:rPr sz="2600" spc="-3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back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t</a:t>
            </a:r>
            <a:r>
              <a:rPr sz="2600" dirty="0">
                <a:latin typeface="Calibri"/>
                <a:cs typeface="Calibri"/>
              </a:rPr>
              <a:t>his </a:t>
            </a:r>
            <a:r>
              <a:rPr sz="2600" spc="-10" dirty="0">
                <a:latin typeface="Calibri"/>
                <a:cs typeface="Calibri"/>
              </a:rPr>
              <a:t>sam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sc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een, 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tuck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5705" y="3790315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>
                <a:moveTo>
                  <a:pt x="0" y="0"/>
                </a:moveTo>
                <a:lnTo>
                  <a:pt x="4812792" y="0"/>
                </a:lnTo>
              </a:path>
            </a:pathLst>
          </a:custGeom>
          <a:ln w="29210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05" y="3766820"/>
            <a:ext cx="2437130" cy="0"/>
          </a:xfrm>
          <a:custGeom>
            <a:avLst/>
            <a:gdLst/>
            <a:ahLst/>
            <a:cxnLst/>
            <a:rect l="l" t="t" r="r" b="b"/>
            <a:pathLst>
              <a:path w="2437130">
                <a:moveTo>
                  <a:pt x="0" y="0"/>
                </a:moveTo>
                <a:lnTo>
                  <a:pt x="2437129" y="0"/>
                </a:lnTo>
              </a:path>
            </a:pathLst>
          </a:custGeom>
          <a:ln w="17780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5705" y="3595370"/>
            <a:ext cx="115570" cy="162560"/>
          </a:xfrm>
          <a:custGeom>
            <a:avLst/>
            <a:gdLst/>
            <a:ahLst/>
            <a:cxnLst/>
            <a:rect l="l" t="t" r="r" b="b"/>
            <a:pathLst>
              <a:path w="115570" h="162560">
                <a:moveTo>
                  <a:pt x="0" y="162560"/>
                </a:moveTo>
                <a:lnTo>
                  <a:pt x="115430" y="162560"/>
                </a:lnTo>
                <a:lnTo>
                  <a:pt x="11543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705" y="3526790"/>
            <a:ext cx="4813300" cy="68580"/>
          </a:xfrm>
          <a:custGeom>
            <a:avLst/>
            <a:gdLst/>
            <a:ahLst/>
            <a:cxnLst/>
            <a:rect l="l" t="t" r="r" b="b"/>
            <a:pathLst>
              <a:path w="4813300" h="68579">
                <a:moveTo>
                  <a:pt x="0" y="68579"/>
                </a:moveTo>
                <a:lnTo>
                  <a:pt x="4812792" y="68579"/>
                </a:lnTo>
                <a:lnTo>
                  <a:pt x="4812792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77675" y="3713479"/>
            <a:ext cx="431165" cy="62230"/>
          </a:xfrm>
          <a:custGeom>
            <a:avLst/>
            <a:gdLst/>
            <a:ahLst/>
            <a:cxnLst/>
            <a:rect l="l" t="t" r="r" b="b"/>
            <a:pathLst>
              <a:path w="431164" h="62229">
                <a:moveTo>
                  <a:pt x="0" y="62230"/>
                </a:moveTo>
                <a:lnTo>
                  <a:pt x="430822" y="62230"/>
                </a:lnTo>
                <a:lnTo>
                  <a:pt x="430822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7429" y="3610609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19507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7675" y="3602990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>
                <a:moveTo>
                  <a:pt x="0" y="0"/>
                </a:moveTo>
                <a:lnTo>
                  <a:pt x="430822" y="0"/>
                </a:lnTo>
              </a:path>
            </a:pathLst>
          </a:custGeom>
          <a:ln w="15240">
            <a:solidFill>
              <a:srgbClr val="E2D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1746" y="3594861"/>
            <a:ext cx="131445" cy="163195"/>
          </a:xfrm>
          <a:custGeom>
            <a:avLst/>
            <a:gdLst/>
            <a:ahLst/>
            <a:cxnLst/>
            <a:rect l="l" t="t" r="r" b="b"/>
            <a:pathLst>
              <a:path w="131444" h="163195">
                <a:moveTo>
                  <a:pt x="131089" y="0"/>
                </a:moveTo>
                <a:lnTo>
                  <a:pt x="0" y="0"/>
                </a:lnTo>
                <a:lnTo>
                  <a:pt x="0" y="162966"/>
                </a:lnTo>
                <a:lnTo>
                  <a:pt x="131089" y="162966"/>
                </a:lnTo>
                <a:lnTo>
                  <a:pt x="131089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94846" y="3610152"/>
            <a:ext cx="313690" cy="103505"/>
          </a:xfrm>
          <a:custGeom>
            <a:avLst/>
            <a:gdLst/>
            <a:ahLst/>
            <a:cxnLst/>
            <a:rect l="l" t="t" r="r" b="b"/>
            <a:pathLst>
              <a:path w="313689" h="103504">
                <a:moveTo>
                  <a:pt x="313651" y="0"/>
                </a:moveTo>
                <a:lnTo>
                  <a:pt x="0" y="0"/>
                </a:lnTo>
                <a:lnTo>
                  <a:pt x="0" y="103098"/>
                </a:lnTo>
                <a:lnTo>
                  <a:pt x="313651" y="103098"/>
                </a:lnTo>
                <a:lnTo>
                  <a:pt x="313651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1136" y="3594861"/>
            <a:ext cx="2190750" cy="163195"/>
          </a:xfrm>
          <a:custGeom>
            <a:avLst/>
            <a:gdLst/>
            <a:ahLst/>
            <a:cxnLst/>
            <a:rect l="l" t="t" r="r" b="b"/>
            <a:pathLst>
              <a:path w="2190750" h="163195">
                <a:moveTo>
                  <a:pt x="0" y="162966"/>
                </a:moveTo>
                <a:lnTo>
                  <a:pt x="2190610" y="162966"/>
                </a:lnTo>
                <a:lnTo>
                  <a:pt x="2190610" y="0"/>
                </a:lnTo>
                <a:lnTo>
                  <a:pt x="0" y="0"/>
                </a:lnTo>
                <a:lnTo>
                  <a:pt x="0" y="162966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32835" y="3594861"/>
            <a:ext cx="1945005" cy="180975"/>
          </a:xfrm>
          <a:custGeom>
            <a:avLst/>
            <a:gdLst/>
            <a:ahLst/>
            <a:cxnLst/>
            <a:rect l="l" t="t" r="r" b="b"/>
            <a:pathLst>
              <a:path w="1945004" h="180975">
                <a:moveTo>
                  <a:pt x="0" y="180454"/>
                </a:moveTo>
                <a:lnTo>
                  <a:pt x="1944839" y="180454"/>
                </a:lnTo>
                <a:lnTo>
                  <a:pt x="1944839" y="0"/>
                </a:lnTo>
                <a:lnTo>
                  <a:pt x="0" y="0"/>
                </a:lnTo>
                <a:lnTo>
                  <a:pt x="0" y="180454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97183" y="3610140"/>
            <a:ext cx="97790" cy="103505"/>
          </a:xfrm>
          <a:custGeom>
            <a:avLst/>
            <a:gdLst/>
            <a:ahLst/>
            <a:cxnLst/>
            <a:rect l="l" t="t" r="r" b="b"/>
            <a:pathLst>
              <a:path w="97789" h="103504">
                <a:moveTo>
                  <a:pt x="0" y="103098"/>
                </a:moveTo>
                <a:lnTo>
                  <a:pt x="97662" y="103098"/>
                </a:lnTo>
                <a:lnTo>
                  <a:pt x="97662" y="0"/>
                </a:lnTo>
                <a:lnTo>
                  <a:pt x="0" y="0"/>
                </a:lnTo>
                <a:lnTo>
                  <a:pt x="0" y="103098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20"/>
              </a:lnSpc>
            </a:pPr>
            <a:r>
              <a:rPr u="none" spc="-100" dirty="0"/>
              <a:t>C</a:t>
            </a:r>
            <a:r>
              <a:rPr u="none" spc="-55" dirty="0"/>
              <a:t>O</a:t>
            </a:r>
            <a:r>
              <a:rPr u="none" spc="-50" dirty="0"/>
              <a:t>NT</a:t>
            </a:r>
            <a:r>
              <a:rPr u="none" spc="-100" dirty="0"/>
              <a:t>R</a:t>
            </a:r>
            <a:r>
              <a:rPr u="none" spc="-55" dirty="0"/>
              <a:t>O</a:t>
            </a:r>
            <a:r>
              <a:rPr u="none" dirty="0"/>
              <a:t>L</a:t>
            </a:r>
            <a:r>
              <a:rPr u="none" spc="-105" dirty="0"/>
              <a:t> </a:t>
            </a:r>
            <a:r>
              <a:rPr u="none" spc="-50" dirty="0"/>
              <a:t>F</a:t>
            </a:r>
            <a:r>
              <a:rPr u="none" spc="-170" dirty="0"/>
              <a:t>L</a:t>
            </a:r>
            <a:r>
              <a:rPr u="none" spc="-105" dirty="0"/>
              <a:t>O</a:t>
            </a:r>
            <a:r>
              <a:rPr u="none" spc="-50" dirty="0"/>
              <a:t>W</a:t>
            </a:r>
            <a:r>
              <a:rPr u="none" spc="-5" dirty="0"/>
              <a:t>:</a:t>
            </a:r>
          </a:p>
          <a:p>
            <a:pPr marL="288925">
              <a:lnSpc>
                <a:spcPts val="5320"/>
              </a:lnSpc>
              <a:tabLst>
                <a:tab pos="7879715" algn="l"/>
              </a:tabLst>
            </a:pPr>
            <a:r>
              <a:rPr b="0" spc="-50" dirty="0">
                <a:latin typeface="Courier New"/>
                <a:cs typeface="Courier New"/>
              </a:rPr>
              <a:t>wh</a:t>
            </a:r>
            <a:r>
              <a:rPr b="0" spc="-55" dirty="0">
                <a:latin typeface="Courier New"/>
                <a:cs typeface="Courier New"/>
              </a:rPr>
              <a:t>il</a:t>
            </a:r>
            <a:r>
              <a:rPr b="0" dirty="0">
                <a:latin typeface="Courier New"/>
                <a:cs typeface="Courier New"/>
              </a:rPr>
              <a:t>e</a:t>
            </a:r>
            <a:r>
              <a:rPr b="0" spc="-1920" dirty="0">
                <a:latin typeface="Courier New"/>
                <a:cs typeface="Courier New"/>
              </a:rPr>
              <a:t> </a:t>
            </a:r>
            <a:r>
              <a:rPr spc="-175" dirty="0"/>
              <a:t>L</a:t>
            </a:r>
            <a:r>
              <a:rPr spc="-50" dirty="0"/>
              <a:t>OO</a:t>
            </a:r>
            <a:r>
              <a:rPr spc="-55" dirty="0"/>
              <a:t>P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738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957101"/>
            <a:ext cx="3051810" cy="138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</a:t>
            </a:r>
            <a:r>
              <a:rPr sz="2200" dirty="0">
                <a:latin typeface="Courier New"/>
                <a:cs typeface="Courier New"/>
              </a:rPr>
              <a:t>h</a:t>
            </a:r>
            <a:r>
              <a:rPr sz="2200" spc="-5" dirty="0">
                <a:latin typeface="Courier New"/>
                <a:cs typeface="Courier New"/>
              </a:rPr>
              <a:t>il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&lt;co</a:t>
            </a:r>
            <a:r>
              <a:rPr sz="2200" spc="5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dit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on&gt;: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Courier New"/>
                <a:cs typeface="Courier New"/>
              </a:rPr>
              <a:t>&lt;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xp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es</a:t>
            </a:r>
            <a:r>
              <a:rPr sz="2200" spc="5" dirty="0">
                <a:latin typeface="Courier New"/>
                <a:cs typeface="Courier New"/>
              </a:rPr>
              <a:t>s</a:t>
            </a: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spc="-5" dirty="0">
                <a:latin typeface="Courier New"/>
                <a:cs typeface="Courier New"/>
              </a:rPr>
              <a:t>n&gt;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Courier New"/>
                <a:cs typeface="Courier New"/>
              </a:rPr>
              <a:t>&lt;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xp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es</a:t>
            </a:r>
            <a:r>
              <a:rPr sz="2200" spc="5" dirty="0">
                <a:latin typeface="Courier New"/>
                <a:cs typeface="Courier New"/>
              </a:rPr>
              <a:t>s</a:t>
            </a: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spc="-5" dirty="0">
                <a:latin typeface="Courier New"/>
                <a:cs typeface="Courier New"/>
              </a:rPr>
              <a:t>n&gt;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477785"/>
            <a:ext cx="224409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ourier New"/>
                <a:cs typeface="Courier New"/>
              </a:rPr>
              <a:t>&lt;conditio</a:t>
            </a:r>
            <a:r>
              <a:rPr sz="2400" spc="-15" dirty="0">
                <a:latin typeface="Courier New"/>
                <a:cs typeface="Courier New"/>
              </a:rPr>
              <a:t>n</a:t>
            </a:r>
            <a:r>
              <a:rPr sz="240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9289" y="3496055"/>
            <a:ext cx="28251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es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Boolean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948701"/>
            <a:ext cx="6940550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1440">
              <a:lnSpc>
                <a:spcPts val="231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&lt;condition</a:t>
            </a: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True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 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inside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while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  <a:p>
            <a:pPr marL="220345" indent="-207645">
              <a:lnSpc>
                <a:spcPct val="100000"/>
              </a:lnSpc>
              <a:spcBef>
                <a:spcPts val="83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che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&lt;condition</a:t>
            </a: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5181871"/>
            <a:ext cx="375221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epe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til </a:t>
            </a:r>
            <a:r>
              <a:rPr sz="2400" spc="-5" dirty="0">
                <a:latin typeface="Courier New"/>
                <a:cs typeface="Courier New"/>
              </a:rPr>
              <a:t>&lt;conditio</a:t>
            </a:r>
            <a:r>
              <a:rPr sz="2400" spc="-15" dirty="0">
                <a:latin typeface="Courier New"/>
                <a:cs typeface="Courier New"/>
              </a:rPr>
              <a:t>n</a:t>
            </a:r>
            <a:r>
              <a:rPr sz="240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7288" y="5200141"/>
            <a:ext cx="119697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013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b="0" spc="-50" dirty="0">
                <a:latin typeface="Courier New"/>
                <a:cs typeface="Courier New"/>
              </a:rPr>
              <a:t>wh</a:t>
            </a:r>
            <a:r>
              <a:rPr b="0" spc="-55" dirty="0">
                <a:latin typeface="Courier New"/>
                <a:cs typeface="Courier New"/>
              </a:rPr>
              <a:t>il</a:t>
            </a:r>
            <a:r>
              <a:rPr b="0" dirty="0">
                <a:latin typeface="Courier New"/>
                <a:cs typeface="Courier New"/>
              </a:rPr>
              <a:t>e</a:t>
            </a:r>
            <a:r>
              <a:rPr b="0" spc="-1925" dirty="0">
                <a:latin typeface="Courier New"/>
                <a:cs typeface="Courier New"/>
              </a:rPr>
              <a:t> </a:t>
            </a:r>
            <a:r>
              <a:rPr spc="-170" dirty="0"/>
              <a:t>L</a:t>
            </a:r>
            <a:r>
              <a:rPr spc="-55" dirty="0"/>
              <a:t>OO</a:t>
            </a:r>
            <a:r>
              <a:rPr dirty="0"/>
              <a:t>P</a:t>
            </a:r>
            <a:r>
              <a:rPr spc="-105" dirty="0"/>
              <a:t> </a:t>
            </a:r>
            <a:r>
              <a:rPr spc="-55" dirty="0"/>
              <a:t>EX</a:t>
            </a:r>
            <a:r>
              <a:rPr spc="-50" dirty="0"/>
              <a:t>AM</a:t>
            </a:r>
            <a:r>
              <a:rPr spc="-55" dirty="0"/>
              <a:t>P</a:t>
            </a:r>
            <a:r>
              <a:rPr spc="-50" dirty="0"/>
              <a:t>L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738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2006"/>
            <a:ext cx="2620645" cy="1736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u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h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*</a:t>
            </a:r>
            <a:r>
              <a:rPr sz="1800" spc="-5" dirty="0"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****</a:t>
            </a:r>
            <a:r>
              <a:rPr sz="1800" spc="-5" dirty="0"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****</a:t>
            </a:r>
            <a:r>
              <a:rPr sz="180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60"/>
              </a:lnSpc>
            </a:pPr>
            <a:r>
              <a:rPr sz="1800" spc="-10" dirty="0">
                <a:latin typeface="Courier New"/>
                <a:cs typeface="Courier New"/>
              </a:rPr>
              <a:t>*</a:t>
            </a:r>
            <a:r>
              <a:rPr sz="1800" spc="-5" dirty="0"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****</a:t>
            </a:r>
            <a:r>
              <a:rPr sz="1800" spc="-5" dirty="0"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****</a:t>
            </a:r>
            <a:r>
              <a:rPr sz="180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1945"/>
              </a:lnSpc>
            </a:pPr>
            <a:r>
              <a:rPr sz="1800" dirty="0">
                <a:latin typeface="Wingdings"/>
                <a:cs typeface="Wingdings"/>
              </a:rPr>
              <a:t>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ts val="1930"/>
              </a:lnSpc>
            </a:pPr>
            <a:r>
              <a:rPr sz="1800" spc="-10" dirty="0">
                <a:latin typeface="Courier New"/>
                <a:cs typeface="Courier New"/>
              </a:rPr>
              <a:t>*</a:t>
            </a:r>
            <a:r>
              <a:rPr sz="1800" spc="-5" dirty="0"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****</a:t>
            </a:r>
            <a:r>
              <a:rPr sz="1800" spc="-5" dirty="0"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****</a:t>
            </a:r>
            <a:r>
              <a:rPr sz="180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*</a:t>
            </a:r>
            <a:r>
              <a:rPr sz="1800" spc="-5" dirty="0"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****</a:t>
            </a:r>
            <a:r>
              <a:rPr sz="1800" spc="-5" dirty="0"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****</a:t>
            </a:r>
            <a:r>
              <a:rPr sz="180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latin typeface="Courier New"/>
                <a:cs typeface="Courier New"/>
              </a:rPr>
              <a:t>G</a:t>
            </a: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 lef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o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ight</a:t>
            </a:r>
            <a:r>
              <a:rPr sz="1800" dirty="0"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1521" y="1892006"/>
            <a:ext cx="98234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rest</a:t>
            </a:r>
            <a:r>
              <a:rPr sz="180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4174235"/>
            <a:ext cx="8091805" cy="177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OGRAM: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n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5" dirty="0">
                <a:latin typeface="Courier New"/>
                <a:cs typeface="Courier New"/>
              </a:rPr>
              <a:t> inp</a:t>
            </a:r>
            <a:r>
              <a:rPr sz="1700" spc="-5" dirty="0">
                <a:latin typeface="Courier New"/>
                <a:cs typeface="Courier New"/>
              </a:rPr>
              <a:t>u</a:t>
            </a:r>
            <a:r>
              <a:rPr sz="1700" spc="10" dirty="0">
                <a:latin typeface="Courier New"/>
                <a:cs typeface="Courier New"/>
              </a:rPr>
              <a:t>t</a:t>
            </a:r>
            <a:r>
              <a:rPr sz="1700" spc="5" dirty="0">
                <a:latin typeface="Courier New"/>
                <a:cs typeface="Courier New"/>
              </a:rPr>
              <a:t>("Y</a:t>
            </a:r>
            <a:r>
              <a:rPr sz="1700" spc="-5" dirty="0">
                <a:latin typeface="Courier New"/>
                <a:cs typeface="Courier New"/>
              </a:rPr>
              <a:t>o</a:t>
            </a:r>
            <a:r>
              <a:rPr sz="1700" spc="5" dirty="0">
                <a:latin typeface="Courier New"/>
                <a:cs typeface="Courier New"/>
              </a:rPr>
              <a:t>u'r</a:t>
            </a:r>
            <a:r>
              <a:rPr sz="1700" dirty="0">
                <a:latin typeface="Courier New"/>
                <a:cs typeface="Courier New"/>
              </a:rPr>
              <a:t>e</a:t>
            </a:r>
            <a:r>
              <a:rPr sz="1700" spc="5" dirty="0">
                <a:latin typeface="Courier New"/>
                <a:cs typeface="Courier New"/>
              </a:rPr>
              <a:t> i</a:t>
            </a:r>
            <a:r>
              <a:rPr sz="1700" dirty="0">
                <a:latin typeface="Courier New"/>
                <a:cs typeface="Courier New"/>
              </a:rPr>
              <a:t>n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t</a:t>
            </a:r>
            <a:r>
              <a:rPr sz="1700" spc="-5" dirty="0">
                <a:latin typeface="Courier New"/>
                <a:cs typeface="Courier New"/>
              </a:rPr>
              <a:t>h</a:t>
            </a:r>
            <a:r>
              <a:rPr sz="1700" dirty="0">
                <a:latin typeface="Courier New"/>
                <a:cs typeface="Courier New"/>
              </a:rPr>
              <a:t>e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Lo</a:t>
            </a:r>
            <a:r>
              <a:rPr sz="1700" spc="-5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Fo</a:t>
            </a:r>
            <a:r>
              <a:rPr sz="1700" spc="-5" dirty="0">
                <a:latin typeface="Courier New"/>
                <a:cs typeface="Courier New"/>
              </a:rPr>
              <a:t>r</a:t>
            </a:r>
            <a:r>
              <a:rPr sz="1700" spc="5" dirty="0">
                <a:latin typeface="Courier New"/>
                <a:cs typeface="Courier New"/>
              </a:rPr>
              <a:t>est</a:t>
            </a:r>
            <a:r>
              <a:rPr sz="1700" dirty="0">
                <a:latin typeface="Courier New"/>
                <a:cs typeface="Courier New"/>
              </a:rPr>
              <a:t>.</a:t>
            </a:r>
            <a:r>
              <a:rPr sz="1700" spc="5" dirty="0">
                <a:latin typeface="Courier New"/>
                <a:cs typeface="Courier New"/>
              </a:rPr>
              <a:t> G</a:t>
            </a:r>
            <a:r>
              <a:rPr sz="1700" dirty="0">
                <a:latin typeface="Courier New"/>
                <a:cs typeface="Courier New"/>
              </a:rPr>
              <a:t>o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l</a:t>
            </a:r>
            <a:r>
              <a:rPr sz="1700" spc="-5" dirty="0">
                <a:latin typeface="Courier New"/>
                <a:cs typeface="Courier New"/>
              </a:rPr>
              <a:t>e</a:t>
            </a:r>
            <a:r>
              <a:rPr sz="1700" spc="5" dirty="0">
                <a:latin typeface="Courier New"/>
                <a:cs typeface="Courier New"/>
              </a:rPr>
              <a:t>f</a:t>
            </a:r>
            <a:r>
              <a:rPr sz="1700" dirty="0">
                <a:latin typeface="Courier New"/>
                <a:cs typeface="Courier New"/>
              </a:rPr>
              <a:t>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o</a:t>
            </a:r>
            <a:r>
              <a:rPr sz="1700" dirty="0">
                <a:latin typeface="Courier New"/>
                <a:cs typeface="Courier New"/>
              </a:rPr>
              <a:t>r</a:t>
            </a:r>
            <a:r>
              <a:rPr sz="1700" spc="5" dirty="0">
                <a:latin typeface="Courier New"/>
                <a:cs typeface="Courier New"/>
              </a:rPr>
              <a:t> rig</a:t>
            </a:r>
            <a:r>
              <a:rPr sz="1700" spc="-5" dirty="0">
                <a:latin typeface="Courier New"/>
                <a:cs typeface="Courier New"/>
              </a:rPr>
              <a:t>h</a:t>
            </a:r>
            <a:r>
              <a:rPr sz="1700" spc="5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?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700" dirty="0">
                <a:latin typeface="Courier New"/>
                <a:cs typeface="Courier New"/>
              </a:rPr>
              <a:t>wh</a:t>
            </a:r>
            <a:r>
              <a:rPr sz="1700" spc="-10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l</a:t>
            </a:r>
            <a:r>
              <a:rPr sz="1700" spc="-5" dirty="0">
                <a:latin typeface="Courier New"/>
                <a:cs typeface="Courier New"/>
              </a:rPr>
              <a:t>e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dirty="0">
                <a:latin typeface="Courier New"/>
                <a:cs typeface="Courier New"/>
              </a:rPr>
              <a:t> =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"</a:t>
            </a:r>
            <a:r>
              <a:rPr sz="1700" spc="-10" dirty="0">
                <a:latin typeface="Courier New"/>
                <a:cs typeface="Courier New"/>
              </a:rPr>
              <a:t>r</a:t>
            </a:r>
            <a:r>
              <a:rPr sz="1700" dirty="0">
                <a:latin typeface="Courier New"/>
                <a:cs typeface="Courier New"/>
              </a:rPr>
              <a:t>ight</a:t>
            </a:r>
            <a:r>
              <a:rPr sz="1700" spc="-10" dirty="0">
                <a:latin typeface="Courier New"/>
                <a:cs typeface="Courier New"/>
              </a:rPr>
              <a:t>":</a:t>
            </a:r>
            <a:endParaRPr sz="1700">
              <a:latin typeface="Courier New"/>
              <a:cs typeface="Courier New"/>
            </a:endParaRPr>
          </a:p>
          <a:p>
            <a:pPr marL="12700" marR="5080" indent="520065">
              <a:lnSpc>
                <a:spcPct val="110000"/>
              </a:lnSpc>
            </a:pP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inpu</a:t>
            </a:r>
            <a:r>
              <a:rPr sz="1700" spc="-5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("Yo</a:t>
            </a:r>
            <a:r>
              <a:rPr sz="1700" spc="-10" dirty="0">
                <a:latin typeface="Courier New"/>
                <a:cs typeface="Courier New"/>
              </a:rPr>
              <a:t>u</a:t>
            </a:r>
            <a:r>
              <a:rPr sz="1700" dirty="0">
                <a:latin typeface="Courier New"/>
                <a:cs typeface="Courier New"/>
              </a:rPr>
              <a:t>'r</a:t>
            </a:r>
            <a:r>
              <a:rPr sz="1700" spc="-5" dirty="0">
                <a:latin typeface="Courier New"/>
                <a:cs typeface="Courier New"/>
              </a:rPr>
              <a:t>e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i</a:t>
            </a: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th</a:t>
            </a:r>
            <a:r>
              <a:rPr sz="1700" spc="-5" dirty="0">
                <a:latin typeface="Courier New"/>
                <a:cs typeface="Courier New"/>
              </a:rPr>
              <a:t>e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Los</a:t>
            </a:r>
            <a:r>
              <a:rPr sz="1700" spc="-5" dirty="0">
                <a:latin typeface="Courier New"/>
                <a:cs typeface="Courier New"/>
              </a:rPr>
              <a:t>t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For</a:t>
            </a:r>
            <a:r>
              <a:rPr sz="1700" spc="-10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st</a:t>
            </a:r>
            <a:r>
              <a:rPr sz="1700" spc="-5" dirty="0">
                <a:latin typeface="Courier New"/>
                <a:cs typeface="Courier New"/>
              </a:rPr>
              <a:t>.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G</a:t>
            </a:r>
            <a:r>
              <a:rPr sz="1700" spc="-5" dirty="0">
                <a:latin typeface="Courier New"/>
                <a:cs typeface="Courier New"/>
              </a:rPr>
              <a:t>o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le</a:t>
            </a:r>
            <a:r>
              <a:rPr sz="1700" spc="-10" dirty="0">
                <a:latin typeface="Courier New"/>
                <a:cs typeface="Courier New"/>
              </a:rPr>
              <a:t>f</a:t>
            </a:r>
            <a:r>
              <a:rPr sz="1700" spc="-5" dirty="0">
                <a:latin typeface="Courier New"/>
                <a:cs typeface="Courier New"/>
              </a:rPr>
              <a:t>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o</a:t>
            </a:r>
            <a:r>
              <a:rPr sz="1700" spc="-5" dirty="0">
                <a:latin typeface="Courier New"/>
                <a:cs typeface="Courier New"/>
              </a:rPr>
              <a:t>r</a:t>
            </a:r>
            <a:r>
              <a:rPr sz="1700" dirty="0">
                <a:latin typeface="Courier New"/>
                <a:cs typeface="Courier New"/>
              </a:rPr>
              <a:t> righ</a:t>
            </a:r>
            <a:r>
              <a:rPr sz="1700" spc="-10" dirty="0">
                <a:latin typeface="Courier New"/>
                <a:cs typeface="Courier New"/>
              </a:rPr>
              <a:t>t</a:t>
            </a:r>
            <a:r>
              <a:rPr sz="1700" spc="-5" dirty="0">
                <a:latin typeface="Courier New"/>
                <a:cs typeface="Courier New"/>
              </a:rPr>
              <a:t>?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"</a:t>
            </a:r>
            <a:r>
              <a:rPr sz="1700" spc="-5" dirty="0">
                <a:latin typeface="Courier New"/>
                <a:cs typeface="Courier New"/>
              </a:rPr>
              <a:t>) </a:t>
            </a:r>
            <a:r>
              <a:rPr sz="1700" dirty="0">
                <a:latin typeface="Courier New"/>
                <a:cs typeface="Courier New"/>
              </a:rPr>
              <a:t>pr</a:t>
            </a:r>
            <a:r>
              <a:rPr sz="1700" spc="-10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nt("</a:t>
            </a:r>
            <a:r>
              <a:rPr sz="1700" spc="-10" dirty="0">
                <a:latin typeface="Courier New"/>
                <a:cs typeface="Courier New"/>
              </a:rPr>
              <a:t>Y</a:t>
            </a:r>
            <a:r>
              <a:rPr sz="1700" dirty="0">
                <a:latin typeface="Courier New"/>
                <a:cs typeface="Courier New"/>
              </a:rPr>
              <a:t>o</a:t>
            </a:r>
            <a:r>
              <a:rPr sz="1700" spc="-5" dirty="0">
                <a:latin typeface="Courier New"/>
                <a:cs typeface="Courier New"/>
              </a:rPr>
              <a:t>u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g</a:t>
            </a:r>
            <a:r>
              <a:rPr sz="1700" spc="-10" dirty="0">
                <a:latin typeface="Courier New"/>
                <a:cs typeface="Courier New"/>
              </a:rPr>
              <a:t>o</a:t>
            </a:r>
            <a:r>
              <a:rPr sz="1700" spc="-5" dirty="0">
                <a:latin typeface="Courier New"/>
                <a:cs typeface="Courier New"/>
              </a:rPr>
              <a:t>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ou</a:t>
            </a:r>
            <a:r>
              <a:rPr sz="1700" spc="-5" dirty="0">
                <a:latin typeface="Courier New"/>
                <a:cs typeface="Courier New"/>
              </a:rPr>
              <a:t>t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o</a:t>
            </a:r>
            <a:r>
              <a:rPr sz="1700" spc="-5" dirty="0">
                <a:latin typeface="Courier New"/>
                <a:cs typeface="Courier New"/>
              </a:rPr>
              <a:t>f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h</a:t>
            </a:r>
            <a:r>
              <a:rPr sz="1700" spc="-5" dirty="0">
                <a:latin typeface="Courier New"/>
                <a:cs typeface="Courier New"/>
              </a:rPr>
              <a:t>e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L</a:t>
            </a:r>
            <a:r>
              <a:rPr sz="1700" spc="-10" dirty="0">
                <a:latin typeface="Courier New"/>
                <a:cs typeface="Courier New"/>
              </a:rPr>
              <a:t>o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-5" dirty="0">
                <a:latin typeface="Courier New"/>
                <a:cs typeface="Courier New"/>
              </a:rPr>
              <a:t>t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</a:t>
            </a:r>
            <a:r>
              <a:rPr sz="1700" spc="-10" dirty="0">
                <a:latin typeface="Courier New"/>
                <a:cs typeface="Courier New"/>
              </a:rPr>
              <a:t>o</a:t>
            </a:r>
            <a:r>
              <a:rPr sz="1700" dirty="0">
                <a:latin typeface="Courier New"/>
                <a:cs typeface="Courier New"/>
              </a:rPr>
              <a:t>res</a:t>
            </a:r>
            <a:r>
              <a:rPr sz="1700" spc="35" dirty="0">
                <a:latin typeface="Courier New"/>
                <a:cs typeface="Courier New"/>
              </a:rPr>
              <a:t>t</a:t>
            </a:r>
            <a:r>
              <a:rPr sz="1700" spc="-10" dirty="0">
                <a:latin typeface="Courier New"/>
                <a:cs typeface="Courier New"/>
              </a:rPr>
              <a:t>!</a:t>
            </a:r>
            <a:r>
              <a:rPr sz="1700" dirty="0">
                <a:latin typeface="Courier New"/>
                <a:cs typeface="Courier New"/>
              </a:rPr>
              <a:t>"</a:t>
            </a:r>
            <a:r>
              <a:rPr sz="1700" spc="-5" dirty="0"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20"/>
              </a:lnSpc>
            </a:pPr>
            <a:r>
              <a:rPr u="none" spc="-100" dirty="0"/>
              <a:t>C</a:t>
            </a:r>
            <a:r>
              <a:rPr u="none" spc="-55" dirty="0"/>
              <a:t>O</a:t>
            </a:r>
            <a:r>
              <a:rPr u="none" spc="-50" dirty="0"/>
              <a:t>NT</a:t>
            </a:r>
            <a:r>
              <a:rPr u="none" spc="-100" dirty="0"/>
              <a:t>R</a:t>
            </a:r>
            <a:r>
              <a:rPr u="none" spc="-55" dirty="0"/>
              <a:t>O</a:t>
            </a:r>
            <a:r>
              <a:rPr u="none" dirty="0"/>
              <a:t>L</a:t>
            </a:r>
            <a:r>
              <a:rPr u="none" spc="-105" dirty="0"/>
              <a:t> </a:t>
            </a:r>
            <a:r>
              <a:rPr u="none" spc="-50" dirty="0"/>
              <a:t>F</a:t>
            </a:r>
            <a:r>
              <a:rPr u="none" spc="-170" dirty="0"/>
              <a:t>L</a:t>
            </a:r>
            <a:r>
              <a:rPr u="none" spc="-105" dirty="0"/>
              <a:t>O</a:t>
            </a:r>
            <a:r>
              <a:rPr u="none" spc="-50" dirty="0"/>
              <a:t>W</a:t>
            </a:r>
            <a:r>
              <a:rPr u="none" spc="-5" dirty="0"/>
              <a:t>:</a:t>
            </a:r>
          </a:p>
          <a:p>
            <a:pPr marL="288925">
              <a:lnSpc>
                <a:spcPts val="5320"/>
              </a:lnSpc>
            </a:pPr>
            <a:r>
              <a:rPr b="0" u="none" spc="-50" dirty="0">
                <a:latin typeface="Courier New"/>
                <a:cs typeface="Courier New"/>
              </a:rPr>
              <a:t>wh</a:t>
            </a:r>
            <a:r>
              <a:rPr b="0" u="none" spc="-55" dirty="0">
                <a:latin typeface="Courier New"/>
                <a:cs typeface="Courier New"/>
              </a:rPr>
              <a:t>il</a:t>
            </a:r>
            <a:r>
              <a:rPr b="0" u="none" dirty="0">
                <a:latin typeface="Courier New"/>
                <a:cs typeface="Courier New"/>
              </a:rPr>
              <a:t>e</a:t>
            </a:r>
            <a:r>
              <a:rPr b="0" u="none" spc="-130" dirty="0">
                <a:latin typeface="Courier New"/>
                <a:cs typeface="Courier New"/>
              </a:rPr>
              <a:t> </a:t>
            </a:r>
            <a:r>
              <a:rPr u="none" spc="-55" dirty="0"/>
              <a:t>an</a:t>
            </a:r>
            <a:r>
              <a:rPr u="none" spc="-5" dirty="0"/>
              <a:t>d</a:t>
            </a:r>
            <a:r>
              <a:rPr u="none" spc="-95" dirty="0"/>
              <a:t> </a:t>
            </a:r>
            <a:r>
              <a:rPr b="0" u="none" spc="-50" dirty="0">
                <a:latin typeface="Courier New"/>
                <a:cs typeface="Courier New"/>
              </a:rPr>
              <a:t>fo</a:t>
            </a:r>
            <a:r>
              <a:rPr b="0" u="none" dirty="0">
                <a:latin typeface="Courier New"/>
                <a:cs typeface="Courier New"/>
              </a:rPr>
              <a:t>r</a:t>
            </a:r>
            <a:r>
              <a:rPr b="0" u="none" spc="-1910" dirty="0">
                <a:latin typeface="Courier New"/>
                <a:cs typeface="Courier New"/>
              </a:rPr>
              <a:t> </a:t>
            </a:r>
            <a:r>
              <a:rPr u="none" spc="-175" dirty="0"/>
              <a:t>L</a:t>
            </a:r>
            <a:r>
              <a:rPr u="none" spc="-50" dirty="0"/>
              <a:t>OO</a:t>
            </a:r>
            <a:r>
              <a:rPr u="none" spc="-55" dirty="0"/>
              <a:t>P</a:t>
            </a:r>
            <a:r>
              <a:rPr u="none" spc="-5" dirty="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738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916749"/>
            <a:ext cx="503301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eque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620736"/>
            <a:ext cx="4900295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#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mo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spc="5" dirty="0">
                <a:latin typeface="Courier New"/>
                <a:cs typeface="Courier New"/>
              </a:rPr>
              <a:t>c</a:t>
            </a:r>
            <a:r>
              <a:rPr sz="2200" spc="-5" dirty="0">
                <a:latin typeface="Courier New"/>
                <a:cs typeface="Courier New"/>
              </a:rPr>
              <a:t>o</a:t>
            </a:r>
            <a:r>
              <a:rPr sz="2200" spc="5" dirty="0">
                <a:latin typeface="Courier New"/>
                <a:cs typeface="Courier New"/>
              </a:rPr>
              <a:t>m</a:t>
            </a:r>
            <a:r>
              <a:rPr sz="2200" spc="-5" dirty="0">
                <a:latin typeface="Courier New"/>
                <a:cs typeface="Courier New"/>
              </a:rPr>
              <a:t>pl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ca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e</a:t>
            </a:r>
            <a:r>
              <a:rPr sz="2200" dirty="0">
                <a:latin typeface="Courier New"/>
                <a:cs typeface="Courier New"/>
              </a:rPr>
              <a:t>d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t</a:t>
            </a:r>
            <a:r>
              <a:rPr sz="2200" dirty="0">
                <a:latin typeface="Courier New"/>
                <a:cs typeface="Courier New"/>
              </a:rPr>
              <a:t>h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</a:t>
            </a:r>
            <a:r>
              <a:rPr sz="2200" spc="5" dirty="0">
                <a:latin typeface="Courier New"/>
                <a:cs typeface="Courier New"/>
              </a:rPr>
              <a:t>h</a:t>
            </a:r>
            <a:r>
              <a:rPr sz="2200" spc="-5" dirty="0">
                <a:latin typeface="Courier New"/>
                <a:cs typeface="Courier New"/>
              </a:rPr>
              <a:t>ile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</a:t>
            </a:r>
            <a:r>
              <a:rPr sz="2200" spc="5" dirty="0">
                <a:latin typeface="Courier New"/>
                <a:cs typeface="Courier New"/>
              </a:rPr>
              <a:t>h</a:t>
            </a:r>
            <a:r>
              <a:rPr sz="2200" spc="-5" dirty="0">
                <a:latin typeface="Courier New"/>
                <a:cs typeface="Courier New"/>
              </a:rPr>
              <a:t>il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5: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3260" y="2620736"/>
            <a:ext cx="6978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l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spc="-5" dirty="0">
                <a:latin typeface="Courier New"/>
                <a:cs typeface="Courier New"/>
              </a:rPr>
              <a:t>op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105" y="3626576"/>
            <a:ext cx="136969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(n)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n+1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4967950"/>
            <a:ext cx="322008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#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sh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spc="-5" dirty="0">
                <a:latin typeface="Courier New"/>
                <a:cs typeface="Courier New"/>
              </a:rPr>
              <a:t>rt</a:t>
            </a:r>
            <a:r>
              <a:rPr sz="2200" spc="5" dirty="0">
                <a:latin typeface="Courier New"/>
                <a:cs typeface="Courier New"/>
              </a:rPr>
              <a:t>c</a:t>
            </a:r>
            <a:r>
              <a:rPr sz="2200" spc="-5" dirty="0">
                <a:latin typeface="Courier New"/>
                <a:cs typeface="Courier New"/>
              </a:rPr>
              <a:t>u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t</a:t>
            </a:r>
            <a:r>
              <a:rPr sz="2200" dirty="0">
                <a:latin typeface="Courier New"/>
                <a:cs typeface="Courier New"/>
              </a:rPr>
              <a:t>h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dirty="0">
                <a:latin typeface="Courier New"/>
                <a:cs typeface="Courier New"/>
              </a:rPr>
              <a:t>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2361" y="4967950"/>
            <a:ext cx="6978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5" dirty="0">
                <a:latin typeface="Courier New"/>
                <a:cs typeface="Courier New"/>
              </a:rPr>
              <a:t>l</a:t>
            </a:r>
            <a:r>
              <a:rPr sz="2200" spc="-5" dirty="0">
                <a:latin typeface="Courier New"/>
                <a:cs typeface="Courier New"/>
              </a:rPr>
              <a:t>oop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59" y="5303230"/>
            <a:ext cx="305435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165" marR="5080" indent="-6731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dirty="0">
                <a:latin typeface="Courier New"/>
                <a:cs typeface="Courier New"/>
              </a:rPr>
              <a:t>r n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ra</a:t>
            </a:r>
            <a:r>
              <a:rPr sz="2200" spc="5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g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(</a:t>
            </a:r>
            <a:r>
              <a:rPr sz="2200" spc="5" dirty="0">
                <a:latin typeface="Courier New"/>
                <a:cs typeface="Courier New"/>
              </a:rPr>
              <a:t>5</a:t>
            </a:r>
            <a:r>
              <a:rPr sz="2200" dirty="0">
                <a:latin typeface="Courier New"/>
                <a:cs typeface="Courier New"/>
              </a:rPr>
              <a:t>): </a:t>
            </a: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(n)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725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00" dirty="0"/>
              <a:t>C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50" dirty="0"/>
              <a:t>T</a:t>
            </a:r>
            <a:r>
              <a:rPr spc="-100" dirty="0"/>
              <a:t>R</a:t>
            </a:r>
            <a:r>
              <a:rPr spc="-50" dirty="0"/>
              <a:t>O</a:t>
            </a:r>
            <a:r>
              <a:rPr spc="-5" dirty="0"/>
              <a:t>L</a:t>
            </a:r>
            <a:r>
              <a:rPr spc="-110" dirty="0"/>
              <a:t> </a:t>
            </a:r>
            <a:r>
              <a:rPr spc="-55" dirty="0"/>
              <a:t>F</a:t>
            </a:r>
            <a:r>
              <a:rPr spc="-175" dirty="0"/>
              <a:t>L</a:t>
            </a:r>
            <a:r>
              <a:rPr spc="-100" dirty="0"/>
              <a:t>O</a:t>
            </a:r>
            <a:r>
              <a:rPr spc="-55" dirty="0"/>
              <a:t>W</a:t>
            </a:r>
            <a:r>
              <a:rPr spc="-5" dirty="0"/>
              <a:t>:</a:t>
            </a:r>
            <a:r>
              <a:rPr spc="-100" dirty="0"/>
              <a:t> </a:t>
            </a:r>
            <a:r>
              <a:rPr b="0" spc="-50" dirty="0">
                <a:latin typeface="Courier New"/>
                <a:cs typeface="Courier New"/>
              </a:rPr>
              <a:t>for</a:t>
            </a:r>
            <a:r>
              <a:rPr b="0" spc="-1864" dirty="0">
                <a:latin typeface="Courier New"/>
                <a:cs typeface="Courier New"/>
              </a:rPr>
              <a:t> </a:t>
            </a:r>
            <a:r>
              <a:rPr spc="-175" dirty="0"/>
              <a:t>L</a:t>
            </a:r>
            <a:r>
              <a:rPr spc="-50" dirty="0"/>
              <a:t>OO</a:t>
            </a:r>
            <a:r>
              <a:rPr spc="-55" dirty="0"/>
              <a:t>P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738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4109"/>
            <a:ext cx="2883535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200" spc="-5" dirty="0">
                <a:latin typeface="Courier New"/>
                <a:cs typeface="Courier New"/>
              </a:rPr>
              <a:t>f</a:t>
            </a:r>
            <a:r>
              <a:rPr sz="2200" dirty="0">
                <a:latin typeface="Courier New"/>
                <a:cs typeface="Courier New"/>
              </a:rPr>
              <a:t>or </a:t>
            </a:r>
            <a:r>
              <a:rPr sz="2200" spc="-5" dirty="0">
                <a:latin typeface="Courier New"/>
                <a:cs typeface="Courier New"/>
              </a:rPr>
              <a:t>&lt;</a:t>
            </a:r>
            <a:r>
              <a:rPr sz="2200" spc="5" dirty="0">
                <a:latin typeface="Courier New"/>
                <a:cs typeface="Courier New"/>
              </a:rPr>
              <a:t>v</a:t>
            </a:r>
            <a:r>
              <a:rPr sz="2200" spc="-5" dirty="0">
                <a:latin typeface="Courier New"/>
                <a:cs typeface="Courier New"/>
              </a:rPr>
              <a:t>ari</a:t>
            </a:r>
            <a:r>
              <a:rPr sz="2200" spc="5" dirty="0">
                <a:latin typeface="Courier New"/>
                <a:cs typeface="Courier New"/>
              </a:rPr>
              <a:t>a</a:t>
            </a:r>
            <a:r>
              <a:rPr sz="2200" spc="-5" dirty="0">
                <a:latin typeface="Courier New"/>
                <a:cs typeface="Courier New"/>
              </a:rPr>
              <a:t>ble</a:t>
            </a:r>
            <a:r>
              <a:rPr sz="2200" dirty="0">
                <a:latin typeface="Courier New"/>
                <a:cs typeface="Courier New"/>
              </a:rPr>
              <a:t>&gt;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ts val="2375"/>
              </a:lnSpc>
            </a:pPr>
            <a:r>
              <a:rPr sz="2200" spc="-5" dirty="0">
                <a:latin typeface="Courier New"/>
                <a:cs typeface="Courier New"/>
              </a:rPr>
              <a:t>&lt;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xp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es</a:t>
            </a:r>
            <a:r>
              <a:rPr sz="2200" spc="5" dirty="0">
                <a:latin typeface="Courier New"/>
                <a:cs typeface="Courier New"/>
              </a:rPr>
              <a:t>s</a:t>
            </a: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spc="-5" dirty="0">
                <a:latin typeface="Courier New"/>
                <a:cs typeface="Courier New"/>
              </a:rPr>
              <a:t>n&gt;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ts val="2375"/>
              </a:lnSpc>
            </a:pPr>
            <a:r>
              <a:rPr sz="2200" spc="-5" dirty="0">
                <a:latin typeface="Courier New"/>
                <a:cs typeface="Courier New"/>
              </a:rPr>
              <a:t>&lt;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xp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es</a:t>
            </a:r>
            <a:r>
              <a:rPr sz="2200" spc="5" dirty="0">
                <a:latin typeface="Courier New"/>
                <a:cs typeface="Courier New"/>
              </a:rPr>
              <a:t>s</a:t>
            </a: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spc="10" dirty="0">
                <a:latin typeface="Courier New"/>
                <a:cs typeface="Courier New"/>
              </a:rPr>
              <a:t>n</a:t>
            </a: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ts val="2510"/>
              </a:lnSpc>
            </a:pPr>
            <a:r>
              <a:rPr sz="2200" dirty="0"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7185" y="1894109"/>
            <a:ext cx="305435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ran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spc="-5" dirty="0">
                <a:latin typeface="Courier New"/>
                <a:cs typeface="Courier New"/>
              </a:rPr>
              <a:t>e(</a:t>
            </a:r>
            <a:r>
              <a:rPr sz="2200" spc="15" dirty="0">
                <a:latin typeface="Courier New"/>
                <a:cs typeface="Courier New"/>
              </a:rPr>
              <a:t>&lt;</a:t>
            </a:r>
            <a:r>
              <a:rPr sz="2200" spc="-5" dirty="0">
                <a:latin typeface="Courier New"/>
                <a:cs typeface="Courier New"/>
              </a:rPr>
              <a:t>som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_nu</a:t>
            </a:r>
            <a:r>
              <a:rPr sz="2200" spc="10" dirty="0">
                <a:latin typeface="Courier New"/>
                <a:cs typeface="Courier New"/>
              </a:rPr>
              <a:t>m</a:t>
            </a:r>
            <a:r>
              <a:rPr sz="2200" spc="-5" dirty="0">
                <a:latin typeface="Courier New"/>
                <a:cs typeface="Courier New"/>
              </a:rPr>
              <a:t>&gt;):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4306286"/>
            <a:ext cx="60547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oug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loop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&lt;variable&gt;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0880" y="4326064"/>
            <a:ext cx="174752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840702"/>
            <a:ext cx="737997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fi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time,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&lt;variable&gt;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5" dirty="0">
                <a:latin typeface="Calibri"/>
                <a:cs typeface="Calibri"/>
              </a:rPr>
              <a:t>arts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smal</a:t>
            </a:r>
            <a:r>
              <a:rPr sz="2600" spc="-15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5374864"/>
            <a:ext cx="3665220" cy="91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t time,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&lt;variable&gt;</a:t>
            </a:r>
            <a:endParaRPr sz="260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c.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755" y="5394642"/>
            <a:ext cx="304419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ts the</a:t>
            </a:r>
            <a:r>
              <a:rPr sz="2600" spc="-10" dirty="0">
                <a:latin typeface="Calibri"/>
                <a:cs typeface="Calibri"/>
              </a:rPr>
              <a:t> p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+ 1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L</a:t>
            </a:r>
            <a:r>
              <a:rPr spc="-50" dirty="0"/>
              <a:t>A</a:t>
            </a:r>
            <a:r>
              <a:rPr spc="-80" dirty="0"/>
              <a:t>S</a:t>
            </a:r>
            <a:r>
              <a:rPr dirty="0"/>
              <a:t>T</a:t>
            </a:r>
            <a:r>
              <a:rPr spc="-100" dirty="0"/>
              <a:t> </a:t>
            </a:r>
            <a:r>
              <a:rPr spc="-50" dirty="0"/>
              <a:t>TI</a:t>
            </a:r>
            <a:r>
              <a:rPr spc="-55" dirty="0"/>
              <a:t>M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4661535" cy="195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sema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tics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al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objects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simpl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spc="-10" dirty="0">
                <a:latin typeface="Calibri"/>
                <a:cs typeface="Calibri"/>
              </a:rPr>
              <a:t>ope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tions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xp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ess</a:t>
            </a:r>
            <a:r>
              <a:rPr sz="2600" spc="-2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ons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ari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ble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65074"/>
            <a:ext cx="792924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5" dirty="0">
                <a:latin typeface="Courier New"/>
                <a:cs typeface="Courier New"/>
              </a:rPr>
              <a:t>range(start,stop,step</a:t>
            </a:r>
            <a:r>
              <a:rPr b="0" u="none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22261"/>
            <a:ext cx="341122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alues 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start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5600" y="1840547"/>
            <a:ext cx="447992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= 0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ste</a:t>
            </a:r>
            <a:r>
              <a:rPr sz="2400" dirty="0">
                <a:latin typeface="Courier New"/>
                <a:cs typeface="Courier New"/>
              </a:rPr>
              <a:t>p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tional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257061"/>
            <a:ext cx="319976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loop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stop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023062"/>
            <a:ext cx="13976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mysum = 0 for 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4914" y="3327862"/>
            <a:ext cx="1701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in range(7,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3714" y="3327862"/>
            <a:ext cx="635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10):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3632662"/>
            <a:ext cx="21596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mysum += i print(mysum)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59" y="4852116"/>
            <a:ext cx="13976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mysum = 0 for 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4914" y="5156916"/>
            <a:ext cx="1701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in range(5,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3714" y="5156916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11, 2):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259" y="5461716"/>
            <a:ext cx="21596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mysum += i print(mysum)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95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b="0" spc="-50" dirty="0">
                <a:latin typeface="Courier New"/>
                <a:cs typeface="Courier New"/>
              </a:rPr>
              <a:t>br</a:t>
            </a:r>
            <a:r>
              <a:rPr b="0" spc="-55" dirty="0">
                <a:latin typeface="Courier New"/>
                <a:cs typeface="Courier New"/>
              </a:rPr>
              <a:t>ea</a:t>
            </a:r>
            <a:r>
              <a:rPr b="0" dirty="0">
                <a:latin typeface="Courier New"/>
                <a:cs typeface="Courier New"/>
              </a:rPr>
              <a:t>k</a:t>
            </a:r>
            <a:r>
              <a:rPr b="0" spc="-1920" dirty="0">
                <a:latin typeface="Courier New"/>
                <a:cs typeface="Courier New"/>
              </a:rPr>
              <a:t> </a:t>
            </a:r>
            <a:r>
              <a:rPr spc="-80" dirty="0"/>
              <a:t>S</a:t>
            </a:r>
            <a:r>
              <a:rPr spc="-425" dirty="0"/>
              <a:t>TA</a:t>
            </a:r>
            <a:r>
              <a:rPr spc="-50" dirty="0"/>
              <a:t>T</a:t>
            </a:r>
            <a:r>
              <a:rPr spc="-55" dirty="0"/>
              <a:t>EME</a:t>
            </a:r>
            <a:r>
              <a:rPr spc="-45" dirty="0"/>
              <a:t>N</a:t>
            </a:r>
            <a:r>
              <a:rPr dirty="0"/>
              <a:t>T 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738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63917"/>
            <a:ext cx="5355590" cy="1264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immedi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 loop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20345" indent="-207645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ski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emaining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essions 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  <a:p>
            <a:pPr marL="220345" indent="-207645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inne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mo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loop!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751544"/>
            <a:ext cx="86550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</a:t>
            </a:r>
            <a:r>
              <a:rPr sz="2200" spc="5" dirty="0">
                <a:latin typeface="Courier New"/>
                <a:cs typeface="Courier New"/>
              </a:rPr>
              <a:t>h</a:t>
            </a:r>
            <a:r>
              <a:rPr sz="2200" spc="-5" dirty="0">
                <a:latin typeface="Courier New"/>
                <a:cs typeface="Courier New"/>
              </a:rPr>
              <a:t>ile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8692" y="3751544"/>
            <a:ext cx="237871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&lt;</a:t>
            </a:r>
            <a:r>
              <a:rPr sz="2200" spc="5" dirty="0">
                <a:latin typeface="Courier New"/>
                <a:cs typeface="Courier New"/>
              </a:rPr>
              <a:t>c</a:t>
            </a:r>
            <a:r>
              <a:rPr sz="2200" spc="-5" dirty="0">
                <a:latin typeface="Courier New"/>
                <a:cs typeface="Courier New"/>
              </a:rPr>
              <a:t>o</a:t>
            </a:r>
            <a:r>
              <a:rPr sz="2200" spc="5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di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io</a:t>
            </a:r>
            <a:r>
              <a:rPr sz="2200" spc="5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_</a:t>
            </a:r>
            <a:r>
              <a:rPr sz="2200" spc="5" dirty="0">
                <a:latin typeface="Courier New"/>
                <a:cs typeface="Courier New"/>
              </a:rPr>
              <a:t>1</a:t>
            </a:r>
            <a:r>
              <a:rPr sz="2200" spc="-5" dirty="0">
                <a:latin typeface="Courier New"/>
                <a:cs typeface="Courier New"/>
              </a:rPr>
              <a:t>&gt;: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3105" y="4197314"/>
            <a:ext cx="3387725" cy="208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</a:t>
            </a:r>
            <a:r>
              <a:rPr sz="2200" spc="5" dirty="0">
                <a:latin typeface="Courier New"/>
                <a:cs typeface="Courier New"/>
              </a:rPr>
              <a:t>h</a:t>
            </a:r>
            <a:r>
              <a:rPr sz="2200" spc="-5" dirty="0">
                <a:latin typeface="Courier New"/>
                <a:cs typeface="Courier New"/>
              </a:rPr>
              <a:t>il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&lt;</a:t>
            </a:r>
            <a:r>
              <a:rPr sz="2200" spc="5" dirty="0">
                <a:latin typeface="Courier New"/>
                <a:cs typeface="Courier New"/>
              </a:rPr>
              <a:t>c</a:t>
            </a:r>
            <a:r>
              <a:rPr sz="2200" spc="-5" dirty="0">
                <a:latin typeface="Courier New"/>
                <a:cs typeface="Courier New"/>
              </a:rPr>
              <a:t>o</a:t>
            </a:r>
            <a:r>
              <a:rPr sz="2200" spc="5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di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io</a:t>
            </a:r>
            <a:r>
              <a:rPr sz="2200" spc="5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_</a:t>
            </a:r>
            <a:r>
              <a:rPr sz="2200" spc="5" dirty="0">
                <a:latin typeface="Courier New"/>
                <a:cs typeface="Courier New"/>
              </a:rPr>
              <a:t>2</a:t>
            </a:r>
            <a:r>
              <a:rPr sz="2200" spc="-5" dirty="0">
                <a:latin typeface="Courier New"/>
                <a:cs typeface="Courier New"/>
              </a:rPr>
              <a:t>&gt;:</a:t>
            </a:r>
            <a:endParaRPr sz="22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869"/>
              </a:spcBef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5" dirty="0">
                <a:latin typeface="Courier New"/>
                <a:cs typeface="Courier New"/>
              </a:rPr>
              <a:t>exp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ess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on_</a:t>
            </a:r>
            <a:r>
              <a:rPr sz="2200" spc="10" dirty="0">
                <a:latin typeface="Courier New"/>
                <a:cs typeface="Courier New"/>
              </a:rPr>
              <a:t>a</a:t>
            </a: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875"/>
              </a:spcBef>
            </a:pP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eak</a:t>
            </a:r>
            <a:endParaRPr sz="22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870"/>
              </a:spcBef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5" dirty="0">
                <a:latin typeface="Courier New"/>
                <a:cs typeface="Courier New"/>
              </a:rPr>
              <a:t>ex</a:t>
            </a:r>
            <a:r>
              <a:rPr sz="2200" spc="5" dirty="0">
                <a:latin typeface="Courier New"/>
                <a:cs typeface="Courier New"/>
              </a:rPr>
              <a:t>p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ss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on</a:t>
            </a:r>
            <a:r>
              <a:rPr sz="2200" spc="5" dirty="0">
                <a:latin typeface="Courier New"/>
                <a:cs typeface="Courier New"/>
              </a:rPr>
              <a:t>_</a:t>
            </a:r>
            <a:r>
              <a:rPr sz="2200" spc="10" dirty="0">
                <a:latin typeface="Courier New"/>
                <a:cs typeface="Courier New"/>
              </a:rPr>
              <a:t>b</a:t>
            </a: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5" dirty="0">
                <a:latin typeface="Courier New"/>
                <a:cs typeface="Courier New"/>
              </a:rPr>
              <a:t>ex</a:t>
            </a:r>
            <a:r>
              <a:rPr sz="2200" spc="5" dirty="0">
                <a:latin typeface="Courier New"/>
                <a:cs typeface="Courier New"/>
              </a:rPr>
              <a:t>p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ss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on</a:t>
            </a:r>
            <a:r>
              <a:rPr sz="2200" spc="5" dirty="0">
                <a:latin typeface="Courier New"/>
                <a:cs typeface="Courier New"/>
              </a:rPr>
              <a:t>_</a:t>
            </a:r>
            <a:r>
              <a:rPr sz="2200" spc="15" dirty="0">
                <a:latin typeface="Courier New"/>
                <a:cs typeface="Courier New"/>
              </a:rPr>
              <a:t>c</a:t>
            </a: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77023"/>
            <a:ext cx="748157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8234" algn="l"/>
              </a:tabLst>
            </a:pPr>
            <a:r>
              <a:rPr b="0" spc="-50" dirty="0">
                <a:latin typeface="Courier New"/>
                <a:cs typeface="Courier New"/>
              </a:rPr>
              <a:t>br</a:t>
            </a:r>
            <a:r>
              <a:rPr b="0" spc="-55" dirty="0">
                <a:latin typeface="Courier New"/>
                <a:cs typeface="Courier New"/>
              </a:rPr>
              <a:t>eak</a:t>
            </a:r>
            <a:r>
              <a:rPr b="0" spc="-1870" dirty="0">
                <a:latin typeface="Courier New"/>
                <a:cs typeface="Courier New"/>
              </a:rPr>
              <a:t> </a:t>
            </a:r>
            <a:r>
              <a:rPr spc="-80" dirty="0"/>
              <a:t>S</a:t>
            </a:r>
            <a:r>
              <a:rPr spc="-425" dirty="0"/>
              <a:t>TA</a:t>
            </a:r>
            <a:r>
              <a:rPr spc="-50" dirty="0"/>
              <a:t>TEMENT</a:t>
            </a:r>
            <a:r>
              <a:rPr dirty="0"/>
              <a:t> 	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738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432457" y="2874299"/>
            <a:ext cx="762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mysum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7212" y="2874299"/>
            <a:ext cx="305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+=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4462" y="2874299"/>
            <a:ext cx="152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711" y="3301100"/>
            <a:ext cx="305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215" y="3301100"/>
            <a:ext cx="762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mysum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4716" y="3301100"/>
            <a:ext cx="7048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== 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2716" y="3727900"/>
            <a:ext cx="762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break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259" y="3714958"/>
            <a:ext cx="4401820" cy="214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 marR="1637030" indent="-635">
              <a:lnSpc>
                <a:spcPct val="140100"/>
              </a:lnSpc>
            </a:pPr>
            <a:r>
              <a:rPr sz="2000" spc="-5" dirty="0">
                <a:solidFill>
                  <a:srgbClr val="28123A"/>
                </a:solidFill>
                <a:latin typeface="Courier New"/>
                <a:cs typeface="Courier New"/>
              </a:rPr>
              <a:t>break </a:t>
            </a:r>
            <a:r>
              <a:rPr sz="2000" spc="-5" dirty="0">
                <a:latin typeface="Courier New"/>
                <a:cs typeface="Courier New"/>
              </a:rPr>
              <a:t>mysum +=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Courier New"/>
                <a:cs typeface="Courier New"/>
              </a:rPr>
              <a:t>print</a:t>
            </a:r>
            <a:r>
              <a:rPr sz="2000" spc="-10" dirty="0"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mysum)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20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hap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ens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this 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am?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8034" y="1956837"/>
          <a:ext cx="3881874" cy="807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75"/>
                <a:gridCol w="533691"/>
                <a:gridCol w="1296225"/>
                <a:gridCol w="610067"/>
                <a:gridCol w="568716"/>
              </a:tblGrid>
              <a:tr h="4040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mysum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382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range(5,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11,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2):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63217" y="2791460"/>
          <a:ext cx="4700775" cy="2465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54"/>
                <a:gridCol w="155181"/>
                <a:gridCol w="152654"/>
                <a:gridCol w="147434"/>
                <a:gridCol w="172338"/>
                <a:gridCol w="285115"/>
                <a:gridCol w="172332"/>
                <a:gridCol w="3241567"/>
              </a:tblGrid>
              <a:tr h="133638">
                <a:tc gridSpan="8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9731">
                <a:tc gridSpan="4">
                  <a:txBody>
                    <a:bodyPr/>
                    <a:lstStyle/>
                    <a:p>
                      <a:pPr marL="69215">
                        <a:lnSpc>
                          <a:spcPts val="2190"/>
                        </a:lnSpc>
                      </a:pPr>
                      <a:r>
                        <a:rPr sz="20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mysum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4620">
                        <a:lnSpc>
                          <a:spcPts val="2190"/>
                        </a:lnSpc>
                      </a:pPr>
                      <a:r>
                        <a:rPr sz="20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</a:tr>
              <a:tr h="268408">
                <a:tc gridSpan="8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0210">
                <a:tc>
                  <a:txBody>
                    <a:bodyPr/>
                    <a:lstStyle/>
                    <a:p>
                      <a:pPr marL="69215">
                        <a:lnSpc>
                          <a:spcPts val="2205"/>
                        </a:lnSpc>
                      </a:pPr>
                      <a:r>
                        <a:rPr sz="20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2205"/>
                        </a:lnSpc>
                      </a:pPr>
                      <a:r>
                        <a:rPr sz="20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mysum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05"/>
                        </a:lnSpc>
                      </a:pPr>
                      <a:r>
                        <a:rPr sz="20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ts val="2205"/>
                        </a:lnSpc>
                      </a:pPr>
                      <a:r>
                        <a:rPr sz="2000" dirty="0">
                          <a:solidFill>
                            <a:srgbClr val="160A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</a:tr>
              <a:tr h="159391">
                <a:tc gridSpan="8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3069">
                <a:tc gridSpan="3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D6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B5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1073456"/>
            <a:ext cx="11049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0" dirty="0">
                <a:latin typeface="Courier New"/>
                <a:cs typeface="Courier New"/>
              </a:rPr>
              <a:t>for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738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5153" y="1064260"/>
            <a:ext cx="446468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u="none" spc="-75" dirty="0"/>
              <a:t>V</a:t>
            </a:r>
            <a:r>
              <a:rPr u="none" spc="-5" dirty="0"/>
              <a:t>S</a:t>
            </a:r>
            <a:r>
              <a:rPr u="none" dirty="0"/>
              <a:t>	</a:t>
            </a:r>
            <a:r>
              <a:rPr b="0" u="none" spc="-50" dirty="0">
                <a:latin typeface="Courier New"/>
                <a:cs typeface="Courier New"/>
              </a:rPr>
              <a:t>wh</a:t>
            </a:r>
            <a:r>
              <a:rPr b="0" u="none" spc="-55" dirty="0">
                <a:latin typeface="Courier New"/>
                <a:cs typeface="Courier New"/>
              </a:rPr>
              <a:t>il</a:t>
            </a:r>
            <a:r>
              <a:rPr b="0" u="none" dirty="0">
                <a:latin typeface="Courier New"/>
                <a:cs typeface="Courier New"/>
              </a:rPr>
              <a:t>e</a:t>
            </a:r>
            <a:r>
              <a:rPr b="0" u="none" spc="-1914" dirty="0">
                <a:latin typeface="Courier New"/>
                <a:cs typeface="Courier New"/>
              </a:rPr>
              <a:t> </a:t>
            </a:r>
            <a:r>
              <a:rPr u="none" spc="-175" dirty="0"/>
              <a:t>L</a:t>
            </a:r>
            <a:r>
              <a:rPr u="none" spc="-50" dirty="0"/>
              <a:t>OO</a:t>
            </a:r>
            <a:r>
              <a:rPr u="none" spc="-55" dirty="0"/>
              <a:t>P</a:t>
            </a:r>
            <a:r>
              <a:rPr u="none" spc="-5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97126"/>
            <a:ext cx="2706370" cy="321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fo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lo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104139" marR="214629" indent="-91440">
              <a:lnSpc>
                <a:spcPts val="2810"/>
              </a:lnSpc>
              <a:spcBef>
                <a:spcPts val="147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kn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mber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ons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ts val="2935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earl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via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35"/>
              </a:lnSpc>
            </a:pPr>
            <a:r>
              <a:rPr sz="2600" spc="-10" dirty="0">
                <a:latin typeface="Courier New"/>
                <a:cs typeface="Courier New"/>
              </a:rPr>
              <a:t>br</a:t>
            </a:r>
            <a:r>
              <a:rPr sz="2600" dirty="0">
                <a:latin typeface="Courier New"/>
                <a:cs typeface="Courier New"/>
              </a:rPr>
              <a:t>e</a:t>
            </a:r>
            <a:r>
              <a:rPr sz="2600" spc="-10" dirty="0">
                <a:latin typeface="Courier New"/>
                <a:cs typeface="Courier New"/>
              </a:rPr>
              <a:t>ak</a:t>
            </a:r>
            <a:endParaRPr sz="260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11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ou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nt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wri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for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0111" y="4748021"/>
            <a:ext cx="62230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lo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105082"/>
            <a:ext cx="28289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usin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while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ct val="100000"/>
              </a:lnSpc>
            </a:pPr>
            <a:r>
              <a:rPr spc="-5" dirty="0"/>
              <a:t>whil</a:t>
            </a:r>
            <a:r>
              <a:rPr dirty="0"/>
              <a:t>e</a:t>
            </a:r>
            <a:r>
              <a:rPr spc="-965" dirty="0"/>
              <a:t> </a:t>
            </a:r>
            <a:r>
              <a:rPr dirty="0">
                <a:latin typeface="Calibri"/>
                <a:cs typeface="Calibri"/>
              </a:rPr>
              <a:t>lo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s</a:t>
            </a:r>
          </a:p>
          <a:p>
            <a:pPr marL="104139" marR="549275" indent="-91440">
              <a:lnSpc>
                <a:spcPct val="80000"/>
              </a:lnSpc>
              <a:spcBef>
                <a:spcPts val="141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nd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mber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of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ons</a:t>
            </a:r>
          </a:p>
          <a:p>
            <a:pPr marL="238125" indent="-225425">
              <a:lnSpc>
                <a:spcPct val="100000"/>
              </a:lnSpc>
              <a:spcBef>
                <a:spcPts val="7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3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earl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via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/>
              <a:t>break</a:t>
            </a:r>
          </a:p>
          <a:p>
            <a:pPr marL="104139" marR="7620" indent="-91440">
              <a:lnSpc>
                <a:spcPct val="80000"/>
              </a:lnSpc>
              <a:spcBef>
                <a:spcPts val="141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3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us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ou</a:t>
            </a:r>
            <a:r>
              <a:rPr b="1" spc="-40" dirty="0">
                <a:solidFill>
                  <a:srgbClr val="C00000"/>
                </a:solidFill>
                <a:latin typeface="Calibri"/>
                <a:cs typeface="Calibri"/>
              </a:rPr>
              <a:t>nt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but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init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ali</a:t>
            </a:r>
            <a:r>
              <a:rPr b="1" spc="-60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spc="-60"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lo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p </a:t>
            </a:r>
            <a:r>
              <a:rPr spc="-5" dirty="0">
                <a:latin typeface="Calibri"/>
                <a:cs typeface="Calibri"/>
              </a:rPr>
              <a:t>and inc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eme</a:t>
            </a:r>
            <a:r>
              <a:rPr spc="-40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 </a:t>
            </a:r>
            <a:r>
              <a:rPr dirty="0">
                <a:latin typeface="Calibri"/>
                <a:cs typeface="Calibri"/>
              </a:rPr>
              <a:t>it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inside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loop</a:t>
            </a:r>
          </a:p>
          <a:p>
            <a:pPr marL="104139" marR="5080" indent="-91440">
              <a:lnSpc>
                <a:spcPct val="79800"/>
              </a:lnSpc>
              <a:spcBef>
                <a:spcPts val="14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b="1" spc="-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able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 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wri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/>
              <a:t>while</a:t>
            </a:r>
            <a:r>
              <a:rPr spc="-960" dirty="0"/>
              <a:t> </a:t>
            </a:r>
            <a:r>
              <a:rPr dirty="0">
                <a:latin typeface="Calibri"/>
                <a:cs typeface="Calibri"/>
              </a:rPr>
              <a:t>loop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using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/>
              <a:t>for</a:t>
            </a:r>
            <a:r>
              <a:rPr spc="-965" dirty="0"/>
              <a:t> </a:t>
            </a:r>
            <a:r>
              <a:rPr dirty="0">
                <a:latin typeface="Calibri"/>
                <a:cs typeface="Calibri"/>
              </a:rPr>
              <a:t>loop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85" dirty="0"/>
              <a:t>T</a:t>
            </a:r>
            <a:r>
              <a:rPr spc="-50" dirty="0"/>
              <a:t>O</a:t>
            </a:r>
            <a:r>
              <a:rPr spc="-100" dirty="0"/>
              <a:t>D</a:t>
            </a:r>
            <a:r>
              <a:rPr spc="-380" dirty="0"/>
              <a:t>A</a:t>
            </a:r>
            <a:r>
              <a:rPr dirty="0"/>
              <a:t>Y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3864610" cy="195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tring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anching an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onditionals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inde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loops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80" dirty="0"/>
              <a:t>S</a:t>
            </a:r>
            <a:r>
              <a:rPr spc="-50" dirty="0"/>
              <a:t>TRIN</a:t>
            </a:r>
            <a:r>
              <a:rPr spc="-55" dirty="0"/>
              <a:t>G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0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654685" algn="l"/>
              </a:tabLst>
            </a:pPr>
            <a:r>
              <a:rPr dirty="0"/>
              <a:t>l</a:t>
            </a:r>
            <a:r>
              <a:rPr spc="-20" dirty="0"/>
              <a:t>e</a:t>
            </a:r>
            <a:r>
              <a:rPr spc="-45" dirty="0"/>
              <a:t>t</a:t>
            </a:r>
            <a:r>
              <a:rPr spc="-40" dirty="0"/>
              <a:t>t</a:t>
            </a:r>
            <a:r>
              <a:rPr spc="-5" dirty="0"/>
              <a:t>e</a:t>
            </a:r>
            <a:r>
              <a:rPr spc="-55" dirty="0"/>
              <a:t>r</a:t>
            </a:r>
            <a:r>
              <a:rPr spc="-10" dirty="0"/>
              <a:t>s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s</a:t>
            </a:r>
            <a:r>
              <a:rPr dirty="0"/>
              <a:t>p</a:t>
            </a:r>
            <a:r>
              <a:rPr spc="-5" dirty="0"/>
              <a:t>ec</a:t>
            </a:r>
            <a:r>
              <a:rPr spc="-10" dirty="0"/>
              <a:t>i</a:t>
            </a:r>
            <a:r>
              <a:rPr dirty="0"/>
              <a:t>al cha</a:t>
            </a:r>
            <a:r>
              <a:rPr spc="-55" dirty="0"/>
              <a:t>r</a:t>
            </a:r>
            <a:r>
              <a:rPr spc="-5" dirty="0"/>
              <a:t>ac</a:t>
            </a:r>
            <a:r>
              <a:rPr spc="-45" dirty="0"/>
              <a:t>t</a:t>
            </a:r>
            <a:r>
              <a:rPr spc="-5" dirty="0"/>
              <a:t>e</a:t>
            </a:r>
            <a:r>
              <a:rPr spc="-55" dirty="0"/>
              <a:t>r</a:t>
            </a:r>
            <a:r>
              <a:rPr spc="-10" dirty="0"/>
              <a:t>s</a:t>
            </a:r>
            <a:r>
              <a:rPr spc="-5" dirty="0"/>
              <a:t>,</a:t>
            </a:r>
            <a:r>
              <a:rPr spc="25" dirty="0"/>
              <a:t> </a:t>
            </a:r>
            <a:r>
              <a:rPr spc="-5" dirty="0"/>
              <a:t>spac</a:t>
            </a:r>
            <a:r>
              <a:rPr spc="-10" dirty="0"/>
              <a:t>es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digi</a:t>
            </a:r>
            <a:r>
              <a:rPr dirty="0"/>
              <a:t>ts</a:t>
            </a:r>
          </a:p>
          <a:p>
            <a:pPr marL="654050" indent="-225425">
              <a:lnSpc>
                <a:spcPts val="3095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654685" algn="l"/>
              </a:tabLst>
            </a:pPr>
            <a:r>
              <a:rPr spc="-5" dirty="0"/>
              <a:t>enclose</a:t>
            </a:r>
            <a:r>
              <a:rPr spc="-20" dirty="0"/>
              <a:t> </a:t>
            </a:r>
            <a:r>
              <a:rPr dirty="0"/>
              <a:t>in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quo</a:t>
            </a:r>
            <a:r>
              <a:rPr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mar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or single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quo</a:t>
            </a:r>
            <a:r>
              <a:rPr b="1" spc="-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</a:p>
          <a:p>
            <a:pPr marL="733425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hi = "hello there"</a:t>
            </a:r>
            <a:endParaRPr sz="2000">
              <a:latin typeface="Courier New"/>
              <a:cs typeface="Courier New"/>
            </a:endParaRPr>
          </a:p>
          <a:p>
            <a:pPr marL="654050" indent="-225425">
              <a:lnSpc>
                <a:spcPts val="3095"/>
              </a:lnSpc>
              <a:spcBef>
                <a:spcPts val="895"/>
              </a:spcBef>
              <a:buClr>
                <a:srgbClr val="585858"/>
              </a:buClr>
              <a:buFont typeface="Wingdings"/>
              <a:buChar char=""/>
              <a:tabLst>
                <a:tab pos="654685" algn="l"/>
              </a:tabLst>
            </a:pP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ca</a:t>
            </a:r>
            <a:r>
              <a:rPr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40" dirty="0"/>
              <a:t>s</a:t>
            </a:r>
            <a:r>
              <a:rPr spc="-5" dirty="0"/>
              <a:t>trings</a:t>
            </a:r>
          </a:p>
          <a:p>
            <a:pPr marL="733425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name = "ana"</a:t>
            </a:r>
            <a:endParaRPr sz="2000">
              <a:latin typeface="Courier New"/>
              <a:cs typeface="Courier New"/>
            </a:endParaRPr>
          </a:p>
          <a:p>
            <a:pPr marL="415925"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73342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greet = hi + name</a:t>
            </a:r>
            <a:endParaRPr sz="2000">
              <a:latin typeface="Courier New"/>
              <a:cs typeface="Courier New"/>
            </a:endParaRPr>
          </a:p>
          <a:p>
            <a:pPr marL="415925"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733425">
              <a:lnSpc>
                <a:spcPct val="100000"/>
              </a:lnSpc>
              <a:tabLst>
                <a:tab pos="2866390" algn="l"/>
              </a:tabLst>
            </a:pPr>
            <a:r>
              <a:rPr sz="2000" spc="-5" dirty="0">
                <a:latin typeface="Courier New"/>
                <a:cs typeface="Courier New"/>
              </a:rPr>
              <a:t>greetin</a:t>
            </a:r>
            <a:r>
              <a:rPr sz="2000" dirty="0">
                <a:latin typeface="Courier New"/>
                <a:cs typeface="Courier New"/>
              </a:rPr>
              <a:t>g =</a:t>
            </a:r>
            <a:r>
              <a:rPr sz="2000" spc="-5" dirty="0">
                <a:latin typeface="Courier New"/>
                <a:cs typeface="Courier New"/>
              </a:rPr>
              <a:t> h</a:t>
            </a:r>
            <a:r>
              <a:rPr sz="2000" dirty="0">
                <a:latin typeface="Courier New"/>
                <a:cs typeface="Courier New"/>
              </a:rPr>
              <a:t>i	+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 "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5" dirty="0">
                <a:latin typeface="Courier New"/>
                <a:cs typeface="Courier New"/>
              </a:rPr>
              <a:t> name</a:t>
            </a:r>
            <a:endParaRPr sz="2000">
              <a:latin typeface="Courier New"/>
              <a:cs typeface="Courier New"/>
            </a:endParaRPr>
          </a:p>
          <a:p>
            <a:pPr marL="654050" indent="-225425">
              <a:lnSpc>
                <a:spcPts val="3095"/>
              </a:lnSpc>
              <a:spcBef>
                <a:spcPts val="900"/>
              </a:spcBef>
              <a:buClr>
                <a:srgbClr val="585858"/>
              </a:buClr>
              <a:buFont typeface="Wingdings"/>
              <a:buChar char=""/>
              <a:tabLst>
                <a:tab pos="654685" algn="l"/>
              </a:tabLst>
            </a:pPr>
            <a:r>
              <a:rPr spc="-5" dirty="0"/>
              <a:t>d</a:t>
            </a:r>
            <a:r>
              <a:rPr dirty="0"/>
              <a:t>o</a:t>
            </a:r>
            <a:r>
              <a:rPr spc="-5" dirty="0"/>
              <a:t> </a:t>
            </a:r>
            <a:r>
              <a:rPr spc="-10" dirty="0"/>
              <a:t>som</a:t>
            </a:r>
            <a:r>
              <a:rPr spc="-5" dirty="0"/>
              <a:t>e</a:t>
            </a:r>
            <a:r>
              <a:rPr dirty="0"/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ope</a:t>
            </a:r>
            <a:r>
              <a:rPr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r>
              <a:rPr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-5" dirty="0"/>
              <a:t> a</a:t>
            </a:r>
            <a:r>
              <a:rPr dirty="0"/>
              <a:t> </a:t>
            </a:r>
            <a:r>
              <a:rPr spc="-40" dirty="0"/>
              <a:t>s</a:t>
            </a:r>
            <a:r>
              <a:rPr spc="-5" dirty="0"/>
              <a:t>tring</a:t>
            </a:r>
            <a:r>
              <a:rPr spc="10" dirty="0"/>
              <a:t> </a:t>
            </a:r>
            <a:r>
              <a:rPr spc="-5" dirty="0"/>
              <a:t>as </a:t>
            </a:r>
            <a:r>
              <a:rPr spc="-10" dirty="0"/>
              <a:t>d</a:t>
            </a:r>
            <a:r>
              <a:rPr spc="-25" dirty="0"/>
              <a:t>e</a:t>
            </a:r>
            <a:r>
              <a:rPr spc="-10" dirty="0"/>
              <a:t>fine</a:t>
            </a:r>
            <a:r>
              <a:rPr spc="-5" dirty="0"/>
              <a:t>d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spc="5" dirty="0"/>
              <a:t>P</a:t>
            </a:r>
            <a:r>
              <a:rPr dirty="0"/>
              <a:t>y</a:t>
            </a:r>
            <a:r>
              <a:rPr spc="-5" dirty="0"/>
              <a:t>thon </a:t>
            </a:r>
            <a:r>
              <a:rPr spc="-10" dirty="0"/>
              <a:t>docs</a:t>
            </a:r>
          </a:p>
          <a:p>
            <a:pPr marL="733425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silly = hi + " " + name * 3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76960"/>
            <a:ext cx="7840345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27009" algn="l"/>
              </a:tabLst>
            </a:pPr>
            <a:r>
              <a:rPr spc="-50" dirty="0"/>
              <a:t>I</a:t>
            </a:r>
            <a:r>
              <a:rPr spc="-45" dirty="0"/>
              <a:t>N</a:t>
            </a:r>
            <a:r>
              <a:rPr spc="-55" dirty="0"/>
              <a:t>PU</a:t>
            </a:r>
            <a:r>
              <a:rPr spc="-285" dirty="0"/>
              <a:t>T</a:t>
            </a:r>
            <a:r>
              <a:rPr spc="-45" dirty="0"/>
              <a:t>/</a:t>
            </a:r>
            <a:r>
              <a:rPr spc="-50" dirty="0"/>
              <a:t>O</a:t>
            </a:r>
            <a:r>
              <a:rPr spc="-60" dirty="0"/>
              <a:t>U</a:t>
            </a:r>
            <a:r>
              <a:rPr spc="-50" dirty="0"/>
              <a:t>T</a:t>
            </a:r>
            <a:r>
              <a:rPr spc="-55" dirty="0"/>
              <a:t>PU</a:t>
            </a:r>
            <a:r>
              <a:rPr spc="-415" dirty="0"/>
              <a:t>T</a:t>
            </a:r>
            <a:r>
              <a:rPr spc="-5" dirty="0"/>
              <a:t>:</a:t>
            </a:r>
            <a:r>
              <a:rPr spc="-120" dirty="0"/>
              <a:t> </a:t>
            </a:r>
            <a:r>
              <a:rPr b="0" spc="-50" dirty="0">
                <a:latin typeface="Courier New"/>
                <a:cs typeface="Courier New"/>
              </a:rPr>
              <a:t>pr</a:t>
            </a:r>
            <a:r>
              <a:rPr b="0" spc="-55" dirty="0">
                <a:latin typeface="Courier New"/>
                <a:cs typeface="Courier New"/>
              </a:rPr>
              <a:t>in</a:t>
            </a:r>
            <a:r>
              <a:rPr b="0" dirty="0">
                <a:latin typeface="Courier New"/>
                <a:cs typeface="Courier New"/>
              </a:rPr>
              <a:t>t 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4398645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out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ut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tu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onso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ourier New"/>
                <a:cs typeface="Courier New"/>
              </a:rPr>
              <a:t>print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8034" y="3193058"/>
          <a:ext cx="8017430" cy="214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522"/>
                <a:gridCol w="1155947"/>
                <a:gridCol w="3574961"/>
              </a:tblGrid>
              <a:tr h="40144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x =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433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(x)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433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x_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r(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839851">
                <a:tc>
                  <a:txBody>
                    <a:bodyPr/>
                    <a:lstStyle/>
                    <a:p>
                      <a:pPr marL="34925" marR="64135">
                        <a:lnSpc>
                          <a:spcPct val="15140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("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fa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n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", pr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("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fa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n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",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x_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tr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=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x)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" +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_s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79246"/>
            <a:ext cx="777938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66050" algn="l"/>
              </a:tabLst>
            </a:pPr>
            <a:r>
              <a:rPr spc="-50" dirty="0"/>
              <a:t>I</a:t>
            </a:r>
            <a:r>
              <a:rPr spc="-45" dirty="0"/>
              <a:t>N</a:t>
            </a:r>
            <a:r>
              <a:rPr spc="-55" dirty="0"/>
              <a:t>PU</a:t>
            </a:r>
            <a:r>
              <a:rPr spc="-285" dirty="0"/>
              <a:t>T</a:t>
            </a:r>
            <a:r>
              <a:rPr spc="-45" dirty="0"/>
              <a:t>/</a:t>
            </a:r>
            <a:r>
              <a:rPr spc="-50" dirty="0"/>
              <a:t>O</a:t>
            </a:r>
            <a:r>
              <a:rPr spc="-60" dirty="0"/>
              <a:t>U</a:t>
            </a:r>
            <a:r>
              <a:rPr spc="-50" dirty="0"/>
              <a:t>T</a:t>
            </a:r>
            <a:r>
              <a:rPr spc="-55" dirty="0"/>
              <a:t>PU</a:t>
            </a:r>
            <a:r>
              <a:rPr spc="-415" dirty="0"/>
              <a:t>T</a:t>
            </a:r>
            <a:r>
              <a:rPr spc="-5" dirty="0"/>
              <a:t>:</a:t>
            </a:r>
            <a:r>
              <a:rPr spc="-120" dirty="0"/>
              <a:t> </a:t>
            </a:r>
            <a:r>
              <a:rPr sz="4000" b="0" spc="-50" dirty="0">
                <a:latin typeface="Courier New"/>
                <a:cs typeface="Courier New"/>
              </a:rPr>
              <a:t>input("")</a:t>
            </a:r>
            <a:r>
              <a:rPr sz="4000" b="0" dirty="0">
                <a:latin typeface="Courier New"/>
                <a:cs typeface="Courier New"/>
              </a:rPr>
              <a:t> 	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61838"/>
            <a:ext cx="5386070" cy="222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pri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quo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pe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thing 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hit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bin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ari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ble</a:t>
            </a:r>
            <a:endParaRPr sz="2600">
              <a:latin typeface="Calibri"/>
              <a:cs typeface="Calibri"/>
            </a:endParaRPr>
          </a:p>
          <a:p>
            <a:pPr marL="317500" marR="30480">
              <a:lnSpc>
                <a:spcPts val="3600"/>
              </a:lnSpc>
              <a:spcBef>
                <a:spcPts val="85"/>
              </a:spcBef>
            </a:pPr>
            <a:r>
              <a:rPr sz="2000" spc="-5" dirty="0">
                <a:latin typeface="Courier New"/>
                <a:cs typeface="Courier New"/>
              </a:rPr>
              <a:t>text = input("Type anything...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") print(5*text)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4595640"/>
            <a:ext cx="124206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input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0788" y="4615434"/>
            <a:ext cx="551942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gi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ou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tri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orking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945062"/>
            <a:ext cx="18840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mbe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060" y="5448762"/>
            <a:ext cx="788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num 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9714" y="5448762"/>
            <a:ext cx="2311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int(input("Type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8114" y="5448762"/>
            <a:ext cx="2311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 number... "))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5060" y="5905962"/>
            <a:ext cx="18548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print(5*num)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20"/>
              </a:lnSpc>
            </a:pPr>
            <a:r>
              <a:rPr u="none" spc="-100" dirty="0"/>
              <a:t>C</a:t>
            </a:r>
            <a:r>
              <a:rPr u="none" spc="-55" dirty="0"/>
              <a:t>O</a:t>
            </a:r>
            <a:r>
              <a:rPr u="none" spc="-50" dirty="0"/>
              <a:t>M</a:t>
            </a:r>
            <a:r>
              <a:rPr u="none" spc="-430" dirty="0"/>
              <a:t>P</a:t>
            </a:r>
            <a:r>
              <a:rPr u="none" spc="-50" dirty="0"/>
              <a:t>ARI</a:t>
            </a:r>
            <a:r>
              <a:rPr u="none" spc="-60" dirty="0"/>
              <a:t>S</a:t>
            </a:r>
            <a:r>
              <a:rPr u="none" spc="-55" dirty="0"/>
              <a:t>O</a:t>
            </a:r>
            <a:r>
              <a:rPr u="none" dirty="0"/>
              <a:t>N</a:t>
            </a:r>
            <a:r>
              <a:rPr u="none" spc="-125" dirty="0"/>
              <a:t> </a:t>
            </a:r>
            <a:r>
              <a:rPr u="none" spc="-55" dirty="0"/>
              <a:t>OP</a:t>
            </a:r>
            <a:r>
              <a:rPr u="none" spc="-50" dirty="0"/>
              <a:t>ER</a:t>
            </a:r>
            <a:r>
              <a:rPr u="none" spc="-425" dirty="0"/>
              <a:t>A</a:t>
            </a:r>
            <a:r>
              <a:rPr u="none" spc="-185" dirty="0"/>
              <a:t>T</a:t>
            </a:r>
            <a:r>
              <a:rPr u="none" spc="-55" dirty="0"/>
              <a:t>O</a:t>
            </a:r>
            <a:r>
              <a:rPr u="none" spc="-130" dirty="0"/>
              <a:t>R</a:t>
            </a:r>
            <a:r>
              <a:rPr u="none" spc="-5" dirty="0"/>
              <a:t>S</a:t>
            </a:r>
            <a:r>
              <a:rPr u="none" spc="-120" dirty="0"/>
              <a:t> </a:t>
            </a:r>
            <a:r>
              <a:rPr u="none" spc="-55" dirty="0"/>
              <a:t>O</a:t>
            </a:r>
            <a:r>
              <a:rPr u="none" dirty="0"/>
              <a:t>N</a:t>
            </a:r>
          </a:p>
          <a:p>
            <a:pPr marL="288925">
              <a:lnSpc>
                <a:spcPts val="5320"/>
              </a:lnSpc>
            </a:pPr>
            <a:r>
              <a:rPr b="0" u="none" spc="-50" dirty="0">
                <a:latin typeface="Courier New"/>
                <a:cs typeface="Courier New"/>
              </a:rPr>
              <a:t>in</a:t>
            </a:r>
            <a:r>
              <a:rPr b="0" u="none" spc="-55" dirty="0">
                <a:latin typeface="Courier New"/>
                <a:cs typeface="Courier New"/>
              </a:rPr>
              <a:t>t</a:t>
            </a:r>
            <a:r>
              <a:rPr b="0" u="none" dirty="0">
                <a:latin typeface="Courier New"/>
                <a:cs typeface="Courier New"/>
              </a:rPr>
              <a:t>,</a:t>
            </a:r>
            <a:r>
              <a:rPr b="0" u="none" spc="-1914" dirty="0">
                <a:latin typeface="Courier New"/>
                <a:cs typeface="Courier New"/>
              </a:rPr>
              <a:t> </a:t>
            </a:r>
            <a:r>
              <a:rPr b="0" u="none" spc="-50" dirty="0">
                <a:latin typeface="Courier New"/>
                <a:cs typeface="Courier New"/>
              </a:rPr>
              <a:t>flo</a:t>
            </a:r>
            <a:r>
              <a:rPr b="0" u="none" spc="-55" dirty="0">
                <a:latin typeface="Courier New"/>
                <a:cs typeface="Courier New"/>
              </a:rPr>
              <a:t>a</a:t>
            </a:r>
            <a:r>
              <a:rPr b="0" u="none" spc="-60" dirty="0">
                <a:latin typeface="Courier New"/>
                <a:cs typeface="Courier New"/>
              </a:rPr>
              <a:t>t</a:t>
            </a:r>
            <a:r>
              <a:rPr b="0" u="none" dirty="0">
                <a:latin typeface="Courier New"/>
                <a:cs typeface="Courier New"/>
              </a:rPr>
              <a:t>,</a:t>
            </a:r>
            <a:r>
              <a:rPr b="0" u="none" spc="-130" dirty="0">
                <a:latin typeface="Courier New"/>
                <a:cs typeface="Courier New"/>
              </a:rPr>
              <a:t> </a:t>
            </a:r>
            <a:r>
              <a:rPr b="0" u="none" spc="-50" dirty="0">
                <a:latin typeface="Courier New"/>
                <a:cs typeface="Courier New"/>
              </a:rPr>
              <a:t>st</a:t>
            </a:r>
            <a:r>
              <a:rPr b="0" u="none" spc="-55" dirty="0">
                <a:latin typeface="Courier New"/>
                <a:cs typeface="Courier New"/>
              </a:rPr>
              <a:t>rin</a:t>
            </a:r>
            <a:r>
              <a:rPr b="0" u="none" dirty="0">
                <a:latin typeface="Courier New"/>
                <a:cs typeface="Courier New"/>
              </a:rPr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877332"/>
            <a:ext cx="7603490" cy="4123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dirty="0">
                <a:latin typeface="Courier New"/>
                <a:cs typeface="Courier New"/>
              </a:rPr>
              <a:t>j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omparison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bel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Boole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  <a:p>
            <a:pPr marL="12700" marR="6393815">
              <a:lnSpc>
                <a:spcPts val="4210"/>
              </a:lnSpc>
              <a:spcBef>
                <a:spcPts val="254"/>
              </a:spcBef>
            </a:pPr>
            <a:r>
              <a:rPr sz="2600" b="1" spc="-5" dirty="0">
                <a:latin typeface="Courier New"/>
                <a:cs typeface="Courier New"/>
              </a:rPr>
              <a:t>i &gt; j i </a:t>
            </a:r>
            <a:r>
              <a:rPr sz="2600" b="1" spc="-10" dirty="0">
                <a:latin typeface="Courier New"/>
                <a:cs typeface="Courier New"/>
              </a:rPr>
              <a:t>&gt;</a:t>
            </a:r>
            <a:r>
              <a:rPr sz="2600" b="1" spc="-5" dirty="0">
                <a:latin typeface="Courier New"/>
                <a:cs typeface="Courier New"/>
              </a:rPr>
              <a:t>=</a:t>
            </a:r>
            <a:r>
              <a:rPr sz="2600" b="1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 i</a:t>
            </a:r>
            <a:r>
              <a:rPr sz="2600" b="1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&lt;</a:t>
            </a:r>
            <a:r>
              <a:rPr sz="2600" b="1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600" b="1" spc="-5" dirty="0">
                <a:latin typeface="Courier New"/>
                <a:cs typeface="Courier New"/>
              </a:rPr>
              <a:t>i </a:t>
            </a:r>
            <a:r>
              <a:rPr sz="2600" b="1" spc="-10" dirty="0">
                <a:latin typeface="Courier New"/>
                <a:cs typeface="Courier New"/>
              </a:rPr>
              <a:t>&lt;</a:t>
            </a:r>
            <a:r>
              <a:rPr sz="2600" b="1" spc="-5" dirty="0">
                <a:latin typeface="Courier New"/>
                <a:cs typeface="Courier New"/>
              </a:rPr>
              <a:t>=</a:t>
            </a:r>
            <a:r>
              <a:rPr sz="2600" b="1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10" dirty="0">
                <a:latin typeface="Courier New"/>
                <a:cs typeface="Courier New"/>
              </a:rPr>
              <a:t>=</a:t>
            </a:r>
            <a:r>
              <a:rPr sz="2600" b="1" spc="-5" dirty="0">
                <a:latin typeface="Courier New"/>
                <a:cs typeface="Courier New"/>
              </a:rPr>
              <a:t>=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r>
              <a:rPr sz="2600" b="1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equali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me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10" dirty="0">
                <a:latin typeface="Courier New"/>
                <a:cs typeface="Courier New"/>
              </a:rPr>
              <a:t>!</a:t>
            </a:r>
            <a:r>
              <a:rPr sz="2600" b="1" spc="-5" dirty="0">
                <a:latin typeface="Courier New"/>
                <a:cs typeface="Courier New"/>
              </a:rPr>
              <a:t>=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r>
              <a:rPr sz="2600" b="1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ine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q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uality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75" dirty="0"/>
              <a:t>L</a:t>
            </a:r>
            <a:r>
              <a:rPr spc="-50" dirty="0"/>
              <a:t>OGI</a:t>
            </a:r>
            <a:r>
              <a:rPr dirty="0"/>
              <a:t>C</a:t>
            </a:r>
            <a:r>
              <a:rPr spc="-95" dirty="0"/>
              <a:t> </a:t>
            </a:r>
            <a:r>
              <a:rPr spc="-50" dirty="0"/>
              <a:t>O</a:t>
            </a:r>
            <a:r>
              <a:rPr spc="-55" dirty="0"/>
              <a:t>PE</a:t>
            </a:r>
            <a:r>
              <a:rPr spc="-50" dirty="0"/>
              <a:t>R</a:t>
            </a:r>
            <a:r>
              <a:rPr spc="-425" dirty="0"/>
              <a:t>A</a:t>
            </a:r>
            <a:r>
              <a:rPr spc="-185" dirty="0"/>
              <a:t>T</a:t>
            </a:r>
            <a:r>
              <a:rPr spc="-50" dirty="0"/>
              <a:t>O</a:t>
            </a:r>
            <a:r>
              <a:rPr spc="-130" dirty="0"/>
              <a:t>R</a:t>
            </a:r>
            <a:r>
              <a:rPr spc="-5" dirty="0"/>
              <a:t>S</a:t>
            </a:r>
            <a:r>
              <a:rPr spc="-120" dirty="0"/>
              <a:t> </a:t>
            </a:r>
            <a:r>
              <a:rPr spc="-50" dirty="0"/>
              <a:t>O</a:t>
            </a:r>
            <a:r>
              <a:rPr dirty="0"/>
              <a:t>N</a:t>
            </a:r>
            <a:r>
              <a:rPr spc="-100" dirty="0"/>
              <a:t> </a:t>
            </a:r>
            <a:r>
              <a:rPr spc="-55" dirty="0"/>
              <a:t>bool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0032"/>
            <a:ext cx="68783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ourier New"/>
                <a:cs typeface="Courier New"/>
              </a:rPr>
              <a:t>a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dirty="0">
                <a:latin typeface="Courier New"/>
                <a:cs typeface="Courier New"/>
              </a:rPr>
              <a:t>b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(wit</a:t>
            </a:r>
            <a:r>
              <a:rPr sz="2600" dirty="0">
                <a:latin typeface="Calibri"/>
                <a:cs typeface="Calibri"/>
              </a:rPr>
              <a:t>h Boole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2413478"/>
            <a:ext cx="18637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27175" algn="l"/>
              </a:tabLst>
            </a:pPr>
            <a:r>
              <a:rPr sz="2600" b="1" spc="-5" dirty="0">
                <a:latin typeface="Courier New"/>
                <a:cs typeface="Courier New"/>
              </a:rPr>
              <a:t>not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a</a:t>
            </a:r>
            <a:r>
              <a:rPr sz="2600" b="1" dirty="0">
                <a:latin typeface="Courier New"/>
                <a:cs typeface="Courier New"/>
              </a:rPr>
              <a:t>	</a:t>
            </a:r>
            <a:r>
              <a:rPr sz="2600" spc="-5" dirty="0">
                <a:latin typeface="Wingdings"/>
                <a:cs typeface="Wingdings"/>
              </a:rPr>
              <a:t>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433256"/>
            <a:ext cx="6432550" cy="178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7555" marR="1537335" indent="46990">
              <a:lnSpc>
                <a:spcPts val="2800"/>
              </a:lnSpc>
            </a:pP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21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False False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2098675" algn="l"/>
              </a:tabLst>
            </a:pPr>
            <a:r>
              <a:rPr sz="2600" b="1" spc="-5" dirty="0">
                <a:latin typeface="Courier New"/>
                <a:cs typeface="Courier New"/>
              </a:rPr>
              <a:t>a </a:t>
            </a:r>
            <a:r>
              <a:rPr sz="2600" b="1" spc="-10" dirty="0">
                <a:latin typeface="Courier New"/>
                <a:cs typeface="Courier New"/>
              </a:rPr>
              <a:t>an</a:t>
            </a:r>
            <a:r>
              <a:rPr sz="2600" b="1" spc="-5" dirty="0">
                <a:latin typeface="Courier New"/>
                <a:cs typeface="Courier New"/>
              </a:rPr>
              <a:t>d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b</a:t>
            </a:r>
            <a:r>
              <a:rPr sz="2600" b="1" spc="-3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1501775" algn="l"/>
                <a:tab pos="2049145" algn="l"/>
              </a:tabLst>
            </a:pPr>
            <a:r>
              <a:rPr sz="2600" b="1" spc="-5" dirty="0">
                <a:latin typeface="Courier New"/>
                <a:cs typeface="Courier New"/>
              </a:rPr>
              <a:t>a </a:t>
            </a:r>
            <a:r>
              <a:rPr sz="2600" b="1" spc="-10" dirty="0">
                <a:latin typeface="Courier New"/>
                <a:cs typeface="Courier New"/>
              </a:rPr>
              <a:t>o</a:t>
            </a:r>
            <a:r>
              <a:rPr sz="2600" b="1" spc="-5" dirty="0">
                <a:latin typeface="Courier New"/>
                <a:cs typeface="Courier New"/>
              </a:rPr>
              <a:t>r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b</a:t>
            </a:r>
            <a:r>
              <a:rPr sz="2600" b="1" dirty="0">
                <a:latin typeface="Courier New"/>
                <a:cs typeface="Courier New"/>
              </a:rPr>
              <a:t>	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e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ther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3519" y="6522415"/>
            <a:ext cx="5438140" cy="0"/>
          </a:xfrm>
          <a:custGeom>
            <a:avLst/>
            <a:gdLst/>
            <a:ahLst/>
            <a:cxnLst/>
            <a:rect l="l" t="t" r="r" b="b"/>
            <a:pathLst>
              <a:path w="5438140">
                <a:moveTo>
                  <a:pt x="0" y="0"/>
                </a:moveTo>
                <a:lnTo>
                  <a:pt x="54381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93519" y="4382515"/>
          <a:ext cx="5425439" cy="2139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739"/>
                <a:gridCol w="1155700"/>
                <a:gridCol w="1549400"/>
                <a:gridCol w="1625600"/>
              </a:tblGrid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and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or</a:t>
                      </a:r>
                      <a:r>
                        <a:rPr sz="2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1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1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1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1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</a:tr>
              <a:tr h="42666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1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6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6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1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6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1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6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1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6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6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6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6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00" dirty="0"/>
              <a:t>C</a:t>
            </a:r>
            <a:r>
              <a:rPr spc="-55" dirty="0"/>
              <a:t>O</a:t>
            </a:r>
            <a:r>
              <a:rPr spc="-50" dirty="0"/>
              <a:t>M</a:t>
            </a:r>
            <a:r>
              <a:rPr spc="-430" dirty="0"/>
              <a:t>P</a:t>
            </a:r>
            <a:r>
              <a:rPr spc="-50" dirty="0"/>
              <a:t>ARI</a:t>
            </a:r>
            <a:r>
              <a:rPr spc="-60" dirty="0"/>
              <a:t>S</a:t>
            </a:r>
            <a:r>
              <a:rPr spc="-55" dirty="0"/>
              <a:t>O</a:t>
            </a:r>
            <a:r>
              <a:rPr dirty="0"/>
              <a:t>N</a:t>
            </a:r>
            <a:r>
              <a:rPr spc="-125" dirty="0"/>
              <a:t> </a:t>
            </a:r>
            <a:r>
              <a:rPr spc="-55" dirty="0"/>
              <a:t>EX</a:t>
            </a:r>
            <a:r>
              <a:rPr spc="-50" dirty="0"/>
              <a:t>AM</a:t>
            </a:r>
            <a:r>
              <a:rPr spc="-55" dirty="0"/>
              <a:t>P</a:t>
            </a:r>
            <a:r>
              <a:rPr spc="-50" dirty="0"/>
              <a:t>L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6203"/>
            <a:ext cx="2947670" cy="134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ps</a:t>
            </a:r>
            <a:r>
              <a:rPr sz="2400" spc="-10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spc="-10" dirty="0">
                <a:latin typeface="Courier New"/>
                <a:cs typeface="Courier New"/>
              </a:rPr>
              <a:t>_</a:t>
            </a: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spc="-10" dirty="0">
                <a:latin typeface="Courier New"/>
                <a:cs typeface="Courier New"/>
              </a:rPr>
              <a:t>i</a:t>
            </a:r>
            <a:r>
              <a:rPr sz="2400" spc="-5" dirty="0">
                <a:latin typeface="Courier New"/>
                <a:cs typeface="Courier New"/>
              </a:rPr>
              <a:t>m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15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38500"/>
              </a:lnSpc>
            </a:pPr>
            <a:r>
              <a:rPr sz="2400" spc="-5" dirty="0">
                <a:latin typeface="Courier New"/>
                <a:cs typeface="Courier New"/>
              </a:rPr>
              <a:t>sle</a:t>
            </a:r>
            <a:r>
              <a:rPr sz="2400" spc="-15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p_t</a:t>
            </a:r>
            <a:r>
              <a:rPr sz="2400" spc="-15" dirty="0">
                <a:latin typeface="Courier New"/>
                <a:cs typeface="Courier New"/>
              </a:rPr>
              <a:t>i</a:t>
            </a:r>
            <a:r>
              <a:rPr sz="2400" spc="-5" dirty="0">
                <a:latin typeface="Courier New"/>
                <a:cs typeface="Courier New"/>
              </a:rPr>
              <a:t>m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8 </a:t>
            </a:r>
            <a:r>
              <a:rPr sz="2400" spc="-5" dirty="0">
                <a:latin typeface="Courier New"/>
                <a:cs typeface="Courier New"/>
              </a:rPr>
              <a:t>pri</a:t>
            </a:r>
            <a:r>
              <a:rPr sz="2400" spc="-15" dirty="0">
                <a:latin typeface="Courier New"/>
                <a:cs typeface="Courier New"/>
              </a:rPr>
              <a:t>n</a:t>
            </a: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(</a:t>
            </a:r>
            <a:r>
              <a:rPr sz="2400" spc="-5" dirty="0">
                <a:latin typeface="Courier New"/>
                <a:cs typeface="Courier New"/>
              </a:rPr>
              <a:t>s</a:t>
            </a:r>
            <a:r>
              <a:rPr sz="2400" spc="-15" dirty="0">
                <a:latin typeface="Courier New"/>
                <a:cs typeface="Courier New"/>
              </a:rPr>
              <a:t>l</a:t>
            </a:r>
            <a:r>
              <a:rPr sz="2400" spc="-5" dirty="0">
                <a:latin typeface="Courier New"/>
                <a:cs typeface="Courier New"/>
              </a:rPr>
              <a:t>eep</a:t>
            </a:r>
            <a:r>
              <a:rPr sz="2400" spc="-15" dirty="0">
                <a:latin typeface="Courier New"/>
                <a:cs typeface="Courier New"/>
              </a:rPr>
              <a:t>_</a:t>
            </a:r>
            <a:r>
              <a:rPr sz="2400" spc="-5" dirty="0">
                <a:latin typeface="Courier New"/>
                <a:cs typeface="Courier New"/>
              </a:rPr>
              <a:t>time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378" y="2910104"/>
            <a:ext cx="22161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pse</a:t>
            </a:r>
            <a:r>
              <a:rPr sz="2400" spc="-15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_ti</a:t>
            </a:r>
            <a:r>
              <a:rPr sz="2400" spc="-15" dirty="0">
                <a:latin typeface="Courier New"/>
                <a:cs typeface="Courier New"/>
              </a:rPr>
              <a:t>m</a:t>
            </a:r>
            <a:r>
              <a:rPr sz="2400" spc="-5" dirty="0">
                <a:latin typeface="Courier New"/>
                <a:cs typeface="Courier New"/>
              </a:rPr>
              <a:t>e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3417596"/>
            <a:ext cx="2947035" cy="185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600"/>
              </a:lnSpc>
              <a:tabLst>
                <a:tab pos="1290955" algn="l"/>
              </a:tabLst>
            </a:pPr>
            <a:r>
              <a:rPr sz="2400" spc="-5" dirty="0">
                <a:latin typeface="Courier New"/>
                <a:cs typeface="Courier New"/>
              </a:rPr>
              <a:t>der</a:t>
            </a:r>
            <a:r>
              <a:rPr sz="2400" spc="-15" dirty="0">
                <a:latin typeface="Courier New"/>
                <a:cs typeface="Courier New"/>
              </a:rPr>
              <a:t>i</a:t>
            </a:r>
            <a:r>
              <a:rPr sz="2400" spc="-5" dirty="0">
                <a:latin typeface="Courier New"/>
                <a:cs typeface="Courier New"/>
              </a:rPr>
              <a:t>v</a:t>
            </a:r>
            <a:r>
              <a:rPr sz="2400" dirty="0">
                <a:latin typeface="Courier New"/>
                <a:cs typeface="Courier New"/>
              </a:rPr>
              <a:t>e	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Tr</a:t>
            </a:r>
            <a:r>
              <a:rPr sz="2400" spc="-15" dirty="0">
                <a:latin typeface="Courier New"/>
                <a:cs typeface="Courier New"/>
              </a:rPr>
              <a:t>u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dri</a:t>
            </a:r>
            <a:r>
              <a:rPr sz="2400" spc="-15" dirty="0">
                <a:latin typeface="Courier New"/>
                <a:cs typeface="Courier New"/>
              </a:rPr>
              <a:t>n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Fal</a:t>
            </a:r>
            <a:r>
              <a:rPr sz="2400" spc="-15" dirty="0">
                <a:latin typeface="Courier New"/>
                <a:cs typeface="Courier New"/>
              </a:rPr>
              <a:t>s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bot</a:t>
            </a:r>
            <a:r>
              <a:rPr sz="2400" dirty="0">
                <a:latin typeface="Courier New"/>
                <a:cs typeface="Courier New"/>
              </a:rPr>
              <a:t>h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rin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and pri</a:t>
            </a:r>
            <a:r>
              <a:rPr sz="2400" spc="-15" dirty="0">
                <a:latin typeface="Courier New"/>
                <a:cs typeface="Courier New"/>
              </a:rPr>
              <a:t>n</a:t>
            </a:r>
            <a:r>
              <a:rPr sz="2400" spc="-5" dirty="0">
                <a:latin typeface="Courier New"/>
                <a:cs typeface="Courier New"/>
              </a:rPr>
              <a:t>t(b</a:t>
            </a:r>
            <a:r>
              <a:rPr sz="2400" spc="-15" dirty="0">
                <a:latin typeface="Courier New"/>
                <a:cs typeface="Courier New"/>
              </a:rPr>
              <a:t>o</a:t>
            </a:r>
            <a:r>
              <a:rPr sz="2400" spc="-5" dirty="0">
                <a:latin typeface="Courier New"/>
                <a:cs typeface="Courier New"/>
              </a:rPr>
              <a:t>th)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124" y="4431056"/>
            <a:ext cx="11214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de</a:t>
            </a:r>
            <a:r>
              <a:rPr sz="2400" spc="-15" dirty="0">
                <a:latin typeface="Courier New"/>
                <a:cs typeface="Courier New"/>
              </a:rPr>
              <a:t>r</a:t>
            </a:r>
            <a:r>
              <a:rPr sz="2400" spc="-5" dirty="0">
                <a:latin typeface="Courier New"/>
                <a:cs typeface="Courier New"/>
              </a:rPr>
              <a:t>ive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1357</Words>
  <Application>Microsoft Office PowerPoint</Application>
  <PresentationFormat>全屏显示(4:3)</PresentationFormat>
  <Paragraphs>370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BRANCHING, ITERATION</vt:lpstr>
      <vt:lpstr>LAST TIME  </vt:lpstr>
      <vt:lpstr>TODAY  </vt:lpstr>
      <vt:lpstr>STRINGS  </vt:lpstr>
      <vt:lpstr>INPUT/OUTPUT: print  </vt:lpstr>
      <vt:lpstr>INPUT/OUTPUT: input("")  </vt:lpstr>
      <vt:lpstr>COMPARISON OPERATORS ON int, float, string</vt:lpstr>
      <vt:lpstr>LOGIC OPERATORS ON bools  </vt:lpstr>
      <vt:lpstr>COMPARISON EXAMPLE  </vt:lpstr>
      <vt:lpstr>PowerPoint 演示文稿</vt:lpstr>
      <vt:lpstr>CONTROL FLOW - BRANCHING  </vt:lpstr>
      <vt:lpstr>INDENTATION  </vt:lpstr>
      <vt:lpstr>= vs ==  </vt:lpstr>
      <vt:lpstr>Legend of Zelda – Lost Woods</vt:lpstr>
      <vt:lpstr>Legend of Zelda – Lost Woods</vt:lpstr>
      <vt:lpstr>CONTROL FLOW: while LOOPS  </vt:lpstr>
      <vt:lpstr>while LOOP EXAMPLE  </vt:lpstr>
      <vt:lpstr>CONTROL FLOW: while and for LOOPS</vt:lpstr>
      <vt:lpstr>CONTROL FLOW: for LOOPS  </vt:lpstr>
      <vt:lpstr>range(start,stop,step)</vt:lpstr>
      <vt:lpstr>break STATEMENT  </vt:lpstr>
      <vt:lpstr>break STATEMENT  </vt:lpstr>
      <vt:lpstr>VS while 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MIT6_0001F16_Branching, Iteration</dc:title>
  <dc:creator>Bell, Ana</dc:creator>
  <cp:lastModifiedBy>onLyswu</cp:lastModifiedBy>
  <cp:revision>4</cp:revision>
  <dcterms:created xsi:type="dcterms:W3CDTF">2018-10-05T01:40:30Z</dcterms:created>
  <dcterms:modified xsi:type="dcterms:W3CDTF">2022-09-12T21:09:06Z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2018-10-04T00:00:00Z</vt:filetime>
  </property>
</Properties>
</file>