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78E4E-17C2-4B20-9BA7-1205271CC14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B64DA-ACC9-42AE-BFBE-B3392930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74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B64DA-ACC9-42AE-BFBE-B3392930B3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83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0259" y="1849138"/>
            <a:ext cx="3653790" cy="3762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55641" y="1881142"/>
            <a:ext cx="3914140" cy="3762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76059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940"/>
                </a:moveTo>
                <a:lnTo>
                  <a:pt x="9144000" y="281940"/>
                </a:lnTo>
                <a:lnTo>
                  <a:pt x="9144000" y="0"/>
                </a:lnTo>
                <a:lnTo>
                  <a:pt x="0" y="0"/>
                </a:lnTo>
                <a:lnTo>
                  <a:pt x="0" y="28194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5475" y="457009"/>
            <a:ext cx="7893050" cy="123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8770" y="1892873"/>
            <a:ext cx="8506460" cy="2584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56447" y="6637845"/>
            <a:ext cx="186690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tutor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" y="6400800"/>
            <a:ext cx="9142095" cy="457200"/>
          </a:xfrm>
          <a:custGeom>
            <a:avLst/>
            <a:gdLst/>
            <a:ahLst/>
            <a:cxnLst/>
            <a:rect l="l" t="t" r="r" b="b"/>
            <a:pathLst>
              <a:path w="9142095" h="457200">
                <a:moveTo>
                  <a:pt x="0" y="457200"/>
                </a:moveTo>
                <a:lnTo>
                  <a:pt x="9141714" y="457200"/>
                </a:lnTo>
                <a:lnTo>
                  <a:pt x="914171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34505"/>
            <a:ext cx="9142095" cy="64135"/>
          </a:xfrm>
          <a:custGeom>
            <a:avLst/>
            <a:gdLst/>
            <a:ahLst/>
            <a:cxnLst/>
            <a:rect l="l" t="t" r="r" b="b"/>
            <a:pathLst>
              <a:path w="9142095" h="64135">
                <a:moveTo>
                  <a:pt x="0" y="64008"/>
                </a:moveTo>
                <a:lnTo>
                  <a:pt x="9141714" y="64008"/>
                </a:lnTo>
                <a:lnTo>
                  <a:pt x="9141714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6017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1132586"/>
            <a:ext cx="6560820" cy="1847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340"/>
              </a:lnSpc>
            </a:pPr>
            <a:r>
              <a:rPr sz="7200" spc="-55" dirty="0">
                <a:solidFill>
                  <a:srgbClr val="252525"/>
                </a:solidFill>
              </a:rPr>
              <a:t>D</a:t>
            </a:r>
            <a:r>
              <a:rPr sz="7200" spc="-120" dirty="0">
                <a:solidFill>
                  <a:srgbClr val="252525"/>
                </a:solidFill>
              </a:rPr>
              <a:t>E</a:t>
            </a:r>
            <a:r>
              <a:rPr sz="7200" spc="-125" dirty="0">
                <a:solidFill>
                  <a:srgbClr val="252525"/>
                </a:solidFill>
              </a:rPr>
              <a:t>C</a:t>
            </a:r>
            <a:r>
              <a:rPr sz="7200" spc="-55" dirty="0">
                <a:solidFill>
                  <a:srgbClr val="252525"/>
                </a:solidFill>
              </a:rPr>
              <a:t>OMPOS</a:t>
            </a:r>
            <a:r>
              <a:rPr sz="7200" spc="-45" dirty="0">
                <a:solidFill>
                  <a:srgbClr val="252525"/>
                </a:solidFill>
              </a:rPr>
              <a:t>I</a:t>
            </a:r>
            <a:r>
              <a:rPr sz="7200" spc="-50" dirty="0">
                <a:solidFill>
                  <a:srgbClr val="252525"/>
                </a:solidFill>
              </a:rPr>
              <a:t>T</a:t>
            </a:r>
            <a:r>
              <a:rPr sz="7200" spc="-45" dirty="0">
                <a:solidFill>
                  <a:srgbClr val="252525"/>
                </a:solidFill>
              </a:rPr>
              <a:t>I</a:t>
            </a:r>
            <a:r>
              <a:rPr sz="7200" spc="-55" dirty="0">
                <a:solidFill>
                  <a:srgbClr val="252525"/>
                </a:solidFill>
              </a:rPr>
              <a:t>O</a:t>
            </a:r>
            <a:r>
              <a:rPr sz="7200" spc="-45" dirty="0">
                <a:solidFill>
                  <a:srgbClr val="252525"/>
                </a:solidFill>
              </a:rPr>
              <a:t>N</a:t>
            </a:r>
            <a:r>
              <a:rPr sz="7200" spc="-5" dirty="0">
                <a:solidFill>
                  <a:srgbClr val="252525"/>
                </a:solidFill>
              </a:rPr>
              <a:t>, </a:t>
            </a:r>
            <a:r>
              <a:rPr sz="7200" spc="-50" dirty="0">
                <a:solidFill>
                  <a:srgbClr val="252525"/>
                </a:solidFill>
              </a:rPr>
              <a:t>A</a:t>
            </a:r>
            <a:r>
              <a:rPr sz="7200" spc="-55" dirty="0">
                <a:solidFill>
                  <a:srgbClr val="252525"/>
                </a:solidFill>
              </a:rPr>
              <a:t>B</a:t>
            </a:r>
            <a:r>
              <a:rPr sz="7200" spc="-90" dirty="0">
                <a:solidFill>
                  <a:srgbClr val="252525"/>
                </a:solidFill>
              </a:rPr>
              <a:t>S</a:t>
            </a:r>
            <a:r>
              <a:rPr sz="7200" spc="-50" dirty="0">
                <a:solidFill>
                  <a:srgbClr val="252525"/>
                </a:solidFill>
              </a:rPr>
              <a:t>T</a:t>
            </a:r>
            <a:r>
              <a:rPr sz="7200" spc="-45" dirty="0">
                <a:solidFill>
                  <a:srgbClr val="252525"/>
                </a:solidFill>
              </a:rPr>
              <a:t>R</a:t>
            </a:r>
            <a:r>
              <a:rPr sz="7200" spc="-85" dirty="0">
                <a:solidFill>
                  <a:srgbClr val="252525"/>
                </a:solidFill>
              </a:rPr>
              <a:t>A</a:t>
            </a:r>
            <a:r>
              <a:rPr sz="7200" spc="-5" dirty="0">
                <a:solidFill>
                  <a:srgbClr val="252525"/>
                </a:solidFill>
              </a:rPr>
              <a:t>C</a:t>
            </a:r>
            <a:r>
              <a:rPr sz="7200" spc="-65" dirty="0">
                <a:solidFill>
                  <a:srgbClr val="252525"/>
                </a:solidFill>
              </a:rPr>
              <a:t>T</a:t>
            </a:r>
            <a:r>
              <a:rPr sz="7200" spc="-45" dirty="0">
                <a:solidFill>
                  <a:srgbClr val="252525"/>
                </a:solidFill>
              </a:rPr>
              <a:t>I</a:t>
            </a:r>
            <a:r>
              <a:rPr sz="7200" spc="-55" dirty="0">
                <a:solidFill>
                  <a:srgbClr val="252525"/>
                </a:solidFill>
              </a:rPr>
              <a:t>O</a:t>
            </a:r>
            <a:r>
              <a:rPr sz="7200" spc="-45" dirty="0">
                <a:solidFill>
                  <a:srgbClr val="252525"/>
                </a:solidFill>
              </a:rPr>
              <a:t>N</a:t>
            </a:r>
            <a:r>
              <a:rPr sz="7200" spc="-5" dirty="0">
                <a:solidFill>
                  <a:srgbClr val="252525"/>
                </a:solidFill>
              </a:rPr>
              <a:t>,</a:t>
            </a:r>
            <a:endParaRPr sz="7200"/>
          </a:p>
        </p:txBody>
      </p:sp>
      <p:sp>
        <p:nvSpPr>
          <p:cNvPr id="8" name="object 8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1" y="2997771"/>
            <a:ext cx="6337300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10"/>
              </a:lnSpc>
            </a:pPr>
            <a:r>
              <a:rPr sz="7200" b="0" spc="-55" dirty="0" smtClean="0">
                <a:solidFill>
                  <a:srgbClr val="252525"/>
                </a:solidFill>
                <a:latin typeface="Calibri Light"/>
                <a:cs typeface="Calibri Light"/>
              </a:rPr>
              <a:t>FUN</a:t>
            </a:r>
            <a:r>
              <a:rPr sz="7200" b="0" spc="-5" dirty="0" smtClean="0">
                <a:solidFill>
                  <a:srgbClr val="252525"/>
                </a:solidFill>
                <a:latin typeface="Calibri Light"/>
                <a:cs typeface="Calibri Light"/>
              </a:rPr>
              <a:t>C</a:t>
            </a:r>
            <a:r>
              <a:rPr sz="7200" b="0" spc="-65" dirty="0" smtClean="0">
                <a:solidFill>
                  <a:srgbClr val="252525"/>
                </a:solidFill>
                <a:latin typeface="Calibri Light"/>
                <a:cs typeface="Calibri Light"/>
              </a:rPr>
              <a:t>T</a:t>
            </a:r>
            <a:r>
              <a:rPr sz="7200" b="0" spc="-55" dirty="0" smtClean="0">
                <a:solidFill>
                  <a:srgbClr val="252525"/>
                </a:solidFill>
                <a:latin typeface="Calibri Light"/>
                <a:cs typeface="Calibri Light"/>
              </a:rPr>
              <a:t>ION</a:t>
            </a:r>
            <a:r>
              <a:rPr sz="7200" b="0" spc="-5" dirty="0" smtClean="0">
                <a:solidFill>
                  <a:srgbClr val="252525"/>
                </a:solidFill>
                <a:latin typeface="Calibri Light"/>
                <a:cs typeface="Calibri Light"/>
              </a:rPr>
              <a:t>S</a:t>
            </a:r>
            <a:endParaRPr sz="7200" dirty="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3732" y="4509008"/>
            <a:ext cx="26289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dirty="0" smtClean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70" dirty="0" smtClean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185" dirty="0">
                <a:solidFill>
                  <a:srgbClr val="585858"/>
                </a:solidFill>
                <a:latin typeface="Calibri Light"/>
                <a:cs typeface="Calibri Light"/>
              </a:rPr>
              <a:t>L</a:t>
            </a:r>
            <a:r>
              <a:rPr sz="2400" b="0" spc="170" dirty="0">
                <a:solidFill>
                  <a:srgbClr val="585858"/>
                </a:solidFill>
                <a:latin typeface="Calibri Light"/>
                <a:cs typeface="Calibri Light"/>
              </a:rPr>
              <a:t>E</a:t>
            </a:r>
            <a:r>
              <a:rPr sz="2400" b="0" spc="204" dirty="0">
                <a:solidFill>
                  <a:srgbClr val="585858"/>
                </a:solidFill>
                <a:latin typeface="Calibri Light"/>
                <a:cs typeface="Calibri Light"/>
              </a:rPr>
              <a:t>C</a:t>
            </a:r>
            <a:r>
              <a:rPr sz="2400" b="0" spc="190" dirty="0">
                <a:solidFill>
                  <a:srgbClr val="585858"/>
                </a:solidFill>
                <a:latin typeface="Calibri Light"/>
                <a:cs typeface="Calibri Light"/>
              </a:rPr>
              <a:t>T</a:t>
            </a:r>
            <a:r>
              <a:rPr sz="2400" b="0" spc="180" dirty="0">
                <a:solidFill>
                  <a:srgbClr val="585858"/>
                </a:solidFill>
                <a:latin typeface="Calibri Light"/>
                <a:cs typeface="Calibri Light"/>
              </a:rPr>
              <a:t>U</a:t>
            </a:r>
            <a:r>
              <a:rPr sz="2400" b="0" spc="195" dirty="0">
                <a:solidFill>
                  <a:srgbClr val="585858"/>
                </a:solidFill>
                <a:latin typeface="Calibri Light"/>
                <a:cs typeface="Calibri Light"/>
              </a:rPr>
              <a:t>R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E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4</a:t>
            </a:r>
            <a:endParaRPr sz="2400" dirty="0">
              <a:latin typeface="Calibri Light"/>
              <a:cs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2960" y="1037082"/>
            <a:ext cx="4425315" cy="714375"/>
          </a:xfrm>
          <a:custGeom>
            <a:avLst/>
            <a:gdLst/>
            <a:ahLst/>
            <a:cxnLst/>
            <a:rect l="l" t="t" r="r" b="b"/>
            <a:pathLst>
              <a:path w="4425315" h="714375">
                <a:moveTo>
                  <a:pt x="0" y="713994"/>
                </a:moveTo>
                <a:lnTo>
                  <a:pt x="4424934" y="713994"/>
                </a:lnTo>
                <a:lnTo>
                  <a:pt x="4424934" y="0"/>
                </a:lnTo>
                <a:lnTo>
                  <a:pt x="0" y="0"/>
                </a:lnTo>
                <a:lnTo>
                  <a:pt x="0" y="71399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ct val="100000"/>
              </a:lnSpc>
            </a:pPr>
            <a:r>
              <a:rPr spc="-60" dirty="0"/>
              <a:t>S</a:t>
            </a:r>
            <a:r>
              <a:rPr spc="-50" dirty="0"/>
              <a:t>U</a:t>
            </a:r>
            <a:r>
              <a:rPr spc="-55" dirty="0"/>
              <a:t>P</a:t>
            </a:r>
            <a:r>
              <a:rPr spc="-50" dirty="0"/>
              <a:t>R</a:t>
            </a:r>
            <a:r>
              <a:rPr spc="-100" dirty="0"/>
              <a:t>E</a:t>
            </a:r>
            <a:r>
              <a:rPr spc="-60" dirty="0"/>
              <a:t>S</a:t>
            </a:r>
            <a:r>
              <a:rPr spc="-5" dirty="0"/>
              <a:t>S</a:t>
            </a:r>
            <a:r>
              <a:rPr spc="-105" dirty="0"/>
              <a:t> </a:t>
            </a:r>
            <a:r>
              <a:rPr spc="-50" dirty="0"/>
              <a:t>D</a:t>
            </a:r>
            <a:r>
              <a:rPr spc="-55" dirty="0"/>
              <a:t>E</a:t>
            </a:r>
            <a:r>
              <a:rPr spc="-425" dirty="0"/>
              <a:t>T</a:t>
            </a:r>
            <a:r>
              <a:rPr spc="-50" dirty="0"/>
              <a:t>AIL</a:t>
            </a:r>
            <a:r>
              <a:rPr spc="-5" dirty="0"/>
              <a:t>S</a:t>
            </a:r>
            <a:r>
              <a:rPr spc="-105" dirty="0"/>
              <a:t> </a:t>
            </a:r>
            <a:r>
              <a:rPr spc="-55" dirty="0"/>
              <a:t>wit</a:t>
            </a:r>
            <a:r>
              <a:rPr spc="-5" dirty="0"/>
              <a:t>h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69147" y="6637845"/>
            <a:ext cx="16129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1066546"/>
            <a:ext cx="3427729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0" spc="-50" dirty="0">
                <a:latin typeface="Calibri Light"/>
                <a:cs typeface="Calibri Light"/>
              </a:rPr>
              <a:t>AB</a:t>
            </a:r>
            <a:r>
              <a:rPr sz="4800" b="0" spc="-80" dirty="0">
                <a:latin typeface="Calibri Light"/>
                <a:cs typeface="Calibri Light"/>
              </a:rPr>
              <a:t>S</a:t>
            </a:r>
            <a:r>
              <a:rPr sz="4800" b="0" spc="-50" dirty="0">
                <a:latin typeface="Calibri Light"/>
                <a:cs typeface="Calibri Light"/>
              </a:rPr>
              <a:t>TR</a:t>
            </a:r>
            <a:r>
              <a:rPr sz="4800" b="0" spc="-70" dirty="0">
                <a:latin typeface="Calibri Light"/>
                <a:cs typeface="Calibri Light"/>
              </a:rPr>
              <a:t>A</a:t>
            </a:r>
            <a:r>
              <a:rPr sz="4800" b="0" spc="-25" dirty="0">
                <a:latin typeface="Calibri Light"/>
                <a:cs typeface="Calibri Light"/>
              </a:rPr>
              <a:t>C</a:t>
            </a:r>
            <a:r>
              <a:rPr sz="4800" b="0" spc="-50" dirty="0">
                <a:latin typeface="Calibri Light"/>
                <a:cs typeface="Calibri Light"/>
              </a:rPr>
              <a:t>TIO</a:t>
            </a:r>
            <a:r>
              <a:rPr sz="4800" b="0" dirty="0">
                <a:latin typeface="Calibri Light"/>
                <a:cs typeface="Calibri Light"/>
              </a:rPr>
              <a:t>N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1881142"/>
            <a:ext cx="7641590" cy="3779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ts val="2965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ojec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x</a:t>
            </a:r>
            <a:r>
              <a:rPr sz="2600" dirty="0">
                <a:latin typeface="Calibri"/>
                <a:cs typeface="Calibri"/>
              </a:rPr>
              <a:t>ampl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tructi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 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5" dirty="0">
                <a:latin typeface="Calibri"/>
                <a:cs typeface="Calibri"/>
              </a:rPr>
              <a:t> a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endParaRPr sz="2600" dirty="0">
              <a:latin typeface="Calibri"/>
              <a:cs typeface="Calibri"/>
            </a:endParaRPr>
          </a:p>
          <a:p>
            <a:pPr marL="104139">
              <a:lnSpc>
                <a:spcPts val="2965"/>
              </a:lnSpc>
            </a:pPr>
            <a:r>
              <a:rPr sz="2600" spc="-10" dirty="0">
                <a:latin typeface="Calibri"/>
                <a:cs typeface="Calibri"/>
              </a:rPr>
              <a:t>su</a:t>
            </a:r>
            <a:r>
              <a:rPr sz="2600" spc="-30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ficie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nee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 k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uild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one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og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ammin</a:t>
            </a:r>
            <a:r>
              <a:rPr sz="2600" spc="20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think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piec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od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black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600" b="1" spc="-6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annot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ails</a:t>
            </a: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se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ails</a:t>
            </a: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ails</a:t>
            </a: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hid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edious</a:t>
            </a:r>
            <a:r>
              <a:rPr sz="2400" spc="-25" dirty="0">
                <a:latin typeface="Calibri"/>
                <a:cs typeface="Calibri"/>
              </a:rPr>
              <a:t> c</a:t>
            </a:r>
            <a:r>
              <a:rPr sz="2400" spc="-5" dirty="0">
                <a:latin typeface="Calibri"/>
                <a:cs typeface="Calibri"/>
              </a:rPr>
              <a:t>odin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 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ails</a:t>
            </a:r>
          </a:p>
          <a:p>
            <a:pPr marL="238125" indent="-225425">
              <a:lnSpc>
                <a:spcPts val="2965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achi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b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action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functi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specifi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tions</a:t>
            </a:r>
            <a:r>
              <a:rPr sz="2600" b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or</a:t>
            </a:r>
            <a:endParaRPr sz="2600" dirty="0">
              <a:latin typeface="Calibri"/>
              <a:cs typeface="Calibri"/>
            </a:endParaRPr>
          </a:p>
          <a:p>
            <a:pPr marL="104139">
              <a:lnSpc>
                <a:spcPts val="2965"/>
              </a:lnSpc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doc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trings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55" dirty="0"/>
              <a:t>FU</a:t>
            </a:r>
            <a:r>
              <a:rPr u="sng" spc="-45" dirty="0"/>
              <a:t>N</a:t>
            </a:r>
            <a:r>
              <a:rPr u="sng" spc="-25" dirty="0"/>
              <a:t>C</a:t>
            </a:r>
            <a:r>
              <a:rPr u="sng" spc="-50" dirty="0"/>
              <a:t>TIO</a:t>
            </a:r>
            <a:r>
              <a:rPr u="sng" spc="-45" dirty="0"/>
              <a:t>N</a:t>
            </a:r>
            <a:r>
              <a:rPr u="sng" spc="-5" dirty="0"/>
              <a:t>S</a:t>
            </a:r>
            <a:r>
              <a:rPr u="sng" dirty="0"/>
              <a:t> 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7515225" cy="3778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wri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eus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bl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piec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-55" dirty="0">
                <a:latin typeface="Calibri"/>
                <a:cs typeface="Calibri"/>
              </a:rPr>
              <a:t>/</a:t>
            </a:r>
            <a:r>
              <a:rPr sz="2600" dirty="0">
                <a:latin typeface="Calibri"/>
                <a:cs typeface="Calibri"/>
              </a:rPr>
              <a:t>chun</a:t>
            </a:r>
            <a:r>
              <a:rPr sz="2600" spc="-25" dirty="0">
                <a:latin typeface="Calibri"/>
                <a:cs typeface="Calibri"/>
              </a:rPr>
              <a:t>k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ode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-10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ed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endParaRPr sz="2600" dirty="0">
              <a:latin typeface="Calibri"/>
              <a:cs typeface="Calibri"/>
            </a:endParaRPr>
          </a:p>
          <a:p>
            <a:pPr marL="104139" marR="807720" indent="-91440">
              <a:lnSpc>
                <a:spcPts val="2810"/>
              </a:lnSpc>
              <a:spcBef>
                <a:spcPts val="14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function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no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run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og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am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til </a:t>
            </a: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 “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alle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spc="-5" dirty="0">
                <a:latin typeface="Calibri"/>
                <a:cs typeface="Calibri"/>
              </a:rPr>
              <a:t>”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“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spc="-5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75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ed</a:t>
            </a:r>
            <a:r>
              <a:rPr sz="2600" spc="-5" dirty="0">
                <a:latin typeface="Calibri"/>
                <a:cs typeface="Calibri"/>
              </a:rPr>
              <a:t>”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og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am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functio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6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ac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eri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tics: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ha</a:t>
            </a:r>
            <a:r>
              <a:rPr sz="2400" dirty="0">
                <a:latin typeface="Calibri"/>
                <a:cs typeface="Calibri"/>
              </a:rPr>
              <a:t>s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name</a:t>
            </a:r>
            <a:endParaRPr sz="24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ha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pa</a:t>
            </a:r>
            <a:r>
              <a:rPr sz="2400" b="1" spc="-6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am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5" dirty="0">
                <a:latin typeface="Calibri"/>
                <a:cs typeface="Calibri"/>
              </a:rPr>
              <a:t>mo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e)</a:t>
            </a:r>
            <a:endParaRPr sz="24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ha</a:t>
            </a:r>
            <a:r>
              <a:rPr sz="2400" dirty="0">
                <a:latin typeface="Calibri"/>
                <a:cs typeface="Calibri"/>
              </a:rPr>
              <a:t>s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doc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tring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(o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tional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ommended)</a:t>
            </a:r>
            <a:endParaRPr sz="24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ha</a:t>
            </a:r>
            <a:r>
              <a:rPr sz="2400" dirty="0">
                <a:latin typeface="Calibri"/>
                <a:cs typeface="Calibri"/>
              </a:rPr>
              <a:t>s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body</a:t>
            </a:r>
            <a:endParaRPr sz="24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turns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259" y="2358344"/>
            <a:ext cx="26168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def is_even( i ):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9860" y="2798272"/>
            <a:ext cx="1092200" cy="163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"""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48200"/>
              </a:lnSpc>
            </a:pPr>
            <a:r>
              <a:rPr sz="2000" spc="-5" dirty="0">
                <a:latin typeface="Courier New"/>
                <a:cs typeface="Courier New"/>
              </a:rPr>
              <a:t>Input: Returns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spc="-5" dirty="0">
                <a:latin typeface="Courier New"/>
                <a:cs typeface="Courier New"/>
              </a:rPr>
              <a:t>"""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6914" y="3250138"/>
            <a:ext cx="2616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i, a positive int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9314" y="3702004"/>
            <a:ext cx="1397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True if i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3314" y="3702004"/>
            <a:ext cx="27686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is even, otherwise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59168" y="3702004"/>
            <a:ext cx="787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False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2560" y="4619198"/>
            <a:ext cx="1981200" cy="706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48300"/>
              </a:lnSpc>
            </a:pPr>
            <a:r>
              <a:rPr sz="2000" spc="-5" dirty="0">
                <a:latin typeface="Courier New"/>
                <a:cs typeface="Courier New"/>
              </a:rPr>
              <a:t>print("inside return i%2 ==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66414" y="4619198"/>
            <a:ext cx="1371600" cy="706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48300"/>
              </a:lnSpc>
            </a:pPr>
            <a:r>
              <a:rPr sz="2000" spc="-5" dirty="0">
                <a:latin typeface="Courier New"/>
                <a:cs typeface="Courier New"/>
              </a:rPr>
              <a:t>is_even") 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7329" y="5823584"/>
            <a:ext cx="4391660" cy="498475"/>
          </a:xfrm>
          <a:prstGeom prst="rect">
            <a:avLst/>
          </a:prstGeom>
          <a:ln w="1600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is_even(3)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78810" y="2276475"/>
            <a:ext cx="391160" cy="459740"/>
          </a:xfrm>
          <a:custGeom>
            <a:avLst/>
            <a:gdLst/>
            <a:ahLst/>
            <a:cxnLst/>
            <a:rect l="l" t="t" r="r" b="b"/>
            <a:pathLst>
              <a:path w="391160" h="459739">
                <a:moveTo>
                  <a:pt x="0" y="459486"/>
                </a:moveTo>
                <a:lnTo>
                  <a:pt x="390906" y="459486"/>
                </a:lnTo>
                <a:lnTo>
                  <a:pt x="390906" y="0"/>
                </a:lnTo>
                <a:lnTo>
                  <a:pt x="0" y="0"/>
                </a:lnTo>
                <a:lnTo>
                  <a:pt x="0" y="459486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80363" y="4612640"/>
            <a:ext cx="3904615" cy="873760"/>
          </a:xfrm>
          <a:custGeom>
            <a:avLst/>
            <a:gdLst/>
            <a:ahLst/>
            <a:cxnLst/>
            <a:rect l="l" t="t" r="r" b="b"/>
            <a:pathLst>
              <a:path w="3904615" h="873760">
                <a:moveTo>
                  <a:pt x="0" y="873252"/>
                </a:moveTo>
                <a:lnTo>
                  <a:pt x="3904488" y="873252"/>
                </a:lnTo>
                <a:lnTo>
                  <a:pt x="3904488" y="0"/>
                </a:lnTo>
                <a:lnTo>
                  <a:pt x="0" y="0"/>
                </a:lnTo>
                <a:lnTo>
                  <a:pt x="0" y="873252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80363" y="2275713"/>
            <a:ext cx="1175385" cy="459105"/>
          </a:xfrm>
          <a:custGeom>
            <a:avLst/>
            <a:gdLst/>
            <a:ahLst/>
            <a:cxnLst/>
            <a:rect l="l" t="t" r="r" b="b"/>
            <a:pathLst>
              <a:path w="1175385" h="459105">
                <a:moveTo>
                  <a:pt x="0" y="458724"/>
                </a:moveTo>
                <a:lnTo>
                  <a:pt x="1175003" y="458724"/>
                </a:lnTo>
                <a:lnTo>
                  <a:pt x="1175003" y="0"/>
                </a:lnTo>
                <a:lnTo>
                  <a:pt x="0" y="0"/>
                </a:lnTo>
                <a:lnTo>
                  <a:pt x="0" y="458724"/>
                </a:lnTo>
                <a:close/>
              </a:path>
            </a:pathLst>
          </a:custGeom>
          <a:ln w="160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94179" y="1898396"/>
            <a:ext cx="483234" cy="309880"/>
          </a:xfrm>
          <a:custGeom>
            <a:avLst/>
            <a:gdLst/>
            <a:ahLst/>
            <a:cxnLst/>
            <a:rect l="l" t="t" r="r" b="b"/>
            <a:pathLst>
              <a:path w="483235" h="309880">
                <a:moveTo>
                  <a:pt x="14604" y="210819"/>
                </a:moveTo>
                <a:lnTo>
                  <a:pt x="9905" y="210819"/>
                </a:lnTo>
                <a:lnTo>
                  <a:pt x="9016" y="212089"/>
                </a:lnTo>
                <a:lnTo>
                  <a:pt x="4698" y="213359"/>
                </a:lnTo>
                <a:lnTo>
                  <a:pt x="3555" y="214629"/>
                </a:lnTo>
                <a:lnTo>
                  <a:pt x="2666" y="214629"/>
                </a:lnTo>
                <a:lnTo>
                  <a:pt x="1777" y="215899"/>
                </a:lnTo>
                <a:lnTo>
                  <a:pt x="1142" y="215899"/>
                </a:lnTo>
                <a:lnTo>
                  <a:pt x="761" y="217169"/>
                </a:lnTo>
                <a:lnTo>
                  <a:pt x="253" y="217169"/>
                </a:lnTo>
                <a:lnTo>
                  <a:pt x="0" y="218439"/>
                </a:lnTo>
                <a:lnTo>
                  <a:pt x="126" y="219709"/>
                </a:lnTo>
                <a:lnTo>
                  <a:pt x="46862" y="309879"/>
                </a:lnTo>
                <a:lnTo>
                  <a:pt x="53339" y="309879"/>
                </a:lnTo>
                <a:lnTo>
                  <a:pt x="56387" y="307339"/>
                </a:lnTo>
                <a:lnTo>
                  <a:pt x="58038" y="307339"/>
                </a:lnTo>
                <a:lnTo>
                  <a:pt x="59308" y="306069"/>
                </a:lnTo>
                <a:lnTo>
                  <a:pt x="60324" y="306069"/>
                </a:lnTo>
                <a:lnTo>
                  <a:pt x="61340" y="304799"/>
                </a:lnTo>
                <a:lnTo>
                  <a:pt x="62483" y="303529"/>
                </a:lnTo>
                <a:lnTo>
                  <a:pt x="62991" y="303529"/>
                </a:lnTo>
                <a:lnTo>
                  <a:pt x="63245" y="302259"/>
                </a:lnTo>
                <a:lnTo>
                  <a:pt x="63245" y="300989"/>
                </a:lnTo>
                <a:lnTo>
                  <a:pt x="30733" y="238759"/>
                </a:lnTo>
                <a:lnTo>
                  <a:pt x="32257" y="229869"/>
                </a:lnTo>
                <a:lnTo>
                  <a:pt x="34416" y="223519"/>
                </a:lnTo>
                <a:lnTo>
                  <a:pt x="21335" y="223519"/>
                </a:lnTo>
                <a:lnTo>
                  <a:pt x="14985" y="212089"/>
                </a:lnTo>
                <a:lnTo>
                  <a:pt x="14604" y="210819"/>
                </a:lnTo>
                <a:close/>
              </a:path>
              <a:path w="483235" h="309880">
                <a:moveTo>
                  <a:pt x="90297" y="205739"/>
                </a:moveTo>
                <a:lnTo>
                  <a:pt x="62229" y="205739"/>
                </a:lnTo>
                <a:lnTo>
                  <a:pt x="64896" y="207009"/>
                </a:lnTo>
                <a:lnTo>
                  <a:pt x="67563" y="209549"/>
                </a:lnTo>
                <a:lnTo>
                  <a:pt x="70103" y="210819"/>
                </a:lnTo>
                <a:lnTo>
                  <a:pt x="74929" y="215899"/>
                </a:lnTo>
                <a:lnTo>
                  <a:pt x="77342" y="220979"/>
                </a:lnTo>
                <a:lnTo>
                  <a:pt x="107314" y="278129"/>
                </a:lnTo>
                <a:lnTo>
                  <a:pt x="107695" y="278129"/>
                </a:lnTo>
                <a:lnTo>
                  <a:pt x="108204" y="279399"/>
                </a:lnTo>
                <a:lnTo>
                  <a:pt x="111632" y="279399"/>
                </a:lnTo>
                <a:lnTo>
                  <a:pt x="112775" y="278129"/>
                </a:lnTo>
                <a:lnTo>
                  <a:pt x="116966" y="276859"/>
                </a:lnTo>
                <a:lnTo>
                  <a:pt x="119761" y="274319"/>
                </a:lnTo>
                <a:lnTo>
                  <a:pt x="121792" y="273049"/>
                </a:lnTo>
                <a:lnTo>
                  <a:pt x="122427" y="273049"/>
                </a:lnTo>
                <a:lnTo>
                  <a:pt x="122936" y="271779"/>
                </a:lnTo>
                <a:lnTo>
                  <a:pt x="123697" y="271779"/>
                </a:lnTo>
                <a:lnTo>
                  <a:pt x="123697" y="269239"/>
                </a:lnTo>
                <a:lnTo>
                  <a:pt x="123443" y="269239"/>
                </a:lnTo>
                <a:lnTo>
                  <a:pt x="91947" y="208279"/>
                </a:lnTo>
                <a:lnTo>
                  <a:pt x="90297" y="205739"/>
                </a:lnTo>
                <a:close/>
              </a:path>
              <a:path w="483235" h="309880">
                <a:moveTo>
                  <a:pt x="186817" y="153669"/>
                </a:moveTo>
                <a:lnTo>
                  <a:pt x="158495" y="153669"/>
                </a:lnTo>
                <a:lnTo>
                  <a:pt x="161036" y="154939"/>
                </a:lnTo>
                <a:lnTo>
                  <a:pt x="163576" y="154939"/>
                </a:lnTo>
                <a:lnTo>
                  <a:pt x="165861" y="157479"/>
                </a:lnTo>
                <a:lnTo>
                  <a:pt x="167894" y="158749"/>
                </a:lnTo>
                <a:lnTo>
                  <a:pt x="170052" y="161289"/>
                </a:lnTo>
                <a:lnTo>
                  <a:pt x="171958" y="163829"/>
                </a:lnTo>
                <a:lnTo>
                  <a:pt x="177292" y="175259"/>
                </a:lnTo>
                <a:lnTo>
                  <a:pt x="165100" y="181609"/>
                </a:lnTo>
                <a:lnTo>
                  <a:pt x="158115" y="184149"/>
                </a:lnTo>
                <a:lnTo>
                  <a:pt x="152145" y="189229"/>
                </a:lnTo>
                <a:lnTo>
                  <a:pt x="147319" y="193039"/>
                </a:lnTo>
                <a:lnTo>
                  <a:pt x="142367" y="196849"/>
                </a:lnTo>
                <a:lnTo>
                  <a:pt x="138556" y="200659"/>
                </a:lnTo>
                <a:lnTo>
                  <a:pt x="133476" y="209549"/>
                </a:lnTo>
                <a:lnTo>
                  <a:pt x="132079" y="214629"/>
                </a:lnTo>
                <a:lnTo>
                  <a:pt x="131826" y="223519"/>
                </a:lnTo>
                <a:lnTo>
                  <a:pt x="133095" y="228599"/>
                </a:lnTo>
                <a:lnTo>
                  <a:pt x="135636" y="233679"/>
                </a:lnTo>
                <a:lnTo>
                  <a:pt x="137922" y="238759"/>
                </a:lnTo>
                <a:lnTo>
                  <a:pt x="140588" y="241299"/>
                </a:lnTo>
                <a:lnTo>
                  <a:pt x="143890" y="243839"/>
                </a:lnTo>
                <a:lnTo>
                  <a:pt x="147065" y="246379"/>
                </a:lnTo>
                <a:lnTo>
                  <a:pt x="150622" y="248919"/>
                </a:lnTo>
                <a:lnTo>
                  <a:pt x="154558" y="250189"/>
                </a:lnTo>
                <a:lnTo>
                  <a:pt x="162560" y="250189"/>
                </a:lnTo>
                <a:lnTo>
                  <a:pt x="171450" y="248919"/>
                </a:lnTo>
                <a:lnTo>
                  <a:pt x="176022" y="247649"/>
                </a:lnTo>
                <a:lnTo>
                  <a:pt x="180720" y="245109"/>
                </a:lnTo>
                <a:lnTo>
                  <a:pt x="186054" y="242569"/>
                </a:lnTo>
                <a:lnTo>
                  <a:pt x="190500" y="238759"/>
                </a:lnTo>
                <a:lnTo>
                  <a:pt x="193167" y="234949"/>
                </a:lnTo>
                <a:lnTo>
                  <a:pt x="166497" y="234949"/>
                </a:lnTo>
                <a:lnTo>
                  <a:pt x="157861" y="232409"/>
                </a:lnTo>
                <a:lnTo>
                  <a:pt x="149796" y="214629"/>
                </a:lnTo>
                <a:lnTo>
                  <a:pt x="149733" y="213359"/>
                </a:lnTo>
                <a:lnTo>
                  <a:pt x="183387" y="186689"/>
                </a:lnTo>
                <a:lnTo>
                  <a:pt x="204234" y="186689"/>
                </a:lnTo>
                <a:lnTo>
                  <a:pt x="189611" y="158749"/>
                </a:lnTo>
                <a:lnTo>
                  <a:pt x="186817" y="153669"/>
                </a:lnTo>
                <a:close/>
              </a:path>
              <a:path w="483235" h="309880">
                <a:moveTo>
                  <a:pt x="204234" y="186689"/>
                </a:moveTo>
                <a:lnTo>
                  <a:pt x="183387" y="186689"/>
                </a:lnTo>
                <a:lnTo>
                  <a:pt x="193294" y="205739"/>
                </a:lnTo>
                <a:lnTo>
                  <a:pt x="191515" y="212089"/>
                </a:lnTo>
                <a:lnTo>
                  <a:pt x="189357" y="217169"/>
                </a:lnTo>
                <a:lnTo>
                  <a:pt x="186817" y="220979"/>
                </a:lnTo>
                <a:lnTo>
                  <a:pt x="184404" y="226059"/>
                </a:lnTo>
                <a:lnTo>
                  <a:pt x="180975" y="228599"/>
                </a:lnTo>
                <a:lnTo>
                  <a:pt x="176657" y="231139"/>
                </a:lnTo>
                <a:lnTo>
                  <a:pt x="171322" y="233679"/>
                </a:lnTo>
                <a:lnTo>
                  <a:pt x="166497" y="234949"/>
                </a:lnTo>
                <a:lnTo>
                  <a:pt x="193167" y="234949"/>
                </a:lnTo>
                <a:lnTo>
                  <a:pt x="194056" y="233679"/>
                </a:lnTo>
                <a:lnTo>
                  <a:pt x="197738" y="228599"/>
                </a:lnTo>
                <a:lnTo>
                  <a:pt x="200405" y="223519"/>
                </a:lnTo>
                <a:lnTo>
                  <a:pt x="202057" y="217169"/>
                </a:lnTo>
                <a:lnTo>
                  <a:pt x="220188" y="217169"/>
                </a:lnTo>
                <a:lnTo>
                  <a:pt x="204234" y="186689"/>
                </a:lnTo>
                <a:close/>
              </a:path>
              <a:path w="483235" h="309880">
                <a:moveTo>
                  <a:pt x="220188" y="217169"/>
                </a:moveTo>
                <a:lnTo>
                  <a:pt x="202057" y="217169"/>
                </a:lnTo>
                <a:lnTo>
                  <a:pt x="206756" y="226059"/>
                </a:lnTo>
                <a:lnTo>
                  <a:pt x="207136" y="227329"/>
                </a:lnTo>
                <a:lnTo>
                  <a:pt x="212090" y="227329"/>
                </a:lnTo>
                <a:lnTo>
                  <a:pt x="213614" y="226059"/>
                </a:lnTo>
                <a:lnTo>
                  <a:pt x="215265" y="226059"/>
                </a:lnTo>
                <a:lnTo>
                  <a:pt x="217043" y="224789"/>
                </a:lnTo>
                <a:lnTo>
                  <a:pt x="218440" y="223519"/>
                </a:lnTo>
                <a:lnTo>
                  <a:pt x="219201" y="223519"/>
                </a:lnTo>
                <a:lnTo>
                  <a:pt x="220598" y="222249"/>
                </a:lnTo>
                <a:lnTo>
                  <a:pt x="220979" y="220979"/>
                </a:lnTo>
                <a:lnTo>
                  <a:pt x="221233" y="220979"/>
                </a:lnTo>
                <a:lnTo>
                  <a:pt x="221233" y="219709"/>
                </a:lnTo>
                <a:lnTo>
                  <a:pt x="220853" y="218439"/>
                </a:lnTo>
                <a:lnTo>
                  <a:pt x="220188" y="217169"/>
                </a:lnTo>
                <a:close/>
              </a:path>
              <a:path w="483235" h="309880">
                <a:moveTo>
                  <a:pt x="64769" y="186689"/>
                </a:moveTo>
                <a:lnTo>
                  <a:pt x="29971" y="203199"/>
                </a:lnTo>
                <a:lnTo>
                  <a:pt x="21335" y="223519"/>
                </a:lnTo>
                <a:lnTo>
                  <a:pt x="34416" y="223519"/>
                </a:lnTo>
                <a:lnTo>
                  <a:pt x="39496" y="213359"/>
                </a:lnTo>
                <a:lnTo>
                  <a:pt x="42925" y="209549"/>
                </a:lnTo>
                <a:lnTo>
                  <a:pt x="46989" y="208279"/>
                </a:lnTo>
                <a:lnTo>
                  <a:pt x="50164" y="205739"/>
                </a:lnTo>
                <a:lnTo>
                  <a:pt x="90297" y="205739"/>
                </a:lnTo>
                <a:lnTo>
                  <a:pt x="88645" y="203199"/>
                </a:lnTo>
                <a:lnTo>
                  <a:pt x="81787" y="195579"/>
                </a:lnTo>
                <a:lnTo>
                  <a:pt x="77850" y="191769"/>
                </a:lnTo>
                <a:lnTo>
                  <a:pt x="73659" y="190499"/>
                </a:lnTo>
                <a:lnTo>
                  <a:pt x="69341" y="187959"/>
                </a:lnTo>
                <a:lnTo>
                  <a:pt x="64769" y="186689"/>
                </a:lnTo>
                <a:close/>
              </a:path>
              <a:path w="483235" h="309880">
                <a:moveTo>
                  <a:pt x="257809" y="203199"/>
                </a:moveTo>
                <a:lnTo>
                  <a:pt x="251206" y="203199"/>
                </a:lnTo>
                <a:lnTo>
                  <a:pt x="251586" y="204469"/>
                </a:lnTo>
                <a:lnTo>
                  <a:pt x="255523" y="204469"/>
                </a:lnTo>
                <a:lnTo>
                  <a:pt x="257809" y="203199"/>
                </a:lnTo>
                <a:close/>
              </a:path>
              <a:path w="483235" h="309880">
                <a:moveTo>
                  <a:pt x="219329" y="105409"/>
                </a:moveTo>
                <a:lnTo>
                  <a:pt x="213359" y="105409"/>
                </a:lnTo>
                <a:lnTo>
                  <a:pt x="212090" y="106679"/>
                </a:lnTo>
                <a:lnTo>
                  <a:pt x="210565" y="106679"/>
                </a:lnTo>
                <a:lnTo>
                  <a:pt x="209042" y="107949"/>
                </a:lnTo>
                <a:lnTo>
                  <a:pt x="207898" y="107949"/>
                </a:lnTo>
                <a:lnTo>
                  <a:pt x="207009" y="109219"/>
                </a:lnTo>
                <a:lnTo>
                  <a:pt x="206120" y="109219"/>
                </a:lnTo>
                <a:lnTo>
                  <a:pt x="205486" y="110489"/>
                </a:lnTo>
                <a:lnTo>
                  <a:pt x="205104" y="110489"/>
                </a:lnTo>
                <a:lnTo>
                  <a:pt x="204597" y="111759"/>
                </a:lnTo>
                <a:lnTo>
                  <a:pt x="204469" y="113029"/>
                </a:lnTo>
                <a:lnTo>
                  <a:pt x="250951" y="203199"/>
                </a:lnTo>
                <a:lnTo>
                  <a:pt x="259079" y="203199"/>
                </a:lnTo>
                <a:lnTo>
                  <a:pt x="262381" y="200659"/>
                </a:lnTo>
                <a:lnTo>
                  <a:pt x="263652" y="200659"/>
                </a:lnTo>
                <a:lnTo>
                  <a:pt x="264667" y="199389"/>
                </a:lnTo>
                <a:lnTo>
                  <a:pt x="265684" y="199389"/>
                </a:lnTo>
                <a:lnTo>
                  <a:pt x="266319" y="198119"/>
                </a:lnTo>
                <a:lnTo>
                  <a:pt x="266827" y="198119"/>
                </a:lnTo>
                <a:lnTo>
                  <a:pt x="267334" y="196849"/>
                </a:lnTo>
                <a:lnTo>
                  <a:pt x="267589" y="196849"/>
                </a:lnTo>
                <a:lnTo>
                  <a:pt x="267589" y="195579"/>
                </a:lnTo>
                <a:lnTo>
                  <a:pt x="235076" y="132079"/>
                </a:lnTo>
                <a:lnTo>
                  <a:pt x="236601" y="124459"/>
                </a:lnTo>
                <a:lnTo>
                  <a:pt x="238633" y="118109"/>
                </a:lnTo>
                <a:lnTo>
                  <a:pt x="225679" y="118109"/>
                </a:lnTo>
                <a:lnTo>
                  <a:pt x="219329" y="105409"/>
                </a:lnTo>
                <a:close/>
              </a:path>
              <a:path w="483235" h="309880">
                <a:moveTo>
                  <a:pt x="164465" y="135889"/>
                </a:moveTo>
                <a:lnTo>
                  <a:pt x="159765" y="135889"/>
                </a:lnTo>
                <a:lnTo>
                  <a:pt x="149224" y="138429"/>
                </a:lnTo>
                <a:lnTo>
                  <a:pt x="143510" y="139699"/>
                </a:lnTo>
                <a:lnTo>
                  <a:pt x="137033" y="143509"/>
                </a:lnTo>
                <a:lnTo>
                  <a:pt x="133604" y="144779"/>
                </a:lnTo>
                <a:lnTo>
                  <a:pt x="130429" y="147319"/>
                </a:lnTo>
                <a:lnTo>
                  <a:pt x="124332" y="152399"/>
                </a:lnTo>
                <a:lnTo>
                  <a:pt x="121538" y="154939"/>
                </a:lnTo>
                <a:lnTo>
                  <a:pt x="119252" y="156209"/>
                </a:lnTo>
                <a:lnTo>
                  <a:pt x="116839" y="158749"/>
                </a:lnTo>
                <a:lnTo>
                  <a:pt x="114934" y="161289"/>
                </a:lnTo>
                <a:lnTo>
                  <a:pt x="113411" y="163829"/>
                </a:lnTo>
                <a:lnTo>
                  <a:pt x="111759" y="166369"/>
                </a:lnTo>
                <a:lnTo>
                  <a:pt x="110743" y="167639"/>
                </a:lnTo>
                <a:lnTo>
                  <a:pt x="110363" y="168909"/>
                </a:lnTo>
                <a:lnTo>
                  <a:pt x="109854" y="170179"/>
                </a:lnTo>
                <a:lnTo>
                  <a:pt x="109727" y="171449"/>
                </a:lnTo>
                <a:lnTo>
                  <a:pt x="110236" y="173989"/>
                </a:lnTo>
                <a:lnTo>
                  <a:pt x="110870" y="175259"/>
                </a:lnTo>
                <a:lnTo>
                  <a:pt x="111759" y="176529"/>
                </a:lnTo>
                <a:lnTo>
                  <a:pt x="112775" y="179069"/>
                </a:lnTo>
                <a:lnTo>
                  <a:pt x="113283" y="179069"/>
                </a:lnTo>
                <a:lnTo>
                  <a:pt x="113918" y="180339"/>
                </a:lnTo>
                <a:lnTo>
                  <a:pt x="114426" y="180339"/>
                </a:lnTo>
                <a:lnTo>
                  <a:pt x="115061" y="181609"/>
                </a:lnTo>
                <a:lnTo>
                  <a:pt x="119125" y="181609"/>
                </a:lnTo>
                <a:lnTo>
                  <a:pt x="120014" y="180339"/>
                </a:lnTo>
                <a:lnTo>
                  <a:pt x="123697" y="173989"/>
                </a:lnTo>
                <a:lnTo>
                  <a:pt x="125602" y="171449"/>
                </a:lnTo>
                <a:lnTo>
                  <a:pt x="127380" y="170179"/>
                </a:lnTo>
                <a:lnTo>
                  <a:pt x="129666" y="167639"/>
                </a:lnTo>
                <a:lnTo>
                  <a:pt x="132333" y="165099"/>
                </a:lnTo>
                <a:lnTo>
                  <a:pt x="135001" y="161289"/>
                </a:lnTo>
                <a:lnTo>
                  <a:pt x="138429" y="160019"/>
                </a:lnTo>
                <a:lnTo>
                  <a:pt x="142494" y="157479"/>
                </a:lnTo>
                <a:lnTo>
                  <a:pt x="146176" y="154939"/>
                </a:lnTo>
                <a:lnTo>
                  <a:pt x="149606" y="153669"/>
                </a:lnTo>
                <a:lnTo>
                  <a:pt x="186817" y="153669"/>
                </a:lnTo>
                <a:lnTo>
                  <a:pt x="183642" y="148589"/>
                </a:lnTo>
                <a:lnTo>
                  <a:pt x="180212" y="144779"/>
                </a:lnTo>
                <a:lnTo>
                  <a:pt x="176783" y="142239"/>
                </a:lnTo>
                <a:lnTo>
                  <a:pt x="172974" y="139699"/>
                </a:lnTo>
                <a:lnTo>
                  <a:pt x="168783" y="138429"/>
                </a:lnTo>
                <a:lnTo>
                  <a:pt x="164465" y="135889"/>
                </a:lnTo>
                <a:close/>
              </a:path>
              <a:path w="483235" h="309880">
                <a:moveTo>
                  <a:pt x="293460" y="100329"/>
                </a:moveTo>
                <a:lnTo>
                  <a:pt x="261747" y="100329"/>
                </a:lnTo>
                <a:lnTo>
                  <a:pt x="267081" y="102869"/>
                </a:lnTo>
                <a:lnTo>
                  <a:pt x="269620" y="104139"/>
                </a:lnTo>
                <a:lnTo>
                  <a:pt x="309245" y="173989"/>
                </a:lnTo>
                <a:lnTo>
                  <a:pt x="315848" y="173989"/>
                </a:lnTo>
                <a:lnTo>
                  <a:pt x="318642" y="171449"/>
                </a:lnTo>
                <a:lnTo>
                  <a:pt x="320294" y="171449"/>
                </a:lnTo>
                <a:lnTo>
                  <a:pt x="321564" y="170179"/>
                </a:lnTo>
                <a:lnTo>
                  <a:pt x="322580" y="170179"/>
                </a:lnTo>
                <a:lnTo>
                  <a:pt x="323469" y="168909"/>
                </a:lnTo>
                <a:lnTo>
                  <a:pt x="324231" y="168909"/>
                </a:lnTo>
                <a:lnTo>
                  <a:pt x="324739" y="167639"/>
                </a:lnTo>
                <a:lnTo>
                  <a:pt x="325247" y="167639"/>
                </a:lnTo>
                <a:lnTo>
                  <a:pt x="325501" y="166369"/>
                </a:lnTo>
                <a:lnTo>
                  <a:pt x="325628" y="165099"/>
                </a:lnTo>
                <a:lnTo>
                  <a:pt x="292989" y="102869"/>
                </a:lnTo>
                <a:lnTo>
                  <a:pt x="293460" y="100329"/>
                </a:lnTo>
                <a:close/>
              </a:path>
              <a:path w="483235" h="309880">
                <a:moveTo>
                  <a:pt x="349250" y="69849"/>
                </a:moveTo>
                <a:lnTo>
                  <a:pt x="314070" y="69849"/>
                </a:lnTo>
                <a:lnTo>
                  <a:pt x="319786" y="71119"/>
                </a:lnTo>
                <a:lnTo>
                  <a:pt x="322453" y="71119"/>
                </a:lnTo>
                <a:lnTo>
                  <a:pt x="327787" y="73659"/>
                </a:lnTo>
                <a:lnTo>
                  <a:pt x="330200" y="76199"/>
                </a:lnTo>
                <a:lnTo>
                  <a:pt x="334772" y="82549"/>
                </a:lnTo>
                <a:lnTo>
                  <a:pt x="336804" y="85089"/>
                </a:lnTo>
                <a:lnTo>
                  <a:pt x="338709" y="88899"/>
                </a:lnTo>
                <a:lnTo>
                  <a:pt x="367157" y="143509"/>
                </a:lnTo>
                <a:lnTo>
                  <a:pt x="367538" y="143509"/>
                </a:lnTo>
                <a:lnTo>
                  <a:pt x="367919" y="144779"/>
                </a:lnTo>
                <a:lnTo>
                  <a:pt x="371475" y="144779"/>
                </a:lnTo>
                <a:lnTo>
                  <a:pt x="373761" y="143509"/>
                </a:lnTo>
                <a:lnTo>
                  <a:pt x="375158" y="142239"/>
                </a:lnTo>
                <a:lnTo>
                  <a:pt x="376809" y="142239"/>
                </a:lnTo>
                <a:lnTo>
                  <a:pt x="378333" y="140969"/>
                </a:lnTo>
                <a:lnTo>
                  <a:pt x="379603" y="140969"/>
                </a:lnTo>
                <a:lnTo>
                  <a:pt x="381634" y="138429"/>
                </a:lnTo>
                <a:lnTo>
                  <a:pt x="382397" y="138429"/>
                </a:lnTo>
                <a:lnTo>
                  <a:pt x="383286" y="137159"/>
                </a:lnTo>
                <a:lnTo>
                  <a:pt x="383540" y="137159"/>
                </a:lnTo>
                <a:lnTo>
                  <a:pt x="383540" y="134619"/>
                </a:lnTo>
                <a:lnTo>
                  <a:pt x="383286" y="134619"/>
                </a:lnTo>
                <a:lnTo>
                  <a:pt x="354076" y="78739"/>
                </a:lnTo>
                <a:lnTo>
                  <a:pt x="351536" y="73659"/>
                </a:lnTo>
                <a:lnTo>
                  <a:pt x="349250" y="69849"/>
                </a:lnTo>
                <a:close/>
              </a:path>
              <a:path w="483235" h="309880">
                <a:moveTo>
                  <a:pt x="269494" y="82549"/>
                </a:moveTo>
                <a:lnTo>
                  <a:pt x="260222" y="82549"/>
                </a:lnTo>
                <a:lnTo>
                  <a:pt x="253365" y="83819"/>
                </a:lnTo>
                <a:lnTo>
                  <a:pt x="249936" y="85089"/>
                </a:lnTo>
                <a:lnTo>
                  <a:pt x="246126" y="86359"/>
                </a:lnTo>
                <a:lnTo>
                  <a:pt x="241300" y="88899"/>
                </a:lnTo>
                <a:lnTo>
                  <a:pt x="237236" y="92709"/>
                </a:lnTo>
                <a:lnTo>
                  <a:pt x="233933" y="97789"/>
                </a:lnTo>
                <a:lnTo>
                  <a:pt x="230504" y="102869"/>
                </a:lnTo>
                <a:lnTo>
                  <a:pt x="227711" y="110489"/>
                </a:lnTo>
                <a:lnTo>
                  <a:pt x="225679" y="118109"/>
                </a:lnTo>
                <a:lnTo>
                  <a:pt x="238633" y="118109"/>
                </a:lnTo>
                <a:lnTo>
                  <a:pt x="243204" y="107949"/>
                </a:lnTo>
                <a:lnTo>
                  <a:pt x="246253" y="105409"/>
                </a:lnTo>
                <a:lnTo>
                  <a:pt x="250062" y="102869"/>
                </a:lnTo>
                <a:lnTo>
                  <a:pt x="253111" y="101599"/>
                </a:lnTo>
                <a:lnTo>
                  <a:pt x="256031" y="100329"/>
                </a:lnTo>
                <a:lnTo>
                  <a:pt x="293460" y="100329"/>
                </a:lnTo>
                <a:lnTo>
                  <a:pt x="294640" y="93979"/>
                </a:lnTo>
                <a:lnTo>
                  <a:pt x="295859" y="90169"/>
                </a:lnTo>
                <a:lnTo>
                  <a:pt x="282829" y="90169"/>
                </a:lnTo>
                <a:lnTo>
                  <a:pt x="280289" y="87629"/>
                </a:lnTo>
                <a:lnTo>
                  <a:pt x="277748" y="86359"/>
                </a:lnTo>
                <a:lnTo>
                  <a:pt x="272415" y="83819"/>
                </a:lnTo>
                <a:lnTo>
                  <a:pt x="269494" y="82549"/>
                </a:lnTo>
                <a:close/>
              </a:path>
              <a:path w="483235" h="309880">
                <a:moveTo>
                  <a:pt x="427481" y="0"/>
                </a:moveTo>
                <a:lnTo>
                  <a:pt x="389890" y="13969"/>
                </a:lnTo>
                <a:lnTo>
                  <a:pt x="385826" y="19049"/>
                </a:lnTo>
                <a:lnTo>
                  <a:pt x="381634" y="24129"/>
                </a:lnTo>
                <a:lnTo>
                  <a:pt x="378841" y="29209"/>
                </a:lnTo>
                <a:lnTo>
                  <a:pt x="375793" y="41909"/>
                </a:lnTo>
                <a:lnTo>
                  <a:pt x="375666" y="48259"/>
                </a:lnTo>
                <a:lnTo>
                  <a:pt x="377952" y="63499"/>
                </a:lnTo>
                <a:lnTo>
                  <a:pt x="403479" y="102869"/>
                </a:lnTo>
                <a:lnTo>
                  <a:pt x="414781" y="107949"/>
                </a:lnTo>
                <a:lnTo>
                  <a:pt x="420623" y="110489"/>
                </a:lnTo>
                <a:lnTo>
                  <a:pt x="458469" y="101599"/>
                </a:lnTo>
                <a:lnTo>
                  <a:pt x="469138" y="93979"/>
                </a:lnTo>
                <a:lnTo>
                  <a:pt x="425450" y="93979"/>
                </a:lnTo>
                <a:lnTo>
                  <a:pt x="417830" y="90169"/>
                </a:lnTo>
                <a:lnTo>
                  <a:pt x="414400" y="87629"/>
                </a:lnTo>
                <a:lnTo>
                  <a:pt x="408305" y="81279"/>
                </a:lnTo>
                <a:lnTo>
                  <a:pt x="405511" y="77469"/>
                </a:lnTo>
                <a:lnTo>
                  <a:pt x="402971" y="72389"/>
                </a:lnTo>
                <a:lnTo>
                  <a:pt x="427471" y="59689"/>
                </a:lnTo>
                <a:lnTo>
                  <a:pt x="396748" y="59689"/>
                </a:lnTo>
                <a:lnTo>
                  <a:pt x="394970" y="55879"/>
                </a:lnTo>
                <a:lnTo>
                  <a:pt x="393827" y="52069"/>
                </a:lnTo>
                <a:lnTo>
                  <a:pt x="393191" y="48259"/>
                </a:lnTo>
                <a:lnTo>
                  <a:pt x="392684" y="44449"/>
                </a:lnTo>
                <a:lnTo>
                  <a:pt x="392684" y="40639"/>
                </a:lnTo>
                <a:lnTo>
                  <a:pt x="394208" y="34289"/>
                </a:lnTo>
                <a:lnTo>
                  <a:pt x="395732" y="30479"/>
                </a:lnTo>
                <a:lnTo>
                  <a:pt x="398018" y="27939"/>
                </a:lnTo>
                <a:lnTo>
                  <a:pt x="400304" y="24129"/>
                </a:lnTo>
                <a:lnTo>
                  <a:pt x="403479" y="21589"/>
                </a:lnTo>
                <a:lnTo>
                  <a:pt x="407543" y="19049"/>
                </a:lnTo>
                <a:lnTo>
                  <a:pt x="415416" y="15239"/>
                </a:lnTo>
                <a:lnTo>
                  <a:pt x="454215" y="15239"/>
                </a:lnTo>
                <a:lnTo>
                  <a:pt x="452119" y="12699"/>
                </a:lnTo>
                <a:lnTo>
                  <a:pt x="448056" y="8889"/>
                </a:lnTo>
                <a:lnTo>
                  <a:pt x="443356" y="5079"/>
                </a:lnTo>
                <a:lnTo>
                  <a:pt x="438277" y="3809"/>
                </a:lnTo>
                <a:lnTo>
                  <a:pt x="433069" y="1269"/>
                </a:lnTo>
                <a:lnTo>
                  <a:pt x="427481" y="0"/>
                </a:lnTo>
                <a:close/>
              </a:path>
              <a:path w="483235" h="309880">
                <a:moveTo>
                  <a:pt x="216154" y="104139"/>
                </a:moveTo>
                <a:lnTo>
                  <a:pt x="215392" y="105409"/>
                </a:lnTo>
                <a:lnTo>
                  <a:pt x="218058" y="105409"/>
                </a:lnTo>
                <a:lnTo>
                  <a:pt x="216154" y="104139"/>
                </a:lnTo>
                <a:close/>
              </a:path>
              <a:path w="483235" h="309880">
                <a:moveTo>
                  <a:pt x="477773" y="67309"/>
                </a:moveTo>
                <a:lnTo>
                  <a:pt x="474091" y="67309"/>
                </a:lnTo>
                <a:lnTo>
                  <a:pt x="473075" y="68579"/>
                </a:lnTo>
                <a:lnTo>
                  <a:pt x="470789" y="71119"/>
                </a:lnTo>
                <a:lnTo>
                  <a:pt x="467106" y="76199"/>
                </a:lnTo>
                <a:lnTo>
                  <a:pt x="465200" y="77469"/>
                </a:lnTo>
                <a:lnTo>
                  <a:pt x="462661" y="80009"/>
                </a:lnTo>
                <a:lnTo>
                  <a:pt x="456819" y="85089"/>
                </a:lnTo>
                <a:lnTo>
                  <a:pt x="453136" y="87629"/>
                </a:lnTo>
                <a:lnTo>
                  <a:pt x="448944" y="88899"/>
                </a:lnTo>
                <a:lnTo>
                  <a:pt x="443611" y="92709"/>
                </a:lnTo>
                <a:lnTo>
                  <a:pt x="438658" y="93979"/>
                </a:lnTo>
                <a:lnTo>
                  <a:pt x="469138" y="93979"/>
                </a:lnTo>
                <a:lnTo>
                  <a:pt x="472059" y="91439"/>
                </a:lnTo>
                <a:lnTo>
                  <a:pt x="476884" y="86359"/>
                </a:lnTo>
                <a:lnTo>
                  <a:pt x="478790" y="85089"/>
                </a:lnTo>
                <a:lnTo>
                  <a:pt x="480187" y="82549"/>
                </a:lnTo>
                <a:lnTo>
                  <a:pt x="481584" y="81279"/>
                </a:lnTo>
                <a:lnTo>
                  <a:pt x="482346" y="80009"/>
                </a:lnTo>
                <a:lnTo>
                  <a:pt x="482727" y="77469"/>
                </a:lnTo>
                <a:lnTo>
                  <a:pt x="482472" y="76199"/>
                </a:lnTo>
                <a:lnTo>
                  <a:pt x="481711" y="73659"/>
                </a:lnTo>
                <a:lnTo>
                  <a:pt x="481330" y="73659"/>
                </a:lnTo>
                <a:lnTo>
                  <a:pt x="480948" y="72389"/>
                </a:lnTo>
                <a:lnTo>
                  <a:pt x="479678" y="69849"/>
                </a:lnTo>
                <a:lnTo>
                  <a:pt x="478663" y="68579"/>
                </a:lnTo>
                <a:lnTo>
                  <a:pt x="478155" y="68579"/>
                </a:lnTo>
                <a:lnTo>
                  <a:pt x="477773" y="67309"/>
                </a:lnTo>
                <a:close/>
              </a:path>
              <a:path w="483235" h="309880">
                <a:moveTo>
                  <a:pt x="325120" y="52069"/>
                </a:moveTo>
                <a:lnTo>
                  <a:pt x="315214" y="52069"/>
                </a:lnTo>
                <a:lnTo>
                  <a:pt x="309880" y="53339"/>
                </a:lnTo>
                <a:lnTo>
                  <a:pt x="304165" y="57149"/>
                </a:lnTo>
                <a:lnTo>
                  <a:pt x="301752" y="58419"/>
                </a:lnTo>
                <a:lnTo>
                  <a:pt x="282829" y="90169"/>
                </a:lnTo>
                <a:lnTo>
                  <a:pt x="295859" y="90169"/>
                </a:lnTo>
                <a:lnTo>
                  <a:pt x="296672" y="87629"/>
                </a:lnTo>
                <a:lnTo>
                  <a:pt x="298958" y="82549"/>
                </a:lnTo>
                <a:lnTo>
                  <a:pt x="314070" y="69849"/>
                </a:lnTo>
                <a:lnTo>
                  <a:pt x="349250" y="69849"/>
                </a:lnTo>
                <a:lnTo>
                  <a:pt x="348488" y="68579"/>
                </a:lnTo>
                <a:lnTo>
                  <a:pt x="345186" y="64769"/>
                </a:lnTo>
                <a:lnTo>
                  <a:pt x="341757" y="60959"/>
                </a:lnTo>
                <a:lnTo>
                  <a:pt x="338073" y="57149"/>
                </a:lnTo>
                <a:lnTo>
                  <a:pt x="329691" y="53339"/>
                </a:lnTo>
                <a:lnTo>
                  <a:pt x="325120" y="52069"/>
                </a:lnTo>
                <a:close/>
              </a:path>
              <a:path w="483235" h="309880">
                <a:moveTo>
                  <a:pt x="454215" y="15239"/>
                </a:moveTo>
                <a:lnTo>
                  <a:pt x="422656" y="15239"/>
                </a:lnTo>
                <a:lnTo>
                  <a:pt x="435737" y="20319"/>
                </a:lnTo>
                <a:lnTo>
                  <a:pt x="441197" y="26669"/>
                </a:lnTo>
                <a:lnTo>
                  <a:pt x="445389" y="34289"/>
                </a:lnTo>
                <a:lnTo>
                  <a:pt x="396748" y="59689"/>
                </a:lnTo>
                <a:lnTo>
                  <a:pt x="427471" y="59689"/>
                </a:lnTo>
                <a:lnTo>
                  <a:pt x="461772" y="41909"/>
                </a:lnTo>
                <a:lnTo>
                  <a:pt x="466090" y="35559"/>
                </a:lnTo>
                <a:lnTo>
                  <a:pt x="465709" y="34289"/>
                </a:lnTo>
                <a:lnTo>
                  <a:pt x="464439" y="31749"/>
                </a:lnTo>
                <a:lnTo>
                  <a:pt x="459866" y="22859"/>
                </a:lnTo>
                <a:lnTo>
                  <a:pt x="456311" y="17779"/>
                </a:lnTo>
                <a:lnTo>
                  <a:pt x="454215" y="152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5330"/>
              </a:lnSpc>
            </a:pPr>
            <a:r>
              <a:rPr spc="-55" dirty="0"/>
              <a:t>H</a:t>
            </a:r>
            <a:r>
              <a:rPr spc="-105" dirty="0"/>
              <a:t>O</a:t>
            </a:r>
            <a:r>
              <a:rPr dirty="0"/>
              <a:t>W</a:t>
            </a:r>
            <a:r>
              <a:rPr spc="-100" dirty="0"/>
              <a:t> </a:t>
            </a:r>
            <a:r>
              <a:rPr spc="-185" dirty="0"/>
              <a:t>T</a:t>
            </a:r>
            <a:r>
              <a:rPr dirty="0"/>
              <a:t>O</a:t>
            </a:r>
            <a:r>
              <a:rPr spc="-110" dirty="0"/>
              <a:t> </a:t>
            </a:r>
            <a:r>
              <a:rPr spc="-50" dirty="0"/>
              <a:t>WRIT</a:t>
            </a:r>
            <a:r>
              <a:rPr spc="-5" dirty="0"/>
              <a:t>E</a:t>
            </a:r>
            <a:r>
              <a:rPr spc="-100" dirty="0"/>
              <a:t> </a:t>
            </a:r>
            <a:r>
              <a:rPr spc="-55" dirty="0"/>
              <a:t>an</a:t>
            </a:r>
            <a:r>
              <a:rPr spc="-5" dirty="0"/>
              <a:t>d</a:t>
            </a:r>
          </a:p>
          <a:p>
            <a:pPr marL="288925">
              <a:lnSpc>
                <a:spcPts val="5330"/>
              </a:lnSpc>
              <a:tabLst>
                <a:tab pos="7879715" algn="l"/>
              </a:tabLst>
            </a:pPr>
            <a:r>
              <a:rPr u="sng" spc="-50" dirty="0"/>
              <a:t>CA</a:t>
            </a:r>
            <a:r>
              <a:rPr u="sng" spc="-55" dirty="0"/>
              <a:t>LL</a:t>
            </a:r>
            <a:r>
              <a:rPr u="sng" spc="-45" dirty="0"/>
              <a:t>/</a:t>
            </a:r>
            <a:r>
              <a:rPr u="sng" spc="-50" dirty="0"/>
              <a:t>I</a:t>
            </a:r>
            <a:r>
              <a:rPr u="sng" spc="-45" dirty="0"/>
              <a:t>N</a:t>
            </a:r>
            <a:r>
              <a:rPr u="sng" spc="-100" dirty="0"/>
              <a:t>V</a:t>
            </a:r>
            <a:r>
              <a:rPr u="sng" spc="-50" dirty="0"/>
              <a:t>O</a:t>
            </a:r>
            <a:r>
              <a:rPr u="sng" spc="-45" dirty="0"/>
              <a:t>K</a:t>
            </a:r>
            <a:r>
              <a:rPr u="sng" spc="-5" dirty="0"/>
              <a:t>E</a:t>
            </a:r>
            <a:r>
              <a:rPr u="sng" spc="-100" dirty="0"/>
              <a:t> </a:t>
            </a:r>
            <a:r>
              <a:rPr u="sng" dirty="0"/>
              <a:t>A</a:t>
            </a:r>
            <a:r>
              <a:rPr u="sng" spc="-105" dirty="0"/>
              <a:t> </a:t>
            </a:r>
            <a:r>
              <a:rPr u="sng" spc="-55" dirty="0"/>
              <a:t>FU</a:t>
            </a:r>
            <a:r>
              <a:rPr u="sng" spc="-45" dirty="0"/>
              <a:t>N</a:t>
            </a:r>
            <a:r>
              <a:rPr u="sng" spc="-25" dirty="0"/>
              <a:t>C</a:t>
            </a:r>
            <a:r>
              <a:rPr u="sng" spc="-50" dirty="0"/>
              <a:t>TIO</a:t>
            </a:r>
            <a:r>
              <a:rPr u="sng" dirty="0"/>
              <a:t>N 	</a:t>
            </a:r>
          </a:p>
        </p:txBody>
      </p:sp>
      <p:sp>
        <p:nvSpPr>
          <p:cNvPr id="16" name="object 16"/>
          <p:cNvSpPr/>
          <p:nvPr/>
        </p:nvSpPr>
        <p:spPr>
          <a:xfrm>
            <a:off x="3544442" y="1827022"/>
            <a:ext cx="1248028" cy="797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1362" y="4655692"/>
            <a:ext cx="436880" cy="296545"/>
          </a:xfrm>
          <a:custGeom>
            <a:avLst/>
            <a:gdLst/>
            <a:ahLst/>
            <a:cxnLst/>
            <a:rect l="l" t="t" r="r" b="b"/>
            <a:pathLst>
              <a:path w="436880" h="296545">
                <a:moveTo>
                  <a:pt x="15113" y="152527"/>
                </a:moveTo>
                <a:lnTo>
                  <a:pt x="13042" y="152527"/>
                </a:lnTo>
                <a:lnTo>
                  <a:pt x="12115" y="152781"/>
                </a:lnTo>
                <a:lnTo>
                  <a:pt x="0" y="160401"/>
                </a:lnTo>
                <a:lnTo>
                  <a:pt x="63" y="161925"/>
                </a:lnTo>
                <a:lnTo>
                  <a:pt x="342" y="162433"/>
                </a:lnTo>
                <a:lnTo>
                  <a:pt x="69189" y="295402"/>
                </a:lnTo>
                <a:lnTo>
                  <a:pt x="69519" y="295910"/>
                </a:lnTo>
                <a:lnTo>
                  <a:pt x="70332" y="296418"/>
                </a:lnTo>
                <a:lnTo>
                  <a:pt x="72326" y="296418"/>
                </a:lnTo>
                <a:lnTo>
                  <a:pt x="73177" y="296164"/>
                </a:lnTo>
                <a:lnTo>
                  <a:pt x="74168" y="295783"/>
                </a:lnTo>
                <a:lnTo>
                  <a:pt x="75158" y="295529"/>
                </a:lnTo>
                <a:lnTo>
                  <a:pt x="76314" y="295021"/>
                </a:lnTo>
                <a:lnTo>
                  <a:pt x="77635" y="294259"/>
                </a:lnTo>
                <a:lnTo>
                  <a:pt x="79032" y="293624"/>
                </a:lnTo>
                <a:lnTo>
                  <a:pt x="80137" y="292862"/>
                </a:lnTo>
                <a:lnTo>
                  <a:pt x="80962" y="292354"/>
                </a:lnTo>
                <a:lnTo>
                  <a:pt x="82435" y="291211"/>
                </a:lnTo>
                <a:lnTo>
                  <a:pt x="82905" y="290576"/>
                </a:lnTo>
                <a:lnTo>
                  <a:pt x="83375" y="290068"/>
                </a:lnTo>
                <a:lnTo>
                  <a:pt x="83642" y="289560"/>
                </a:lnTo>
                <a:lnTo>
                  <a:pt x="83654" y="287909"/>
                </a:lnTo>
                <a:lnTo>
                  <a:pt x="77736" y="276479"/>
                </a:lnTo>
                <a:lnTo>
                  <a:pt x="115130" y="276479"/>
                </a:lnTo>
                <a:lnTo>
                  <a:pt x="121031" y="273431"/>
                </a:lnTo>
                <a:lnTo>
                  <a:pt x="125882" y="269494"/>
                </a:lnTo>
                <a:lnTo>
                  <a:pt x="128128" y="266446"/>
                </a:lnTo>
                <a:lnTo>
                  <a:pt x="96583" y="266446"/>
                </a:lnTo>
                <a:lnTo>
                  <a:pt x="85356" y="264922"/>
                </a:lnTo>
                <a:lnTo>
                  <a:pt x="78879" y="263017"/>
                </a:lnTo>
                <a:lnTo>
                  <a:pt x="71513" y="259842"/>
                </a:lnTo>
                <a:lnTo>
                  <a:pt x="53086" y="224282"/>
                </a:lnTo>
                <a:lnTo>
                  <a:pt x="53962" y="219583"/>
                </a:lnTo>
                <a:lnTo>
                  <a:pt x="54991" y="215646"/>
                </a:lnTo>
                <a:lnTo>
                  <a:pt x="56159" y="212217"/>
                </a:lnTo>
                <a:lnTo>
                  <a:pt x="57315" y="208915"/>
                </a:lnTo>
                <a:lnTo>
                  <a:pt x="57990" y="207391"/>
                </a:lnTo>
                <a:lnTo>
                  <a:pt x="44361" y="207391"/>
                </a:lnTo>
                <a:lnTo>
                  <a:pt x="16700" y="154051"/>
                </a:lnTo>
                <a:lnTo>
                  <a:pt x="16421" y="153543"/>
                </a:lnTo>
                <a:lnTo>
                  <a:pt x="16052" y="153035"/>
                </a:lnTo>
                <a:lnTo>
                  <a:pt x="15113" y="152527"/>
                </a:lnTo>
                <a:close/>
              </a:path>
              <a:path w="436880" h="296545">
                <a:moveTo>
                  <a:pt x="115130" y="276479"/>
                </a:moveTo>
                <a:lnTo>
                  <a:pt x="77736" y="276479"/>
                </a:lnTo>
                <a:lnTo>
                  <a:pt x="81724" y="277876"/>
                </a:lnTo>
                <a:lnTo>
                  <a:pt x="85356" y="278892"/>
                </a:lnTo>
                <a:lnTo>
                  <a:pt x="91973" y="280416"/>
                </a:lnTo>
                <a:lnTo>
                  <a:pt x="95110" y="280797"/>
                </a:lnTo>
                <a:lnTo>
                  <a:pt x="101028" y="280924"/>
                </a:lnTo>
                <a:lnTo>
                  <a:pt x="103860" y="280543"/>
                </a:lnTo>
                <a:lnTo>
                  <a:pt x="106565" y="279908"/>
                </a:lnTo>
                <a:lnTo>
                  <a:pt x="109270" y="279146"/>
                </a:lnTo>
                <a:lnTo>
                  <a:pt x="112039" y="278130"/>
                </a:lnTo>
                <a:lnTo>
                  <a:pt x="115130" y="276479"/>
                </a:lnTo>
                <a:close/>
              </a:path>
              <a:path w="436880" h="296545">
                <a:moveTo>
                  <a:pt x="116505" y="190119"/>
                </a:moveTo>
                <a:lnTo>
                  <a:pt x="78917" y="190119"/>
                </a:lnTo>
                <a:lnTo>
                  <a:pt x="86715" y="191135"/>
                </a:lnTo>
                <a:lnTo>
                  <a:pt x="90385" y="192659"/>
                </a:lnTo>
                <a:lnTo>
                  <a:pt x="97269" y="197485"/>
                </a:lnTo>
                <a:lnTo>
                  <a:pt x="100444" y="200660"/>
                </a:lnTo>
                <a:lnTo>
                  <a:pt x="103378" y="204597"/>
                </a:lnTo>
                <a:lnTo>
                  <a:pt x="106299" y="208407"/>
                </a:lnTo>
                <a:lnTo>
                  <a:pt x="118287" y="239141"/>
                </a:lnTo>
                <a:lnTo>
                  <a:pt x="118021" y="247523"/>
                </a:lnTo>
                <a:lnTo>
                  <a:pt x="116992" y="251460"/>
                </a:lnTo>
                <a:lnTo>
                  <a:pt x="115100" y="254889"/>
                </a:lnTo>
                <a:lnTo>
                  <a:pt x="113195" y="258445"/>
                </a:lnTo>
                <a:lnTo>
                  <a:pt x="110185" y="261239"/>
                </a:lnTo>
                <a:lnTo>
                  <a:pt x="106070" y="263398"/>
                </a:lnTo>
                <a:lnTo>
                  <a:pt x="101612" y="265684"/>
                </a:lnTo>
                <a:lnTo>
                  <a:pt x="96583" y="266446"/>
                </a:lnTo>
                <a:lnTo>
                  <a:pt x="128128" y="266446"/>
                </a:lnTo>
                <a:lnTo>
                  <a:pt x="129438" y="264668"/>
                </a:lnTo>
                <a:lnTo>
                  <a:pt x="133007" y="259969"/>
                </a:lnTo>
                <a:lnTo>
                  <a:pt x="135293" y="254508"/>
                </a:lnTo>
                <a:lnTo>
                  <a:pt x="136296" y="248412"/>
                </a:lnTo>
                <a:lnTo>
                  <a:pt x="137312" y="242443"/>
                </a:lnTo>
                <a:lnTo>
                  <a:pt x="137058" y="235839"/>
                </a:lnTo>
                <a:lnTo>
                  <a:pt x="120078" y="194310"/>
                </a:lnTo>
                <a:lnTo>
                  <a:pt x="116505" y="190119"/>
                </a:lnTo>
                <a:close/>
              </a:path>
              <a:path w="436880" h="296545">
                <a:moveTo>
                  <a:pt x="79082" y="172466"/>
                </a:moveTo>
                <a:lnTo>
                  <a:pt x="48501" y="196596"/>
                </a:lnTo>
                <a:lnTo>
                  <a:pt x="44361" y="207391"/>
                </a:lnTo>
                <a:lnTo>
                  <a:pt x="57990" y="207391"/>
                </a:lnTo>
                <a:lnTo>
                  <a:pt x="58610" y="205994"/>
                </a:lnTo>
                <a:lnTo>
                  <a:pt x="60094" y="203327"/>
                </a:lnTo>
                <a:lnTo>
                  <a:pt x="70573" y="193167"/>
                </a:lnTo>
                <a:lnTo>
                  <a:pt x="74841" y="190881"/>
                </a:lnTo>
                <a:lnTo>
                  <a:pt x="78917" y="190119"/>
                </a:lnTo>
                <a:lnTo>
                  <a:pt x="116505" y="190119"/>
                </a:lnTo>
                <a:lnTo>
                  <a:pt x="111404" y="184023"/>
                </a:lnTo>
                <a:lnTo>
                  <a:pt x="106680" y="180086"/>
                </a:lnTo>
                <a:lnTo>
                  <a:pt x="101574" y="177292"/>
                </a:lnTo>
                <a:lnTo>
                  <a:pt x="96456" y="174371"/>
                </a:lnTo>
                <a:lnTo>
                  <a:pt x="90932" y="172847"/>
                </a:lnTo>
                <a:lnTo>
                  <a:pt x="85001" y="172720"/>
                </a:lnTo>
                <a:lnTo>
                  <a:pt x="79082" y="172466"/>
                </a:lnTo>
                <a:close/>
              </a:path>
              <a:path w="436880" h="296545">
                <a:moveTo>
                  <a:pt x="194030" y="118237"/>
                </a:moveTo>
                <a:lnTo>
                  <a:pt x="152971" y="134112"/>
                </a:lnTo>
                <a:lnTo>
                  <a:pt x="148551" y="139573"/>
                </a:lnTo>
                <a:lnTo>
                  <a:pt x="144132" y="144907"/>
                </a:lnTo>
                <a:lnTo>
                  <a:pt x="141173" y="150876"/>
                </a:lnTo>
                <a:lnTo>
                  <a:pt x="138150" y="163576"/>
                </a:lnTo>
                <a:lnTo>
                  <a:pt x="138049" y="170307"/>
                </a:lnTo>
                <a:lnTo>
                  <a:pt x="140601" y="184531"/>
                </a:lnTo>
                <a:lnTo>
                  <a:pt x="164909" y="222885"/>
                </a:lnTo>
                <a:lnTo>
                  <a:pt x="187998" y="231902"/>
                </a:lnTo>
                <a:lnTo>
                  <a:pt x="201155" y="230632"/>
                </a:lnTo>
                <a:lnTo>
                  <a:pt x="208114" y="228346"/>
                </a:lnTo>
                <a:lnTo>
                  <a:pt x="222986" y="220599"/>
                </a:lnTo>
                <a:lnTo>
                  <a:pt x="228968" y="216027"/>
                </a:lnTo>
                <a:lnTo>
                  <a:pt x="230308" y="214376"/>
                </a:lnTo>
                <a:lnTo>
                  <a:pt x="194487" y="214376"/>
                </a:lnTo>
                <a:lnTo>
                  <a:pt x="189979" y="214249"/>
                </a:lnTo>
                <a:lnTo>
                  <a:pt x="185851" y="213233"/>
                </a:lnTo>
                <a:lnTo>
                  <a:pt x="182092" y="211074"/>
                </a:lnTo>
                <a:lnTo>
                  <a:pt x="178333" y="209042"/>
                </a:lnTo>
                <a:lnTo>
                  <a:pt x="157645" y="174117"/>
                </a:lnTo>
                <a:lnTo>
                  <a:pt x="156514" y="169291"/>
                </a:lnTo>
                <a:lnTo>
                  <a:pt x="178282" y="136779"/>
                </a:lnTo>
                <a:lnTo>
                  <a:pt x="183172" y="135509"/>
                </a:lnTo>
                <a:lnTo>
                  <a:pt x="225176" y="135509"/>
                </a:lnTo>
                <a:lnTo>
                  <a:pt x="222034" y="132334"/>
                </a:lnTo>
                <a:lnTo>
                  <a:pt x="217131" y="127254"/>
                </a:lnTo>
                <a:lnTo>
                  <a:pt x="211797" y="123571"/>
                </a:lnTo>
                <a:lnTo>
                  <a:pt x="206006" y="121285"/>
                </a:lnTo>
                <a:lnTo>
                  <a:pt x="200215" y="119126"/>
                </a:lnTo>
                <a:lnTo>
                  <a:pt x="194030" y="118237"/>
                </a:lnTo>
                <a:close/>
              </a:path>
              <a:path w="436880" h="296545">
                <a:moveTo>
                  <a:pt x="225176" y="135509"/>
                </a:moveTo>
                <a:lnTo>
                  <a:pt x="183172" y="135509"/>
                </a:lnTo>
                <a:lnTo>
                  <a:pt x="192189" y="135636"/>
                </a:lnTo>
                <a:lnTo>
                  <a:pt x="196316" y="136652"/>
                </a:lnTo>
                <a:lnTo>
                  <a:pt x="200063" y="138938"/>
                </a:lnTo>
                <a:lnTo>
                  <a:pt x="203796" y="141097"/>
                </a:lnTo>
                <a:lnTo>
                  <a:pt x="207238" y="144018"/>
                </a:lnTo>
                <a:lnTo>
                  <a:pt x="210362" y="147828"/>
                </a:lnTo>
                <a:lnTo>
                  <a:pt x="213487" y="151765"/>
                </a:lnTo>
                <a:lnTo>
                  <a:pt x="216293" y="156083"/>
                </a:lnTo>
                <a:lnTo>
                  <a:pt x="218795" y="160909"/>
                </a:lnTo>
                <a:lnTo>
                  <a:pt x="221462" y="165989"/>
                </a:lnTo>
                <a:lnTo>
                  <a:pt x="223380" y="171069"/>
                </a:lnTo>
                <a:lnTo>
                  <a:pt x="225691" y="180721"/>
                </a:lnTo>
                <a:lnTo>
                  <a:pt x="225933" y="185293"/>
                </a:lnTo>
                <a:lnTo>
                  <a:pt x="225285" y="189611"/>
                </a:lnTo>
                <a:lnTo>
                  <a:pt x="209156" y="210312"/>
                </a:lnTo>
                <a:lnTo>
                  <a:pt x="203885" y="213106"/>
                </a:lnTo>
                <a:lnTo>
                  <a:pt x="198996" y="214376"/>
                </a:lnTo>
                <a:lnTo>
                  <a:pt x="230308" y="214376"/>
                </a:lnTo>
                <a:lnTo>
                  <a:pt x="237832" y="205105"/>
                </a:lnTo>
                <a:lnTo>
                  <a:pt x="240804" y="199136"/>
                </a:lnTo>
                <a:lnTo>
                  <a:pt x="243814" y="186436"/>
                </a:lnTo>
                <a:lnTo>
                  <a:pt x="243830" y="179070"/>
                </a:lnTo>
                <a:lnTo>
                  <a:pt x="241452" y="165481"/>
                </a:lnTo>
                <a:lnTo>
                  <a:pt x="238937" y="158242"/>
                </a:lnTo>
                <a:lnTo>
                  <a:pt x="235113" y="150876"/>
                </a:lnTo>
                <a:lnTo>
                  <a:pt x="231317" y="143510"/>
                </a:lnTo>
                <a:lnTo>
                  <a:pt x="226936" y="137287"/>
                </a:lnTo>
                <a:lnTo>
                  <a:pt x="225176" y="135509"/>
                </a:lnTo>
                <a:close/>
              </a:path>
              <a:path w="436880" h="296545">
                <a:moveTo>
                  <a:pt x="283133" y="69469"/>
                </a:moveTo>
                <a:lnTo>
                  <a:pt x="277622" y="69469"/>
                </a:lnTo>
                <a:lnTo>
                  <a:pt x="272262" y="70866"/>
                </a:lnTo>
                <a:lnTo>
                  <a:pt x="244449" y="107950"/>
                </a:lnTo>
                <a:lnTo>
                  <a:pt x="244729" y="114554"/>
                </a:lnTo>
                <a:lnTo>
                  <a:pt x="261759" y="155829"/>
                </a:lnTo>
                <a:lnTo>
                  <a:pt x="302844" y="177673"/>
                </a:lnTo>
                <a:lnTo>
                  <a:pt x="309079" y="176022"/>
                </a:lnTo>
                <a:lnTo>
                  <a:pt x="315620" y="172720"/>
                </a:lnTo>
                <a:lnTo>
                  <a:pt x="321640" y="169545"/>
                </a:lnTo>
                <a:lnTo>
                  <a:pt x="326440" y="165227"/>
                </a:lnTo>
                <a:lnTo>
                  <a:pt x="329689" y="160274"/>
                </a:lnTo>
                <a:lnTo>
                  <a:pt x="302882" y="160274"/>
                </a:lnTo>
                <a:lnTo>
                  <a:pt x="295109" y="159258"/>
                </a:lnTo>
                <a:lnTo>
                  <a:pt x="291439" y="157734"/>
                </a:lnTo>
                <a:lnTo>
                  <a:pt x="287997" y="155194"/>
                </a:lnTo>
                <a:lnTo>
                  <a:pt x="284543" y="152781"/>
                </a:lnTo>
                <a:lnTo>
                  <a:pt x="264058" y="115316"/>
                </a:lnTo>
                <a:lnTo>
                  <a:pt x="263474" y="110998"/>
                </a:lnTo>
                <a:lnTo>
                  <a:pt x="263766" y="102616"/>
                </a:lnTo>
                <a:lnTo>
                  <a:pt x="264769" y="98806"/>
                </a:lnTo>
                <a:lnTo>
                  <a:pt x="266649" y="95377"/>
                </a:lnTo>
                <a:lnTo>
                  <a:pt x="268528" y="91821"/>
                </a:lnTo>
                <a:lnTo>
                  <a:pt x="271551" y="89027"/>
                </a:lnTo>
                <a:lnTo>
                  <a:pt x="280212" y="84582"/>
                </a:lnTo>
                <a:lnTo>
                  <a:pt x="285267" y="83820"/>
                </a:lnTo>
                <a:lnTo>
                  <a:pt x="327669" y="83820"/>
                </a:lnTo>
                <a:lnTo>
                  <a:pt x="322015" y="72898"/>
                </a:lnTo>
                <a:lnTo>
                  <a:pt x="301180" y="72898"/>
                </a:lnTo>
                <a:lnTo>
                  <a:pt x="294665" y="70739"/>
                </a:lnTo>
                <a:lnTo>
                  <a:pt x="288645" y="69596"/>
                </a:lnTo>
                <a:lnTo>
                  <a:pt x="283133" y="69469"/>
                </a:lnTo>
                <a:close/>
              </a:path>
              <a:path w="436880" h="296545">
                <a:moveTo>
                  <a:pt x="327669" y="83820"/>
                </a:moveTo>
                <a:lnTo>
                  <a:pt x="285267" y="83820"/>
                </a:lnTo>
                <a:lnTo>
                  <a:pt x="290880" y="84455"/>
                </a:lnTo>
                <a:lnTo>
                  <a:pt x="296506" y="85217"/>
                </a:lnTo>
                <a:lnTo>
                  <a:pt x="302945" y="87249"/>
                </a:lnTo>
                <a:lnTo>
                  <a:pt x="310210" y="90424"/>
                </a:lnTo>
                <a:lnTo>
                  <a:pt x="328688" y="126111"/>
                </a:lnTo>
                <a:lnTo>
                  <a:pt x="327787" y="130683"/>
                </a:lnTo>
                <a:lnTo>
                  <a:pt x="302882" y="160274"/>
                </a:lnTo>
                <a:lnTo>
                  <a:pt x="329689" y="160274"/>
                </a:lnTo>
                <a:lnTo>
                  <a:pt x="333603" y="154305"/>
                </a:lnTo>
                <a:lnTo>
                  <a:pt x="336423" y="147828"/>
                </a:lnTo>
                <a:lnTo>
                  <a:pt x="338480" y="140335"/>
                </a:lnTo>
                <a:lnTo>
                  <a:pt x="356921" y="140335"/>
                </a:lnTo>
                <a:lnTo>
                  <a:pt x="327669" y="83820"/>
                </a:lnTo>
                <a:close/>
              </a:path>
              <a:path w="436880" h="296545">
                <a:moveTo>
                  <a:pt x="347370" y="35433"/>
                </a:moveTo>
                <a:lnTo>
                  <a:pt x="345097" y="35433"/>
                </a:lnTo>
                <a:lnTo>
                  <a:pt x="344106" y="35687"/>
                </a:lnTo>
                <a:lnTo>
                  <a:pt x="331190" y="44196"/>
                </a:lnTo>
                <a:lnTo>
                  <a:pt x="331254" y="44958"/>
                </a:lnTo>
                <a:lnTo>
                  <a:pt x="332066" y="46482"/>
                </a:lnTo>
                <a:lnTo>
                  <a:pt x="332905" y="47498"/>
                </a:lnTo>
                <a:lnTo>
                  <a:pt x="410108" y="117348"/>
                </a:lnTo>
                <a:lnTo>
                  <a:pt x="410641" y="117856"/>
                </a:lnTo>
                <a:lnTo>
                  <a:pt x="411340" y="118364"/>
                </a:lnTo>
                <a:lnTo>
                  <a:pt x="412165" y="118618"/>
                </a:lnTo>
                <a:lnTo>
                  <a:pt x="413003" y="118999"/>
                </a:lnTo>
                <a:lnTo>
                  <a:pt x="413791" y="119126"/>
                </a:lnTo>
                <a:lnTo>
                  <a:pt x="414528" y="119126"/>
                </a:lnTo>
                <a:lnTo>
                  <a:pt x="418235" y="155829"/>
                </a:lnTo>
                <a:lnTo>
                  <a:pt x="420027" y="160147"/>
                </a:lnTo>
                <a:lnTo>
                  <a:pt x="420801" y="160147"/>
                </a:lnTo>
                <a:lnTo>
                  <a:pt x="421563" y="160274"/>
                </a:lnTo>
                <a:lnTo>
                  <a:pt x="422516" y="160147"/>
                </a:lnTo>
                <a:lnTo>
                  <a:pt x="424802" y="159385"/>
                </a:lnTo>
                <a:lnTo>
                  <a:pt x="426237" y="158750"/>
                </a:lnTo>
                <a:lnTo>
                  <a:pt x="427951" y="157861"/>
                </a:lnTo>
                <a:lnTo>
                  <a:pt x="431253" y="156210"/>
                </a:lnTo>
                <a:lnTo>
                  <a:pt x="433578" y="154559"/>
                </a:lnTo>
                <a:lnTo>
                  <a:pt x="436232" y="151765"/>
                </a:lnTo>
                <a:lnTo>
                  <a:pt x="436699" y="150749"/>
                </a:lnTo>
                <a:lnTo>
                  <a:pt x="436614" y="148844"/>
                </a:lnTo>
                <a:lnTo>
                  <a:pt x="431571" y="110236"/>
                </a:lnTo>
                <a:lnTo>
                  <a:pt x="429640" y="95631"/>
                </a:lnTo>
                <a:lnTo>
                  <a:pt x="412445" y="95631"/>
                </a:lnTo>
                <a:lnTo>
                  <a:pt x="349910" y="37211"/>
                </a:lnTo>
                <a:lnTo>
                  <a:pt x="349135" y="36576"/>
                </a:lnTo>
                <a:lnTo>
                  <a:pt x="348475" y="36068"/>
                </a:lnTo>
                <a:lnTo>
                  <a:pt x="347916" y="35687"/>
                </a:lnTo>
                <a:lnTo>
                  <a:pt x="347370" y="35433"/>
                </a:lnTo>
                <a:close/>
              </a:path>
              <a:path w="436880" h="296545">
                <a:moveTo>
                  <a:pt x="356921" y="140335"/>
                </a:moveTo>
                <a:lnTo>
                  <a:pt x="338480" y="140335"/>
                </a:lnTo>
                <a:lnTo>
                  <a:pt x="344589" y="152146"/>
                </a:lnTo>
                <a:lnTo>
                  <a:pt x="344868" y="152654"/>
                </a:lnTo>
                <a:lnTo>
                  <a:pt x="345236" y="153035"/>
                </a:lnTo>
                <a:lnTo>
                  <a:pt x="346176" y="153543"/>
                </a:lnTo>
                <a:lnTo>
                  <a:pt x="348195" y="153543"/>
                </a:lnTo>
                <a:lnTo>
                  <a:pt x="349046" y="153289"/>
                </a:lnTo>
                <a:lnTo>
                  <a:pt x="350037" y="153035"/>
                </a:lnTo>
                <a:lnTo>
                  <a:pt x="351040" y="152654"/>
                </a:lnTo>
                <a:lnTo>
                  <a:pt x="352221" y="152146"/>
                </a:lnTo>
                <a:lnTo>
                  <a:pt x="353618" y="151384"/>
                </a:lnTo>
                <a:lnTo>
                  <a:pt x="354939" y="150749"/>
                </a:lnTo>
                <a:lnTo>
                  <a:pt x="356019" y="149987"/>
                </a:lnTo>
                <a:lnTo>
                  <a:pt x="356882" y="149479"/>
                </a:lnTo>
                <a:lnTo>
                  <a:pt x="357733" y="148844"/>
                </a:lnTo>
                <a:lnTo>
                  <a:pt x="358381" y="148209"/>
                </a:lnTo>
                <a:lnTo>
                  <a:pt x="359270" y="147193"/>
                </a:lnTo>
                <a:lnTo>
                  <a:pt x="359498" y="146685"/>
                </a:lnTo>
                <a:lnTo>
                  <a:pt x="359562" y="145669"/>
                </a:lnTo>
                <a:lnTo>
                  <a:pt x="359435" y="145161"/>
                </a:lnTo>
                <a:lnTo>
                  <a:pt x="359156" y="144653"/>
                </a:lnTo>
                <a:lnTo>
                  <a:pt x="356921" y="140335"/>
                </a:lnTo>
                <a:close/>
              </a:path>
              <a:path w="436880" h="296545">
                <a:moveTo>
                  <a:pt x="414083" y="0"/>
                </a:moveTo>
                <a:lnTo>
                  <a:pt x="413042" y="254"/>
                </a:lnTo>
                <a:lnTo>
                  <a:pt x="411772" y="635"/>
                </a:lnTo>
                <a:lnTo>
                  <a:pt x="408940" y="1778"/>
                </a:lnTo>
                <a:lnTo>
                  <a:pt x="407085" y="2794"/>
                </a:lnTo>
                <a:lnTo>
                  <a:pt x="404964" y="3810"/>
                </a:lnTo>
                <a:lnTo>
                  <a:pt x="403390" y="4826"/>
                </a:lnTo>
                <a:lnTo>
                  <a:pt x="402361" y="5588"/>
                </a:lnTo>
                <a:lnTo>
                  <a:pt x="401320" y="6223"/>
                </a:lnTo>
                <a:lnTo>
                  <a:pt x="400608" y="6985"/>
                </a:lnTo>
                <a:lnTo>
                  <a:pt x="399872" y="8255"/>
                </a:lnTo>
                <a:lnTo>
                  <a:pt x="399808" y="9398"/>
                </a:lnTo>
                <a:lnTo>
                  <a:pt x="400366" y="12827"/>
                </a:lnTo>
                <a:lnTo>
                  <a:pt x="412737" y="95504"/>
                </a:lnTo>
                <a:lnTo>
                  <a:pt x="412445" y="95631"/>
                </a:lnTo>
                <a:lnTo>
                  <a:pt x="429640" y="95631"/>
                </a:lnTo>
                <a:lnTo>
                  <a:pt x="417632" y="4826"/>
                </a:lnTo>
                <a:lnTo>
                  <a:pt x="414883" y="254"/>
                </a:lnTo>
                <a:lnTo>
                  <a:pt x="414083" y="0"/>
                </a:lnTo>
                <a:close/>
              </a:path>
              <a:path w="436880" h="296545">
                <a:moveTo>
                  <a:pt x="288518" y="11049"/>
                </a:moveTo>
                <a:lnTo>
                  <a:pt x="287083" y="11303"/>
                </a:lnTo>
                <a:lnTo>
                  <a:pt x="286156" y="11430"/>
                </a:lnTo>
                <a:lnTo>
                  <a:pt x="283870" y="12192"/>
                </a:lnTo>
                <a:lnTo>
                  <a:pt x="282473" y="12827"/>
                </a:lnTo>
                <a:lnTo>
                  <a:pt x="280822" y="13716"/>
                </a:lnTo>
                <a:lnTo>
                  <a:pt x="279234" y="14605"/>
                </a:lnTo>
                <a:lnTo>
                  <a:pt x="277977" y="15240"/>
                </a:lnTo>
                <a:lnTo>
                  <a:pt x="277037" y="16002"/>
                </a:lnTo>
                <a:lnTo>
                  <a:pt x="276098" y="16637"/>
                </a:lnTo>
                <a:lnTo>
                  <a:pt x="275361" y="17272"/>
                </a:lnTo>
                <a:lnTo>
                  <a:pt x="274815" y="17907"/>
                </a:lnTo>
                <a:lnTo>
                  <a:pt x="274269" y="18415"/>
                </a:lnTo>
                <a:lnTo>
                  <a:pt x="274002" y="19050"/>
                </a:lnTo>
                <a:lnTo>
                  <a:pt x="274104" y="20701"/>
                </a:lnTo>
                <a:lnTo>
                  <a:pt x="274332" y="21082"/>
                </a:lnTo>
                <a:lnTo>
                  <a:pt x="301180" y="72898"/>
                </a:lnTo>
                <a:lnTo>
                  <a:pt x="322015" y="72898"/>
                </a:lnTo>
                <a:lnTo>
                  <a:pt x="290791" y="12573"/>
                </a:lnTo>
                <a:lnTo>
                  <a:pt x="290550" y="12065"/>
                </a:lnTo>
                <a:lnTo>
                  <a:pt x="289648" y="11430"/>
                </a:lnTo>
                <a:lnTo>
                  <a:pt x="289128" y="11176"/>
                </a:lnTo>
                <a:lnTo>
                  <a:pt x="288518" y="11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1362" y="1758696"/>
            <a:ext cx="741680" cy="483234"/>
          </a:xfrm>
          <a:custGeom>
            <a:avLst/>
            <a:gdLst/>
            <a:ahLst/>
            <a:cxnLst/>
            <a:rect l="l" t="t" r="r" b="b"/>
            <a:pathLst>
              <a:path w="741680" h="483235">
                <a:moveTo>
                  <a:pt x="16700" y="340613"/>
                </a:moveTo>
                <a:lnTo>
                  <a:pt x="8483" y="340613"/>
                </a:lnTo>
                <a:lnTo>
                  <a:pt x="6832" y="341883"/>
                </a:lnTo>
                <a:lnTo>
                  <a:pt x="5245" y="343153"/>
                </a:lnTo>
                <a:lnTo>
                  <a:pt x="3949" y="343153"/>
                </a:lnTo>
                <a:lnTo>
                  <a:pt x="2959" y="344423"/>
                </a:lnTo>
                <a:lnTo>
                  <a:pt x="1981" y="344423"/>
                </a:lnTo>
                <a:lnTo>
                  <a:pt x="1231" y="345693"/>
                </a:lnTo>
                <a:lnTo>
                  <a:pt x="749" y="345693"/>
                </a:lnTo>
                <a:lnTo>
                  <a:pt x="253" y="346963"/>
                </a:lnTo>
                <a:lnTo>
                  <a:pt x="0" y="346963"/>
                </a:lnTo>
                <a:lnTo>
                  <a:pt x="63" y="349503"/>
                </a:lnTo>
                <a:lnTo>
                  <a:pt x="342" y="349503"/>
                </a:lnTo>
                <a:lnTo>
                  <a:pt x="68910" y="481583"/>
                </a:lnTo>
                <a:lnTo>
                  <a:pt x="69189" y="482853"/>
                </a:lnTo>
                <a:lnTo>
                  <a:pt x="74561" y="482853"/>
                </a:lnTo>
                <a:lnTo>
                  <a:pt x="75691" y="481583"/>
                </a:lnTo>
                <a:lnTo>
                  <a:pt x="78638" y="480313"/>
                </a:lnTo>
                <a:lnTo>
                  <a:pt x="80289" y="480313"/>
                </a:lnTo>
                <a:lnTo>
                  <a:pt x="81610" y="479043"/>
                </a:lnTo>
                <a:lnTo>
                  <a:pt x="82600" y="479043"/>
                </a:lnTo>
                <a:lnTo>
                  <a:pt x="83578" y="477773"/>
                </a:lnTo>
                <a:lnTo>
                  <a:pt x="84302" y="476503"/>
                </a:lnTo>
                <a:lnTo>
                  <a:pt x="85229" y="476503"/>
                </a:lnTo>
                <a:lnTo>
                  <a:pt x="85496" y="475233"/>
                </a:lnTo>
                <a:lnTo>
                  <a:pt x="85547" y="473963"/>
                </a:lnTo>
                <a:lnTo>
                  <a:pt x="85267" y="473963"/>
                </a:lnTo>
                <a:lnTo>
                  <a:pt x="59651" y="424433"/>
                </a:lnTo>
                <a:lnTo>
                  <a:pt x="103041" y="424433"/>
                </a:lnTo>
                <a:lnTo>
                  <a:pt x="97767" y="421893"/>
                </a:lnTo>
                <a:lnTo>
                  <a:pt x="58470" y="421893"/>
                </a:lnTo>
                <a:lnTo>
                  <a:pt x="16700" y="340613"/>
                </a:lnTo>
                <a:close/>
              </a:path>
              <a:path w="741680" h="483235">
                <a:moveTo>
                  <a:pt x="103041" y="424433"/>
                </a:moveTo>
                <a:lnTo>
                  <a:pt x="59651" y="424433"/>
                </a:lnTo>
                <a:lnTo>
                  <a:pt x="122885" y="453643"/>
                </a:lnTo>
                <a:lnTo>
                  <a:pt x="123583" y="453643"/>
                </a:lnTo>
                <a:lnTo>
                  <a:pt x="124294" y="454913"/>
                </a:lnTo>
                <a:lnTo>
                  <a:pt x="128371" y="454913"/>
                </a:lnTo>
                <a:lnTo>
                  <a:pt x="129438" y="453643"/>
                </a:lnTo>
                <a:lnTo>
                  <a:pt x="133349" y="452373"/>
                </a:lnTo>
                <a:lnTo>
                  <a:pt x="135127" y="451103"/>
                </a:lnTo>
                <a:lnTo>
                  <a:pt x="136855" y="451103"/>
                </a:lnTo>
                <a:lnTo>
                  <a:pt x="138239" y="449833"/>
                </a:lnTo>
                <a:lnTo>
                  <a:pt x="139293" y="448563"/>
                </a:lnTo>
                <a:lnTo>
                  <a:pt x="140347" y="448563"/>
                </a:lnTo>
                <a:lnTo>
                  <a:pt x="141122" y="447293"/>
                </a:lnTo>
                <a:lnTo>
                  <a:pt x="141604" y="447293"/>
                </a:lnTo>
                <a:lnTo>
                  <a:pt x="142100" y="446023"/>
                </a:lnTo>
                <a:lnTo>
                  <a:pt x="142379" y="446023"/>
                </a:lnTo>
                <a:lnTo>
                  <a:pt x="142392" y="444753"/>
                </a:lnTo>
                <a:lnTo>
                  <a:pt x="142112" y="443483"/>
                </a:lnTo>
                <a:lnTo>
                  <a:pt x="141808" y="443483"/>
                </a:lnTo>
                <a:lnTo>
                  <a:pt x="141287" y="442213"/>
                </a:lnTo>
                <a:lnTo>
                  <a:pt x="139839" y="442213"/>
                </a:lnTo>
                <a:lnTo>
                  <a:pt x="138760" y="440943"/>
                </a:lnTo>
                <a:lnTo>
                  <a:pt x="137325" y="440943"/>
                </a:lnTo>
                <a:lnTo>
                  <a:pt x="103041" y="424433"/>
                </a:lnTo>
                <a:close/>
              </a:path>
              <a:path w="741680" h="483235">
                <a:moveTo>
                  <a:pt x="168262" y="319023"/>
                </a:moveTo>
                <a:lnTo>
                  <a:pt x="156095" y="319023"/>
                </a:lnTo>
                <a:lnTo>
                  <a:pt x="149542" y="321563"/>
                </a:lnTo>
                <a:lnTo>
                  <a:pt x="142544" y="325373"/>
                </a:lnTo>
                <a:lnTo>
                  <a:pt x="136004" y="327913"/>
                </a:lnTo>
                <a:lnTo>
                  <a:pt x="116598" y="360933"/>
                </a:lnTo>
                <a:lnTo>
                  <a:pt x="116420" y="367283"/>
                </a:lnTo>
                <a:lnTo>
                  <a:pt x="118795" y="381253"/>
                </a:lnTo>
                <a:lnTo>
                  <a:pt x="144259" y="421893"/>
                </a:lnTo>
                <a:lnTo>
                  <a:pt x="161429" y="429513"/>
                </a:lnTo>
                <a:lnTo>
                  <a:pt x="174218" y="429513"/>
                </a:lnTo>
                <a:lnTo>
                  <a:pt x="180797" y="428243"/>
                </a:lnTo>
                <a:lnTo>
                  <a:pt x="187756" y="425703"/>
                </a:lnTo>
                <a:lnTo>
                  <a:pt x="195084" y="421893"/>
                </a:lnTo>
                <a:lnTo>
                  <a:pt x="199313" y="419353"/>
                </a:lnTo>
                <a:lnTo>
                  <a:pt x="203136" y="418083"/>
                </a:lnTo>
                <a:lnTo>
                  <a:pt x="209956" y="413003"/>
                </a:lnTo>
                <a:lnTo>
                  <a:pt x="166255" y="413003"/>
                </a:lnTo>
                <a:lnTo>
                  <a:pt x="158661" y="409193"/>
                </a:lnTo>
                <a:lnTo>
                  <a:pt x="155244" y="406653"/>
                </a:lnTo>
                <a:lnTo>
                  <a:pt x="149148" y="400303"/>
                </a:lnTo>
                <a:lnTo>
                  <a:pt x="146342" y="395223"/>
                </a:lnTo>
                <a:lnTo>
                  <a:pt x="143776" y="390143"/>
                </a:lnTo>
                <a:lnTo>
                  <a:pt x="165808" y="378713"/>
                </a:lnTo>
                <a:lnTo>
                  <a:pt x="137566" y="378713"/>
                </a:lnTo>
                <a:lnTo>
                  <a:pt x="135813" y="374903"/>
                </a:lnTo>
                <a:lnTo>
                  <a:pt x="134645" y="371093"/>
                </a:lnTo>
                <a:lnTo>
                  <a:pt x="133438" y="363473"/>
                </a:lnTo>
                <a:lnTo>
                  <a:pt x="133527" y="359663"/>
                </a:lnTo>
                <a:lnTo>
                  <a:pt x="163474" y="332993"/>
                </a:lnTo>
                <a:lnTo>
                  <a:pt x="194318" y="332993"/>
                </a:lnTo>
                <a:lnTo>
                  <a:pt x="192938" y="331723"/>
                </a:lnTo>
                <a:lnTo>
                  <a:pt x="188798" y="326643"/>
                </a:lnTo>
                <a:lnTo>
                  <a:pt x="184162" y="324103"/>
                </a:lnTo>
                <a:lnTo>
                  <a:pt x="173875" y="320293"/>
                </a:lnTo>
                <a:lnTo>
                  <a:pt x="168262" y="319023"/>
                </a:lnTo>
                <a:close/>
              </a:path>
              <a:path w="741680" h="483235">
                <a:moveTo>
                  <a:pt x="92354" y="355853"/>
                </a:moveTo>
                <a:lnTo>
                  <a:pt x="87401" y="355853"/>
                </a:lnTo>
                <a:lnTo>
                  <a:pt x="83642" y="357123"/>
                </a:lnTo>
                <a:lnTo>
                  <a:pt x="81991" y="358393"/>
                </a:lnTo>
                <a:lnTo>
                  <a:pt x="80403" y="358393"/>
                </a:lnTo>
                <a:lnTo>
                  <a:pt x="79070" y="359663"/>
                </a:lnTo>
                <a:lnTo>
                  <a:pt x="78003" y="360933"/>
                </a:lnTo>
                <a:lnTo>
                  <a:pt x="76923" y="360933"/>
                </a:lnTo>
                <a:lnTo>
                  <a:pt x="76060" y="362203"/>
                </a:lnTo>
                <a:lnTo>
                  <a:pt x="75387" y="362203"/>
                </a:lnTo>
                <a:lnTo>
                  <a:pt x="74714" y="363473"/>
                </a:lnTo>
                <a:lnTo>
                  <a:pt x="74193" y="363473"/>
                </a:lnTo>
                <a:lnTo>
                  <a:pt x="73825" y="364743"/>
                </a:lnTo>
                <a:lnTo>
                  <a:pt x="73444" y="364743"/>
                </a:lnTo>
                <a:lnTo>
                  <a:pt x="73164" y="366013"/>
                </a:lnTo>
                <a:lnTo>
                  <a:pt x="72986" y="367283"/>
                </a:lnTo>
                <a:lnTo>
                  <a:pt x="58470" y="421893"/>
                </a:lnTo>
                <a:lnTo>
                  <a:pt x="97767" y="421893"/>
                </a:lnTo>
                <a:lnTo>
                  <a:pt x="76669" y="411733"/>
                </a:lnTo>
                <a:lnTo>
                  <a:pt x="92240" y="363473"/>
                </a:lnTo>
                <a:lnTo>
                  <a:pt x="92913" y="359663"/>
                </a:lnTo>
                <a:lnTo>
                  <a:pt x="92951" y="358393"/>
                </a:lnTo>
                <a:lnTo>
                  <a:pt x="92760" y="357123"/>
                </a:lnTo>
                <a:lnTo>
                  <a:pt x="92354" y="355853"/>
                </a:lnTo>
                <a:close/>
              </a:path>
              <a:path w="741680" h="483235">
                <a:moveTo>
                  <a:pt x="290233" y="415543"/>
                </a:moveTo>
                <a:lnTo>
                  <a:pt x="282625" y="415543"/>
                </a:lnTo>
                <a:lnTo>
                  <a:pt x="283438" y="416813"/>
                </a:lnTo>
                <a:lnTo>
                  <a:pt x="284022" y="418083"/>
                </a:lnTo>
                <a:lnTo>
                  <a:pt x="286511" y="418083"/>
                </a:lnTo>
                <a:lnTo>
                  <a:pt x="288798" y="416813"/>
                </a:lnTo>
                <a:lnTo>
                  <a:pt x="290233" y="415543"/>
                </a:lnTo>
                <a:close/>
              </a:path>
              <a:path w="741680" h="483235">
                <a:moveTo>
                  <a:pt x="213131" y="293623"/>
                </a:moveTo>
                <a:lnTo>
                  <a:pt x="205752" y="293623"/>
                </a:lnTo>
                <a:lnTo>
                  <a:pt x="204177" y="294893"/>
                </a:lnTo>
                <a:lnTo>
                  <a:pt x="200202" y="297433"/>
                </a:lnTo>
                <a:lnTo>
                  <a:pt x="198666" y="297433"/>
                </a:lnTo>
                <a:lnTo>
                  <a:pt x="196456" y="298703"/>
                </a:lnTo>
                <a:lnTo>
                  <a:pt x="195757" y="299973"/>
                </a:lnTo>
                <a:lnTo>
                  <a:pt x="195186" y="301243"/>
                </a:lnTo>
                <a:lnTo>
                  <a:pt x="195237" y="302513"/>
                </a:lnTo>
                <a:lnTo>
                  <a:pt x="195656" y="302513"/>
                </a:lnTo>
                <a:lnTo>
                  <a:pt x="196062" y="303783"/>
                </a:lnTo>
                <a:lnTo>
                  <a:pt x="196888" y="305053"/>
                </a:lnTo>
                <a:lnTo>
                  <a:pt x="274104" y="374903"/>
                </a:lnTo>
                <a:lnTo>
                  <a:pt x="274637" y="374903"/>
                </a:lnTo>
                <a:lnTo>
                  <a:pt x="275323" y="376173"/>
                </a:lnTo>
                <a:lnTo>
                  <a:pt x="278511" y="376173"/>
                </a:lnTo>
                <a:lnTo>
                  <a:pt x="282295" y="414273"/>
                </a:lnTo>
                <a:lnTo>
                  <a:pt x="282371" y="415543"/>
                </a:lnTo>
                <a:lnTo>
                  <a:pt x="291947" y="415543"/>
                </a:lnTo>
                <a:lnTo>
                  <a:pt x="295249" y="413003"/>
                </a:lnTo>
                <a:lnTo>
                  <a:pt x="297561" y="411733"/>
                </a:lnTo>
                <a:lnTo>
                  <a:pt x="300227" y="409193"/>
                </a:lnTo>
                <a:lnTo>
                  <a:pt x="300812" y="407923"/>
                </a:lnTo>
                <a:lnTo>
                  <a:pt x="295567" y="367283"/>
                </a:lnTo>
                <a:lnTo>
                  <a:pt x="293722" y="353313"/>
                </a:lnTo>
                <a:lnTo>
                  <a:pt x="276440" y="353313"/>
                </a:lnTo>
                <a:lnTo>
                  <a:pt x="213906" y="294893"/>
                </a:lnTo>
                <a:lnTo>
                  <a:pt x="213131" y="293623"/>
                </a:lnTo>
                <a:close/>
              </a:path>
              <a:path w="741680" h="483235">
                <a:moveTo>
                  <a:pt x="218986" y="386333"/>
                </a:moveTo>
                <a:lnTo>
                  <a:pt x="214934" y="386333"/>
                </a:lnTo>
                <a:lnTo>
                  <a:pt x="213931" y="387603"/>
                </a:lnTo>
                <a:lnTo>
                  <a:pt x="211531" y="390143"/>
                </a:lnTo>
                <a:lnTo>
                  <a:pt x="209943" y="392683"/>
                </a:lnTo>
                <a:lnTo>
                  <a:pt x="205981" y="396493"/>
                </a:lnTo>
                <a:lnTo>
                  <a:pt x="203517" y="399033"/>
                </a:lnTo>
                <a:lnTo>
                  <a:pt x="197599" y="404113"/>
                </a:lnTo>
                <a:lnTo>
                  <a:pt x="193992" y="405383"/>
                </a:lnTo>
                <a:lnTo>
                  <a:pt x="189737" y="407923"/>
                </a:lnTo>
                <a:lnTo>
                  <a:pt x="184365" y="410463"/>
                </a:lnTo>
                <a:lnTo>
                  <a:pt x="179425" y="413003"/>
                </a:lnTo>
                <a:lnTo>
                  <a:pt x="209956" y="413003"/>
                </a:lnTo>
                <a:lnTo>
                  <a:pt x="212877" y="410463"/>
                </a:lnTo>
                <a:lnTo>
                  <a:pt x="217741" y="405383"/>
                </a:lnTo>
                <a:lnTo>
                  <a:pt x="219633" y="402843"/>
                </a:lnTo>
                <a:lnTo>
                  <a:pt x="222338" y="400303"/>
                </a:lnTo>
                <a:lnTo>
                  <a:pt x="223113" y="399033"/>
                </a:lnTo>
                <a:lnTo>
                  <a:pt x="223278" y="397763"/>
                </a:lnTo>
                <a:lnTo>
                  <a:pt x="223456" y="397763"/>
                </a:lnTo>
                <a:lnTo>
                  <a:pt x="223545" y="395223"/>
                </a:lnTo>
                <a:lnTo>
                  <a:pt x="222503" y="392683"/>
                </a:lnTo>
                <a:lnTo>
                  <a:pt x="221094" y="390143"/>
                </a:lnTo>
                <a:lnTo>
                  <a:pt x="220522" y="388873"/>
                </a:lnTo>
                <a:lnTo>
                  <a:pt x="219989" y="387603"/>
                </a:lnTo>
                <a:lnTo>
                  <a:pt x="219468" y="387603"/>
                </a:lnTo>
                <a:lnTo>
                  <a:pt x="218986" y="386333"/>
                </a:lnTo>
                <a:close/>
              </a:path>
              <a:path w="741680" h="483235">
                <a:moveTo>
                  <a:pt x="194318" y="332993"/>
                </a:moveTo>
                <a:lnTo>
                  <a:pt x="163474" y="332993"/>
                </a:lnTo>
                <a:lnTo>
                  <a:pt x="176580" y="339343"/>
                </a:lnTo>
                <a:lnTo>
                  <a:pt x="181978" y="344423"/>
                </a:lnTo>
                <a:lnTo>
                  <a:pt x="186232" y="353313"/>
                </a:lnTo>
                <a:lnTo>
                  <a:pt x="137566" y="378713"/>
                </a:lnTo>
                <a:lnTo>
                  <a:pt x="165808" y="378713"/>
                </a:lnTo>
                <a:lnTo>
                  <a:pt x="202526" y="359663"/>
                </a:lnTo>
                <a:lnTo>
                  <a:pt x="204177" y="359663"/>
                </a:lnTo>
                <a:lnTo>
                  <a:pt x="205371" y="358393"/>
                </a:lnTo>
                <a:lnTo>
                  <a:pt x="206832" y="354583"/>
                </a:lnTo>
                <a:lnTo>
                  <a:pt x="206540" y="352043"/>
                </a:lnTo>
                <a:lnTo>
                  <a:pt x="205193" y="349503"/>
                </a:lnTo>
                <a:lnTo>
                  <a:pt x="203657" y="346963"/>
                </a:lnTo>
                <a:lnTo>
                  <a:pt x="200647" y="340613"/>
                </a:lnTo>
                <a:lnTo>
                  <a:pt x="197078" y="335533"/>
                </a:lnTo>
                <a:lnTo>
                  <a:pt x="194318" y="332993"/>
                </a:lnTo>
                <a:close/>
              </a:path>
              <a:path w="741680" h="483235">
                <a:moveTo>
                  <a:pt x="90677" y="354583"/>
                </a:moveTo>
                <a:lnTo>
                  <a:pt x="89217" y="354583"/>
                </a:lnTo>
                <a:lnTo>
                  <a:pt x="88391" y="355853"/>
                </a:lnTo>
                <a:lnTo>
                  <a:pt x="91643" y="355853"/>
                </a:lnTo>
                <a:lnTo>
                  <a:pt x="90677" y="354583"/>
                </a:lnTo>
                <a:close/>
              </a:path>
              <a:path w="741680" h="483235">
                <a:moveTo>
                  <a:pt x="280289" y="258063"/>
                </a:moveTo>
                <a:lnTo>
                  <a:pt x="275767" y="258063"/>
                </a:lnTo>
                <a:lnTo>
                  <a:pt x="272923" y="259333"/>
                </a:lnTo>
                <a:lnTo>
                  <a:pt x="268960" y="261873"/>
                </a:lnTo>
                <a:lnTo>
                  <a:pt x="267385" y="261873"/>
                </a:lnTo>
                <a:lnTo>
                  <a:pt x="265315" y="263143"/>
                </a:lnTo>
                <a:lnTo>
                  <a:pt x="264604" y="264413"/>
                </a:lnTo>
                <a:lnTo>
                  <a:pt x="263855" y="265683"/>
                </a:lnTo>
                <a:lnTo>
                  <a:pt x="263804" y="266953"/>
                </a:lnTo>
                <a:lnTo>
                  <a:pt x="264058" y="268223"/>
                </a:lnTo>
                <a:lnTo>
                  <a:pt x="276733" y="353313"/>
                </a:lnTo>
                <a:lnTo>
                  <a:pt x="293722" y="353313"/>
                </a:lnTo>
                <a:lnTo>
                  <a:pt x="281647" y="261873"/>
                </a:lnTo>
                <a:lnTo>
                  <a:pt x="281419" y="260603"/>
                </a:lnTo>
                <a:lnTo>
                  <a:pt x="281114" y="259333"/>
                </a:lnTo>
                <a:lnTo>
                  <a:pt x="280695" y="259333"/>
                </a:lnTo>
                <a:lnTo>
                  <a:pt x="280289" y="258063"/>
                </a:lnTo>
                <a:close/>
              </a:path>
              <a:path w="741680" h="483235">
                <a:moveTo>
                  <a:pt x="15112" y="339343"/>
                </a:moveTo>
                <a:lnTo>
                  <a:pt x="12115" y="339343"/>
                </a:lnTo>
                <a:lnTo>
                  <a:pt x="9867" y="340613"/>
                </a:lnTo>
                <a:lnTo>
                  <a:pt x="16052" y="340613"/>
                </a:lnTo>
                <a:lnTo>
                  <a:pt x="15112" y="339343"/>
                </a:lnTo>
                <a:close/>
              </a:path>
              <a:path w="741680" h="483235">
                <a:moveTo>
                  <a:pt x="369417" y="329183"/>
                </a:moveTo>
                <a:lnTo>
                  <a:pt x="363677" y="329183"/>
                </a:lnTo>
                <a:lnTo>
                  <a:pt x="364261" y="330453"/>
                </a:lnTo>
                <a:lnTo>
                  <a:pt x="368261" y="330453"/>
                </a:lnTo>
                <a:lnTo>
                  <a:pt x="369417" y="329183"/>
                </a:lnTo>
                <a:close/>
              </a:path>
              <a:path w="741680" h="483235">
                <a:moveTo>
                  <a:pt x="307441" y="245363"/>
                </a:moveTo>
                <a:lnTo>
                  <a:pt x="298627" y="245363"/>
                </a:lnTo>
                <a:lnTo>
                  <a:pt x="296773" y="246633"/>
                </a:lnTo>
                <a:lnTo>
                  <a:pt x="295249" y="247903"/>
                </a:lnTo>
                <a:lnTo>
                  <a:pt x="293979" y="247903"/>
                </a:lnTo>
                <a:lnTo>
                  <a:pt x="291934" y="249173"/>
                </a:lnTo>
                <a:lnTo>
                  <a:pt x="291172" y="250443"/>
                </a:lnTo>
                <a:lnTo>
                  <a:pt x="290664" y="250443"/>
                </a:lnTo>
                <a:lnTo>
                  <a:pt x="290156" y="251713"/>
                </a:lnTo>
                <a:lnTo>
                  <a:pt x="289864" y="251713"/>
                </a:lnTo>
                <a:lnTo>
                  <a:pt x="289826" y="252983"/>
                </a:lnTo>
                <a:lnTo>
                  <a:pt x="290372" y="254253"/>
                </a:lnTo>
                <a:lnTo>
                  <a:pt x="290728" y="255523"/>
                </a:lnTo>
                <a:lnTo>
                  <a:pt x="291680" y="255523"/>
                </a:lnTo>
                <a:lnTo>
                  <a:pt x="292341" y="256793"/>
                </a:lnTo>
                <a:lnTo>
                  <a:pt x="293179" y="258063"/>
                </a:lnTo>
                <a:lnTo>
                  <a:pt x="363143" y="329183"/>
                </a:lnTo>
                <a:lnTo>
                  <a:pt x="372135" y="329183"/>
                </a:lnTo>
                <a:lnTo>
                  <a:pt x="373837" y="327913"/>
                </a:lnTo>
                <a:lnTo>
                  <a:pt x="375894" y="326643"/>
                </a:lnTo>
                <a:lnTo>
                  <a:pt x="377875" y="325373"/>
                </a:lnTo>
                <a:lnTo>
                  <a:pt x="379514" y="325373"/>
                </a:lnTo>
                <a:lnTo>
                  <a:pt x="382117" y="322833"/>
                </a:lnTo>
                <a:lnTo>
                  <a:pt x="383133" y="322833"/>
                </a:lnTo>
                <a:lnTo>
                  <a:pt x="383857" y="321563"/>
                </a:lnTo>
                <a:lnTo>
                  <a:pt x="384581" y="321563"/>
                </a:lnTo>
                <a:lnTo>
                  <a:pt x="385038" y="320293"/>
                </a:lnTo>
                <a:lnTo>
                  <a:pt x="385419" y="319023"/>
                </a:lnTo>
                <a:lnTo>
                  <a:pt x="385419" y="317753"/>
                </a:lnTo>
                <a:lnTo>
                  <a:pt x="385241" y="317753"/>
                </a:lnTo>
                <a:lnTo>
                  <a:pt x="383292" y="308863"/>
                </a:lnTo>
                <a:lnTo>
                  <a:pt x="367690" y="308863"/>
                </a:lnTo>
                <a:lnTo>
                  <a:pt x="367030" y="307593"/>
                </a:lnTo>
                <a:lnTo>
                  <a:pt x="307441" y="245363"/>
                </a:lnTo>
                <a:close/>
              </a:path>
              <a:path w="741680" h="483235">
                <a:moveTo>
                  <a:pt x="365620" y="214883"/>
                </a:moveTo>
                <a:lnTo>
                  <a:pt x="358762" y="214883"/>
                </a:lnTo>
                <a:lnTo>
                  <a:pt x="355853" y="216153"/>
                </a:lnTo>
                <a:lnTo>
                  <a:pt x="354202" y="217423"/>
                </a:lnTo>
                <a:lnTo>
                  <a:pt x="352882" y="217423"/>
                </a:lnTo>
                <a:lnTo>
                  <a:pt x="350939" y="218693"/>
                </a:lnTo>
                <a:lnTo>
                  <a:pt x="350215" y="219963"/>
                </a:lnTo>
                <a:lnTo>
                  <a:pt x="349745" y="219963"/>
                </a:lnTo>
                <a:lnTo>
                  <a:pt x="349262" y="221233"/>
                </a:lnTo>
                <a:lnTo>
                  <a:pt x="348995" y="221233"/>
                </a:lnTo>
                <a:lnTo>
                  <a:pt x="348894" y="222503"/>
                </a:lnTo>
                <a:lnTo>
                  <a:pt x="367690" y="308863"/>
                </a:lnTo>
                <a:lnTo>
                  <a:pt x="383292" y="308863"/>
                </a:lnTo>
                <a:lnTo>
                  <a:pt x="368808" y="242823"/>
                </a:lnTo>
                <a:lnTo>
                  <a:pt x="392334" y="242823"/>
                </a:lnTo>
                <a:lnTo>
                  <a:pt x="365620" y="214883"/>
                </a:lnTo>
                <a:close/>
              </a:path>
              <a:path w="741680" h="483235">
                <a:moveTo>
                  <a:pt x="429513" y="298703"/>
                </a:moveTo>
                <a:lnTo>
                  <a:pt x="422262" y="298703"/>
                </a:lnTo>
                <a:lnTo>
                  <a:pt x="422846" y="299973"/>
                </a:lnTo>
                <a:lnTo>
                  <a:pt x="428053" y="299973"/>
                </a:lnTo>
                <a:lnTo>
                  <a:pt x="429513" y="298703"/>
                </a:lnTo>
                <a:close/>
              </a:path>
              <a:path w="741680" h="483235">
                <a:moveTo>
                  <a:pt x="392334" y="242823"/>
                </a:moveTo>
                <a:lnTo>
                  <a:pt x="368808" y="242823"/>
                </a:lnTo>
                <a:lnTo>
                  <a:pt x="369468" y="244093"/>
                </a:lnTo>
                <a:lnTo>
                  <a:pt x="421716" y="298703"/>
                </a:lnTo>
                <a:lnTo>
                  <a:pt x="430961" y="298703"/>
                </a:lnTo>
                <a:lnTo>
                  <a:pt x="434771" y="296163"/>
                </a:lnTo>
                <a:lnTo>
                  <a:pt x="436753" y="294893"/>
                </a:lnTo>
                <a:lnTo>
                  <a:pt x="438378" y="294893"/>
                </a:lnTo>
                <a:lnTo>
                  <a:pt x="440918" y="292353"/>
                </a:lnTo>
                <a:lnTo>
                  <a:pt x="441858" y="292353"/>
                </a:lnTo>
                <a:lnTo>
                  <a:pt x="442480" y="291083"/>
                </a:lnTo>
                <a:lnTo>
                  <a:pt x="443103" y="291083"/>
                </a:lnTo>
                <a:lnTo>
                  <a:pt x="443509" y="289813"/>
                </a:lnTo>
                <a:lnTo>
                  <a:pt x="443699" y="289813"/>
                </a:lnTo>
                <a:lnTo>
                  <a:pt x="443903" y="288543"/>
                </a:lnTo>
                <a:lnTo>
                  <a:pt x="443725" y="287273"/>
                </a:lnTo>
                <a:lnTo>
                  <a:pt x="442143" y="278383"/>
                </a:lnTo>
                <a:lnTo>
                  <a:pt x="425780" y="278383"/>
                </a:lnTo>
                <a:lnTo>
                  <a:pt x="425119" y="277113"/>
                </a:lnTo>
                <a:lnTo>
                  <a:pt x="392334" y="242823"/>
                </a:lnTo>
                <a:close/>
              </a:path>
              <a:path w="741680" h="483235">
                <a:moveTo>
                  <a:pt x="211353" y="292353"/>
                </a:moveTo>
                <a:lnTo>
                  <a:pt x="209092" y="292353"/>
                </a:lnTo>
                <a:lnTo>
                  <a:pt x="208102" y="293623"/>
                </a:lnTo>
                <a:lnTo>
                  <a:pt x="211912" y="293623"/>
                </a:lnTo>
                <a:lnTo>
                  <a:pt x="211353" y="292353"/>
                </a:lnTo>
                <a:close/>
              </a:path>
              <a:path w="741680" h="483235">
                <a:moveTo>
                  <a:pt x="426097" y="188213"/>
                </a:moveTo>
                <a:lnTo>
                  <a:pt x="410540" y="188213"/>
                </a:lnTo>
                <a:lnTo>
                  <a:pt x="409765" y="189483"/>
                </a:lnTo>
                <a:lnTo>
                  <a:pt x="408749" y="189483"/>
                </a:lnTo>
                <a:lnTo>
                  <a:pt x="408470" y="190753"/>
                </a:lnTo>
                <a:lnTo>
                  <a:pt x="408368" y="192023"/>
                </a:lnTo>
                <a:lnTo>
                  <a:pt x="408546" y="193293"/>
                </a:lnTo>
                <a:lnTo>
                  <a:pt x="425411" y="277113"/>
                </a:lnTo>
                <a:lnTo>
                  <a:pt x="425780" y="278383"/>
                </a:lnTo>
                <a:lnTo>
                  <a:pt x="442143" y="278383"/>
                </a:lnTo>
                <a:lnTo>
                  <a:pt x="426097" y="188213"/>
                </a:lnTo>
                <a:close/>
              </a:path>
              <a:path w="741680" h="483235">
                <a:moveTo>
                  <a:pt x="306438" y="244093"/>
                </a:moveTo>
                <a:lnTo>
                  <a:pt x="302488" y="244093"/>
                </a:lnTo>
                <a:lnTo>
                  <a:pt x="300139" y="245363"/>
                </a:lnTo>
                <a:lnTo>
                  <a:pt x="306933" y="245363"/>
                </a:lnTo>
                <a:lnTo>
                  <a:pt x="306438" y="244093"/>
                </a:lnTo>
                <a:close/>
              </a:path>
              <a:path w="741680" h="483235">
                <a:moveTo>
                  <a:pt x="364769" y="213613"/>
                </a:moveTo>
                <a:lnTo>
                  <a:pt x="360921" y="213613"/>
                </a:lnTo>
                <a:lnTo>
                  <a:pt x="359841" y="214883"/>
                </a:lnTo>
                <a:lnTo>
                  <a:pt x="365213" y="214883"/>
                </a:lnTo>
                <a:lnTo>
                  <a:pt x="364769" y="213613"/>
                </a:lnTo>
                <a:close/>
              </a:path>
              <a:path w="741680" h="483235">
                <a:moveTo>
                  <a:pt x="424535" y="183133"/>
                </a:moveTo>
                <a:lnTo>
                  <a:pt x="419582" y="183133"/>
                </a:lnTo>
                <a:lnTo>
                  <a:pt x="418591" y="184403"/>
                </a:lnTo>
                <a:lnTo>
                  <a:pt x="415721" y="185673"/>
                </a:lnTo>
                <a:lnTo>
                  <a:pt x="414007" y="185673"/>
                </a:lnTo>
                <a:lnTo>
                  <a:pt x="412622" y="186943"/>
                </a:lnTo>
                <a:lnTo>
                  <a:pt x="411581" y="188213"/>
                </a:lnTo>
                <a:lnTo>
                  <a:pt x="425919" y="188213"/>
                </a:lnTo>
                <a:lnTo>
                  <a:pt x="425729" y="186943"/>
                </a:lnTo>
                <a:lnTo>
                  <a:pt x="425310" y="185673"/>
                </a:lnTo>
                <a:lnTo>
                  <a:pt x="425081" y="184403"/>
                </a:lnTo>
                <a:lnTo>
                  <a:pt x="424840" y="184403"/>
                </a:lnTo>
                <a:lnTo>
                  <a:pt x="424535" y="183133"/>
                </a:lnTo>
                <a:close/>
              </a:path>
              <a:path w="741680" h="483235">
                <a:moveTo>
                  <a:pt x="507339" y="142366"/>
                </a:moveTo>
                <a:lnTo>
                  <a:pt x="494131" y="143636"/>
                </a:lnTo>
                <a:lnTo>
                  <a:pt x="487146" y="145922"/>
                </a:lnTo>
                <a:lnTo>
                  <a:pt x="479907" y="149732"/>
                </a:lnTo>
                <a:lnTo>
                  <a:pt x="472274" y="153669"/>
                </a:lnTo>
                <a:lnTo>
                  <a:pt x="466255" y="158368"/>
                </a:lnTo>
                <a:lnTo>
                  <a:pt x="457428" y="169036"/>
                </a:lnTo>
                <a:lnTo>
                  <a:pt x="454469" y="175005"/>
                </a:lnTo>
                <a:lnTo>
                  <a:pt x="451446" y="187705"/>
                </a:lnTo>
                <a:lnTo>
                  <a:pt x="451448" y="195198"/>
                </a:lnTo>
                <a:lnTo>
                  <a:pt x="468477" y="236981"/>
                </a:lnTo>
                <a:lnTo>
                  <a:pt x="473341" y="241934"/>
                </a:lnTo>
                <a:lnTo>
                  <a:pt x="478205" y="247014"/>
                </a:lnTo>
                <a:lnTo>
                  <a:pt x="483463" y="250697"/>
                </a:lnTo>
                <a:lnTo>
                  <a:pt x="489305" y="252983"/>
                </a:lnTo>
                <a:lnTo>
                  <a:pt x="495147" y="255142"/>
                </a:lnTo>
                <a:lnTo>
                  <a:pt x="501243" y="256031"/>
                </a:lnTo>
                <a:lnTo>
                  <a:pt x="514451" y="254761"/>
                </a:lnTo>
                <a:lnTo>
                  <a:pt x="521436" y="252475"/>
                </a:lnTo>
                <a:lnTo>
                  <a:pt x="536295" y="244855"/>
                </a:lnTo>
                <a:lnTo>
                  <a:pt x="542264" y="240156"/>
                </a:lnTo>
                <a:lnTo>
                  <a:pt x="543505" y="238632"/>
                </a:lnTo>
                <a:lnTo>
                  <a:pt x="512292" y="238632"/>
                </a:lnTo>
                <a:lnTo>
                  <a:pt x="507847" y="238505"/>
                </a:lnTo>
                <a:lnTo>
                  <a:pt x="503275" y="238505"/>
                </a:lnTo>
                <a:lnTo>
                  <a:pt x="499084" y="237362"/>
                </a:lnTo>
                <a:lnTo>
                  <a:pt x="495401" y="235203"/>
                </a:lnTo>
                <a:lnTo>
                  <a:pt x="491591" y="233171"/>
                </a:lnTo>
                <a:lnTo>
                  <a:pt x="488162" y="230123"/>
                </a:lnTo>
                <a:lnTo>
                  <a:pt x="485114" y="226313"/>
                </a:lnTo>
                <a:lnTo>
                  <a:pt x="481939" y="222503"/>
                </a:lnTo>
                <a:lnTo>
                  <a:pt x="469569" y="188848"/>
                </a:lnTo>
                <a:lnTo>
                  <a:pt x="470852" y="180212"/>
                </a:lnTo>
                <a:lnTo>
                  <a:pt x="472478" y="176275"/>
                </a:lnTo>
                <a:lnTo>
                  <a:pt x="475094" y="172846"/>
                </a:lnTo>
                <a:lnTo>
                  <a:pt x="477697" y="169290"/>
                </a:lnTo>
                <a:lnTo>
                  <a:pt x="481431" y="166242"/>
                </a:lnTo>
                <a:lnTo>
                  <a:pt x="486257" y="163702"/>
                </a:lnTo>
                <a:lnTo>
                  <a:pt x="491591" y="161035"/>
                </a:lnTo>
                <a:lnTo>
                  <a:pt x="496417" y="159638"/>
                </a:lnTo>
                <a:lnTo>
                  <a:pt x="538454" y="159638"/>
                </a:lnTo>
                <a:lnTo>
                  <a:pt x="535279" y="156463"/>
                </a:lnTo>
                <a:lnTo>
                  <a:pt x="530453" y="151383"/>
                </a:lnTo>
                <a:lnTo>
                  <a:pt x="525119" y="147827"/>
                </a:lnTo>
                <a:lnTo>
                  <a:pt x="513562" y="143255"/>
                </a:lnTo>
                <a:lnTo>
                  <a:pt x="507339" y="142366"/>
                </a:lnTo>
                <a:close/>
              </a:path>
              <a:path w="741680" h="483235">
                <a:moveTo>
                  <a:pt x="538454" y="159638"/>
                </a:moveTo>
                <a:lnTo>
                  <a:pt x="496417" y="159638"/>
                </a:lnTo>
                <a:lnTo>
                  <a:pt x="505434" y="159765"/>
                </a:lnTo>
                <a:lnTo>
                  <a:pt x="509625" y="160908"/>
                </a:lnTo>
                <a:lnTo>
                  <a:pt x="513308" y="163067"/>
                </a:lnTo>
                <a:lnTo>
                  <a:pt x="517118" y="165226"/>
                </a:lnTo>
                <a:lnTo>
                  <a:pt x="520547" y="168274"/>
                </a:lnTo>
                <a:lnTo>
                  <a:pt x="523595" y="172084"/>
                </a:lnTo>
                <a:lnTo>
                  <a:pt x="526770" y="175894"/>
                </a:lnTo>
                <a:lnTo>
                  <a:pt x="529564" y="180212"/>
                </a:lnTo>
                <a:lnTo>
                  <a:pt x="539159" y="209803"/>
                </a:lnTo>
                <a:lnTo>
                  <a:pt x="537946" y="217931"/>
                </a:lnTo>
                <a:lnTo>
                  <a:pt x="512292" y="238632"/>
                </a:lnTo>
                <a:lnTo>
                  <a:pt x="543505" y="238632"/>
                </a:lnTo>
                <a:lnTo>
                  <a:pt x="551154" y="229234"/>
                </a:lnTo>
                <a:lnTo>
                  <a:pt x="554075" y="223392"/>
                </a:lnTo>
                <a:lnTo>
                  <a:pt x="555599" y="216915"/>
                </a:lnTo>
                <a:lnTo>
                  <a:pt x="557123" y="210565"/>
                </a:lnTo>
                <a:lnTo>
                  <a:pt x="557243" y="204215"/>
                </a:lnTo>
                <a:lnTo>
                  <a:pt x="557137" y="203199"/>
                </a:lnTo>
                <a:lnTo>
                  <a:pt x="554710" y="189610"/>
                </a:lnTo>
                <a:lnTo>
                  <a:pt x="552297" y="182371"/>
                </a:lnTo>
                <a:lnTo>
                  <a:pt x="544550" y="167639"/>
                </a:lnTo>
                <a:lnTo>
                  <a:pt x="540232" y="161416"/>
                </a:lnTo>
                <a:lnTo>
                  <a:pt x="538454" y="159638"/>
                </a:lnTo>
                <a:close/>
              </a:path>
              <a:path w="741680" h="483235">
                <a:moveTo>
                  <a:pt x="561187" y="109854"/>
                </a:moveTo>
                <a:lnTo>
                  <a:pt x="560425" y="110108"/>
                </a:lnTo>
                <a:lnTo>
                  <a:pt x="558393" y="110870"/>
                </a:lnTo>
                <a:lnTo>
                  <a:pt x="557123" y="111505"/>
                </a:lnTo>
                <a:lnTo>
                  <a:pt x="555726" y="112267"/>
                </a:lnTo>
                <a:lnTo>
                  <a:pt x="552932" y="113664"/>
                </a:lnTo>
                <a:lnTo>
                  <a:pt x="552043" y="114299"/>
                </a:lnTo>
                <a:lnTo>
                  <a:pt x="551154" y="114807"/>
                </a:lnTo>
                <a:lnTo>
                  <a:pt x="550519" y="115442"/>
                </a:lnTo>
                <a:lnTo>
                  <a:pt x="550138" y="116077"/>
                </a:lnTo>
                <a:lnTo>
                  <a:pt x="549630" y="116585"/>
                </a:lnTo>
                <a:lnTo>
                  <a:pt x="549503" y="117601"/>
                </a:lnTo>
                <a:lnTo>
                  <a:pt x="549376" y="118109"/>
                </a:lnTo>
                <a:lnTo>
                  <a:pt x="549503" y="118617"/>
                </a:lnTo>
                <a:lnTo>
                  <a:pt x="549884" y="119125"/>
                </a:lnTo>
                <a:lnTo>
                  <a:pt x="595985" y="208406"/>
                </a:lnTo>
                <a:lnTo>
                  <a:pt x="596366" y="208914"/>
                </a:lnTo>
                <a:lnTo>
                  <a:pt x="596620" y="209295"/>
                </a:lnTo>
                <a:lnTo>
                  <a:pt x="597128" y="209549"/>
                </a:lnTo>
                <a:lnTo>
                  <a:pt x="597509" y="209803"/>
                </a:lnTo>
                <a:lnTo>
                  <a:pt x="598906" y="209803"/>
                </a:lnTo>
                <a:lnTo>
                  <a:pt x="599668" y="209676"/>
                </a:lnTo>
                <a:lnTo>
                  <a:pt x="600557" y="209422"/>
                </a:lnTo>
                <a:lnTo>
                  <a:pt x="602843" y="208660"/>
                </a:lnTo>
                <a:lnTo>
                  <a:pt x="604113" y="208025"/>
                </a:lnTo>
                <a:lnTo>
                  <a:pt x="605764" y="207263"/>
                </a:lnTo>
                <a:lnTo>
                  <a:pt x="607415" y="206374"/>
                </a:lnTo>
                <a:lnTo>
                  <a:pt x="608685" y="205612"/>
                </a:lnTo>
                <a:lnTo>
                  <a:pt x="609701" y="204850"/>
                </a:lnTo>
                <a:lnTo>
                  <a:pt x="610717" y="204215"/>
                </a:lnTo>
                <a:lnTo>
                  <a:pt x="611479" y="203580"/>
                </a:lnTo>
                <a:lnTo>
                  <a:pt x="612368" y="202437"/>
                </a:lnTo>
                <a:lnTo>
                  <a:pt x="612622" y="201929"/>
                </a:lnTo>
                <a:lnTo>
                  <a:pt x="612622" y="200405"/>
                </a:lnTo>
                <a:lnTo>
                  <a:pt x="582015" y="141223"/>
                </a:lnTo>
                <a:lnTo>
                  <a:pt x="582396" y="136397"/>
                </a:lnTo>
                <a:lnTo>
                  <a:pt x="582904" y="132206"/>
                </a:lnTo>
                <a:lnTo>
                  <a:pt x="584174" y="125221"/>
                </a:lnTo>
                <a:lnTo>
                  <a:pt x="584365" y="124459"/>
                </a:lnTo>
                <a:lnTo>
                  <a:pt x="571347" y="124459"/>
                </a:lnTo>
                <a:lnTo>
                  <a:pt x="561949" y="109981"/>
                </a:lnTo>
                <a:lnTo>
                  <a:pt x="561187" y="109854"/>
                </a:lnTo>
                <a:close/>
              </a:path>
              <a:path w="741680" h="483235">
                <a:moveTo>
                  <a:pt x="599033" y="90804"/>
                </a:moveTo>
                <a:lnTo>
                  <a:pt x="598144" y="90931"/>
                </a:lnTo>
                <a:lnTo>
                  <a:pt x="595985" y="91185"/>
                </a:lnTo>
                <a:lnTo>
                  <a:pt x="594715" y="91439"/>
                </a:lnTo>
                <a:lnTo>
                  <a:pt x="593445" y="91820"/>
                </a:lnTo>
                <a:lnTo>
                  <a:pt x="592048" y="92201"/>
                </a:lnTo>
                <a:lnTo>
                  <a:pt x="590778" y="92582"/>
                </a:lnTo>
                <a:lnTo>
                  <a:pt x="589635" y="93090"/>
                </a:lnTo>
                <a:lnTo>
                  <a:pt x="588492" y="93471"/>
                </a:lnTo>
                <a:lnTo>
                  <a:pt x="586714" y="94360"/>
                </a:lnTo>
                <a:lnTo>
                  <a:pt x="573685" y="112394"/>
                </a:lnTo>
                <a:lnTo>
                  <a:pt x="572744" y="115569"/>
                </a:lnTo>
                <a:lnTo>
                  <a:pt x="571982" y="119633"/>
                </a:lnTo>
                <a:lnTo>
                  <a:pt x="571347" y="124459"/>
                </a:lnTo>
                <a:lnTo>
                  <a:pt x="584365" y="124459"/>
                </a:lnTo>
                <a:lnTo>
                  <a:pt x="584936" y="122173"/>
                </a:lnTo>
                <a:lnTo>
                  <a:pt x="586968" y="117347"/>
                </a:lnTo>
                <a:lnTo>
                  <a:pt x="587984" y="115442"/>
                </a:lnTo>
                <a:lnTo>
                  <a:pt x="590524" y="112394"/>
                </a:lnTo>
                <a:lnTo>
                  <a:pt x="591921" y="111251"/>
                </a:lnTo>
                <a:lnTo>
                  <a:pt x="593572" y="110489"/>
                </a:lnTo>
                <a:lnTo>
                  <a:pt x="594969" y="109727"/>
                </a:lnTo>
                <a:lnTo>
                  <a:pt x="603478" y="107695"/>
                </a:lnTo>
                <a:lnTo>
                  <a:pt x="606018" y="107314"/>
                </a:lnTo>
                <a:lnTo>
                  <a:pt x="606526" y="107060"/>
                </a:lnTo>
                <a:lnTo>
                  <a:pt x="607034" y="106679"/>
                </a:lnTo>
                <a:lnTo>
                  <a:pt x="607415" y="106425"/>
                </a:lnTo>
                <a:lnTo>
                  <a:pt x="607510" y="106044"/>
                </a:lnTo>
                <a:lnTo>
                  <a:pt x="607542" y="103631"/>
                </a:lnTo>
                <a:lnTo>
                  <a:pt x="607288" y="102742"/>
                </a:lnTo>
                <a:lnTo>
                  <a:pt x="606780" y="101726"/>
                </a:lnTo>
                <a:lnTo>
                  <a:pt x="606399" y="100710"/>
                </a:lnTo>
                <a:lnTo>
                  <a:pt x="605764" y="99440"/>
                </a:lnTo>
                <a:lnTo>
                  <a:pt x="605002" y="98043"/>
                </a:lnTo>
                <a:lnTo>
                  <a:pt x="603605" y="95249"/>
                </a:lnTo>
                <a:lnTo>
                  <a:pt x="602208" y="92836"/>
                </a:lnTo>
                <a:lnTo>
                  <a:pt x="601446" y="92074"/>
                </a:lnTo>
                <a:lnTo>
                  <a:pt x="601192" y="91693"/>
                </a:lnTo>
                <a:lnTo>
                  <a:pt x="600938" y="91566"/>
                </a:lnTo>
                <a:lnTo>
                  <a:pt x="600176" y="91058"/>
                </a:lnTo>
                <a:lnTo>
                  <a:pt x="599668" y="90931"/>
                </a:lnTo>
                <a:lnTo>
                  <a:pt x="599033" y="90804"/>
                </a:lnTo>
                <a:close/>
              </a:path>
              <a:path w="741680" h="483235">
                <a:moveTo>
                  <a:pt x="670280" y="58292"/>
                </a:moveTo>
                <a:lnTo>
                  <a:pt x="659231" y="58292"/>
                </a:lnTo>
                <a:lnTo>
                  <a:pt x="653897" y="59562"/>
                </a:lnTo>
                <a:lnTo>
                  <a:pt x="648690" y="62356"/>
                </a:lnTo>
                <a:lnTo>
                  <a:pt x="642340" y="65531"/>
                </a:lnTo>
                <a:lnTo>
                  <a:pt x="637514" y="69595"/>
                </a:lnTo>
                <a:lnTo>
                  <a:pt x="633958" y="74421"/>
                </a:lnTo>
                <a:lnTo>
                  <a:pt x="630275" y="79247"/>
                </a:lnTo>
                <a:lnTo>
                  <a:pt x="627989" y="84708"/>
                </a:lnTo>
                <a:lnTo>
                  <a:pt x="626973" y="91439"/>
                </a:lnTo>
                <a:lnTo>
                  <a:pt x="626084" y="96773"/>
                </a:lnTo>
                <a:lnTo>
                  <a:pt x="636244" y="132333"/>
                </a:lnTo>
                <a:lnTo>
                  <a:pt x="639546" y="138810"/>
                </a:lnTo>
                <a:lnTo>
                  <a:pt x="643356" y="144652"/>
                </a:lnTo>
                <a:lnTo>
                  <a:pt x="652119" y="154939"/>
                </a:lnTo>
                <a:lnTo>
                  <a:pt x="656818" y="159003"/>
                </a:lnTo>
                <a:lnTo>
                  <a:pt x="661898" y="161797"/>
                </a:lnTo>
                <a:lnTo>
                  <a:pt x="667105" y="164718"/>
                </a:lnTo>
                <a:lnTo>
                  <a:pt x="672566" y="166115"/>
                </a:lnTo>
                <a:lnTo>
                  <a:pt x="678535" y="166369"/>
                </a:lnTo>
                <a:lnTo>
                  <a:pt x="684504" y="166496"/>
                </a:lnTo>
                <a:lnTo>
                  <a:pt x="690727" y="164845"/>
                </a:lnTo>
                <a:lnTo>
                  <a:pt x="697204" y="161416"/>
                </a:lnTo>
                <a:lnTo>
                  <a:pt x="703300" y="158368"/>
                </a:lnTo>
                <a:lnTo>
                  <a:pt x="708126" y="154050"/>
                </a:lnTo>
                <a:lnTo>
                  <a:pt x="711351" y="149097"/>
                </a:lnTo>
                <a:lnTo>
                  <a:pt x="684504" y="149097"/>
                </a:lnTo>
                <a:lnTo>
                  <a:pt x="680567" y="148462"/>
                </a:lnTo>
                <a:lnTo>
                  <a:pt x="652246" y="121792"/>
                </a:lnTo>
                <a:lnTo>
                  <a:pt x="650087" y="117601"/>
                </a:lnTo>
                <a:lnTo>
                  <a:pt x="648309" y="113156"/>
                </a:lnTo>
                <a:lnTo>
                  <a:pt x="647039" y="108711"/>
                </a:lnTo>
                <a:lnTo>
                  <a:pt x="645642" y="104139"/>
                </a:lnTo>
                <a:lnTo>
                  <a:pt x="645134" y="99821"/>
                </a:lnTo>
                <a:lnTo>
                  <a:pt x="645388" y="91439"/>
                </a:lnTo>
                <a:lnTo>
                  <a:pt x="646404" y="87629"/>
                </a:lnTo>
                <a:lnTo>
                  <a:pt x="648309" y="84073"/>
                </a:lnTo>
                <a:lnTo>
                  <a:pt x="650214" y="80644"/>
                </a:lnTo>
                <a:lnTo>
                  <a:pt x="653135" y="77850"/>
                </a:lnTo>
                <a:lnTo>
                  <a:pt x="657326" y="75691"/>
                </a:lnTo>
                <a:lnTo>
                  <a:pt x="661898" y="73278"/>
                </a:lnTo>
                <a:lnTo>
                  <a:pt x="666851" y="72516"/>
                </a:lnTo>
                <a:lnTo>
                  <a:pt x="709270" y="72516"/>
                </a:lnTo>
                <a:lnTo>
                  <a:pt x="703681" y="61721"/>
                </a:lnTo>
                <a:lnTo>
                  <a:pt x="682853" y="61721"/>
                </a:lnTo>
                <a:lnTo>
                  <a:pt x="676249" y="59435"/>
                </a:lnTo>
                <a:lnTo>
                  <a:pt x="670280" y="58292"/>
                </a:lnTo>
                <a:close/>
              </a:path>
              <a:path w="741680" h="483235">
                <a:moveTo>
                  <a:pt x="709270" y="72516"/>
                </a:moveTo>
                <a:lnTo>
                  <a:pt x="666851" y="72516"/>
                </a:lnTo>
                <a:lnTo>
                  <a:pt x="678154" y="74040"/>
                </a:lnTo>
                <a:lnTo>
                  <a:pt x="684631" y="75945"/>
                </a:lnTo>
                <a:lnTo>
                  <a:pt x="691870" y="79120"/>
                </a:lnTo>
                <a:lnTo>
                  <a:pt x="710285" y="114807"/>
                </a:lnTo>
                <a:lnTo>
                  <a:pt x="709396" y="119379"/>
                </a:lnTo>
                <a:lnTo>
                  <a:pt x="703427" y="135635"/>
                </a:lnTo>
                <a:lnTo>
                  <a:pt x="702030" y="138175"/>
                </a:lnTo>
                <a:lnTo>
                  <a:pt x="684504" y="149097"/>
                </a:lnTo>
                <a:lnTo>
                  <a:pt x="711351" y="149097"/>
                </a:lnTo>
                <a:lnTo>
                  <a:pt x="715238" y="143128"/>
                </a:lnTo>
                <a:lnTo>
                  <a:pt x="718032" y="136651"/>
                </a:lnTo>
                <a:lnTo>
                  <a:pt x="720064" y="129158"/>
                </a:lnTo>
                <a:lnTo>
                  <a:pt x="738595" y="129158"/>
                </a:lnTo>
                <a:lnTo>
                  <a:pt x="709270" y="72516"/>
                </a:lnTo>
                <a:close/>
              </a:path>
              <a:path w="741680" h="483235">
                <a:moveTo>
                  <a:pt x="738595" y="129158"/>
                </a:moveTo>
                <a:lnTo>
                  <a:pt x="720064" y="129158"/>
                </a:lnTo>
                <a:lnTo>
                  <a:pt x="726541" y="141477"/>
                </a:lnTo>
                <a:lnTo>
                  <a:pt x="726922" y="141858"/>
                </a:lnTo>
                <a:lnTo>
                  <a:pt x="727303" y="142112"/>
                </a:lnTo>
                <a:lnTo>
                  <a:pt x="727811" y="142366"/>
                </a:lnTo>
                <a:lnTo>
                  <a:pt x="728446" y="142493"/>
                </a:lnTo>
                <a:lnTo>
                  <a:pt x="729081" y="142366"/>
                </a:lnTo>
                <a:lnTo>
                  <a:pt x="729843" y="142366"/>
                </a:lnTo>
                <a:lnTo>
                  <a:pt x="730732" y="142112"/>
                </a:lnTo>
                <a:lnTo>
                  <a:pt x="731621" y="141731"/>
                </a:lnTo>
                <a:lnTo>
                  <a:pt x="732637" y="141350"/>
                </a:lnTo>
                <a:lnTo>
                  <a:pt x="733907" y="140842"/>
                </a:lnTo>
                <a:lnTo>
                  <a:pt x="735304" y="140207"/>
                </a:lnTo>
                <a:lnTo>
                  <a:pt x="736574" y="139445"/>
                </a:lnTo>
                <a:lnTo>
                  <a:pt x="737717" y="138810"/>
                </a:lnTo>
                <a:lnTo>
                  <a:pt x="738479" y="138175"/>
                </a:lnTo>
                <a:lnTo>
                  <a:pt x="739368" y="137540"/>
                </a:lnTo>
                <a:lnTo>
                  <a:pt x="740003" y="137032"/>
                </a:lnTo>
                <a:lnTo>
                  <a:pt x="740511" y="136524"/>
                </a:lnTo>
                <a:lnTo>
                  <a:pt x="740892" y="136016"/>
                </a:lnTo>
                <a:lnTo>
                  <a:pt x="741083" y="135635"/>
                </a:lnTo>
                <a:lnTo>
                  <a:pt x="741019" y="133857"/>
                </a:lnTo>
                <a:lnTo>
                  <a:pt x="738595" y="129158"/>
                </a:lnTo>
                <a:close/>
              </a:path>
              <a:path w="741680" h="483235">
                <a:moveTo>
                  <a:pt x="670788" y="0"/>
                </a:moveTo>
                <a:lnTo>
                  <a:pt x="668756" y="0"/>
                </a:lnTo>
                <a:lnTo>
                  <a:pt x="667740" y="253"/>
                </a:lnTo>
                <a:lnTo>
                  <a:pt x="665454" y="1015"/>
                </a:lnTo>
                <a:lnTo>
                  <a:pt x="664057" y="1650"/>
                </a:lnTo>
                <a:lnTo>
                  <a:pt x="662406" y="2539"/>
                </a:lnTo>
                <a:lnTo>
                  <a:pt x="660882" y="3301"/>
                </a:lnTo>
                <a:lnTo>
                  <a:pt x="659612" y="4063"/>
                </a:lnTo>
                <a:lnTo>
                  <a:pt x="658723" y="4825"/>
                </a:lnTo>
                <a:lnTo>
                  <a:pt x="657707" y="5460"/>
                </a:lnTo>
                <a:lnTo>
                  <a:pt x="656945" y="6095"/>
                </a:lnTo>
                <a:lnTo>
                  <a:pt x="656437" y="6730"/>
                </a:lnTo>
                <a:lnTo>
                  <a:pt x="655929" y="7238"/>
                </a:lnTo>
                <a:lnTo>
                  <a:pt x="655675" y="7746"/>
                </a:lnTo>
                <a:lnTo>
                  <a:pt x="655675" y="9397"/>
                </a:lnTo>
                <a:lnTo>
                  <a:pt x="682853" y="61721"/>
                </a:lnTo>
                <a:lnTo>
                  <a:pt x="703681" y="61721"/>
                </a:lnTo>
                <a:lnTo>
                  <a:pt x="672185" y="888"/>
                </a:lnTo>
                <a:lnTo>
                  <a:pt x="671804" y="507"/>
                </a:lnTo>
                <a:lnTo>
                  <a:pt x="6707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80363" y="2772536"/>
            <a:ext cx="6594475" cy="1617980"/>
          </a:xfrm>
          <a:custGeom>
            <a:avLst/>
            <a:gdLst/>
            <a:ahLst/>
            <a:cxnLst/>
            <a:rect l="l" t="t" r="r" b="b"/>
            <a:pathLst>
              <a:path w="6594475" h="1617979">
                <a:moveTo>
                  <a:pt x="0" y="1617726"/>
                </a:moveTo>
                <a:lnTo>
                  <a:pt x="6594348" y="1617726"/>
                </a:lnTo>
                <a:lnTo>
                  <a:pt x="6594348" y="0"/>
                </a:lnTo>
                <a:lnTo>
                  <a:pt x="0" y="0"/>
                </a:lnTo>
                <a:lnTo>
                  <a:pt x="0" y="1617726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35425" y="1943861"/>
            <a:ext cx="1099354" cy="839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06872" y="4803964"/>
            <a:ext cx="2450084" cy="17828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4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259" y="2345644"/>
            <a:ext cx="2616835" cy="73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marR="5080" indent="-609600">
              <a:lnSpc>
                <a:spcPct val="148500"/>
              </a:lnSpc>
            </a:pPr>
            <a:r>
              <a:rPr sz="2000" spc="-5" dirty="0">
                <a:latin typeface="Courier New"/>
                <a:cs typeface="Courier New"/>
              </a:rPr>
              <a:t>def is_even( i ): """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9860" y="3250138"/>
            <a:ext cx="1092200" cy="1183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8400"/>
              </a:lnSpc>
            </a:pPr>
            <a:r>
              <a:rPr sz="2000" spc="-5" dirty="0">
                <a:latin typeface="Courier New"/>
                <a:cs typeface="Courier New"/>
              </a:rPr>
              <a:t>Input: Returns """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6914" y="3250138"/>
            <a:ext cx="2616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i, a positive int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9060" y="3702004"/>
            <a:ext cx="1092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True if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8514" y="3702004"/>
            <a:ext cx="3073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 is even, otherwise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58914" y="3702004"/>
            <a:ext cx="787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False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9860" y="4606498"/>
            <a:ext cx="353123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8300"/>
              </a:lnSpc>
            </a:pPr>
            <a:r>
              <a:rPr sz="2000" spc="-5" dirty="0">
                <a:latin typeface="Courier New"/>
                <a:cs typeface="Courier New"/>
              </a:rPr>
              <a:t>print("inside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is_even") return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i%2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==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60728" y="4972430"/>
            <a:ext cx="1145540" cy="452755"/>
          </a:xfrm>
          <a:custGeom>
            <a:avLst/>
            <a:gdLst/>
            <a:ahLst/>
            <a:cxnLst/>
            <a:rect l="l" t="t" r="r" b="b"/>
            <a:pathLst>
              <a:path w="1145539" h="452754">
                <a:moveTo>
                  <a:pt x="0" y="452628"/>
                </a:moveTo>
                <a:lnTo>
                  <a:pt x="1145286" y="452628"/>
                </a:lnTo>
                <a:lnTo>
                  <a:pt x="1145286" y="0"/>
                </a:lnTo>
                <a:lnTo>
                  <a:pt x="0" y="0"/>
                </a:lnTo>
                <a:lnTo>
                  <a:pt x="0" y="452628"/>
                </a:lnTo>
                <a:close/>
              </a:path>
            </a:pathLst>
          </a:custGeom>
          <a:ln w="160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5005" y="5468746"/>
            <a:ext cx="741680" cy="483234"/>
          </a:xfrm>
          <a:custGeom>
            <a:avLst/>
            <a:gdLst/>
            <a:ahLst/>
            <a:cxnLst/>
            <a:rect l="l" t="t" r="r" b="b"/>
            <a:pathLst>
              <a:path w="741680" h="483235">
                <a:moveTo>
                  <a:pt x="15125" y="339280"/>
                </a:moveTo>
                <a:lnTo>
                  <a:pt x="12128" y="339280"/>
                </a:lnTo>
                <a:lnTo>
                  <a:pt x="9880" y="340550"/>
                </a:lnTo>
                <a:lnTo>
                  <a:pt x="8483" y="341820"/>
                </a:lnTo>
                <a:lnTo>
                  <a:pt x="5245" y="343090"/>
                </a:lnTo>
                <a:lnTo>
                  <a:pt x="3962" y="343090"/>
                </a:lnTo>
                <a:lnTo>
                  <a:pt x="1981" y="345630"/>
                </a:lnTo>
                <a:lnTo>
                  <a:pt x="1244" y="345630"/>
                </a:lnTo>
                <a:lnTo>
                  <a:pt x="266" y="346900"/>
                </a:lnTo>
                <a:lnTo>
                  <a:pt x="0" y="346900"/>
                </a:lnTo>
                <a:lnTo>
                  <a:pt x="76" y="349440"/>
                </a:lnTo>
                <a:lnTo>
                  <a:pt x="69202" y="482790"/>
                </a:lnTo>
                <a:lnTo>
                  <a:pt x="75704" y="482790"/>
                </a:lnTo>
                <a:lnTo>
                  <a:pt x="77050" y="481520"/>
                </a:lnTo>
                <a:lnTo>
                  <a:pt x="80289" y="480250"/>
                </a:lnTo>
                <a:lnTo>
                  <a:pt x="81610" y="478980"/>
                </a:lnTo>
                <a:lnTo>
                  <a:pt x="83591" y="477710"/>
                </a:lnTo>
                <a:lnTo>
                  <a:pt x="84315" y="477710"/>
                </a:lnTo>
                <a:lnTo>
                  <a:pt x="85229" y="476440"/>
                </a:lnTo>
                <a:lnTo>
                  <a:pt x="85496" y="475170"/>
                </a:lnTo>
                <a:lnTo>
                  <a:pt x="85547" y="473900"/>
                </a:lnTo>
                <a:lnTo>
                  <a:pt x="59664" y="424370"/>
                </a:lnTo>
                <a:lnTo>
                  <a:pt x="103671" y="424370"/>
                </a:lnTo>
                <a:lnTo>
                  <a:pt x="98270" y="421830"/>
                </a:lnTo>
                <a:lnTo>
                  <a:pt x="58483" y="421830"/>
                </a:lnTo>
                <a:lnTo>
                  <a:pt x="16433" y="340550"/>
                </a:lnTo>
                <a:lnTo>
                  <a:pt x="16052" y="340550"/>
                </a:lnTo>
                <a:lnTo>
                  <a:pt x="15125" y="339280"/>
                </a:lnTo>
                <a:close/>
              </a:path>
              <a:path w="741680" h="483235">
                <a:moveTo>
                  <a:pt x="103671" y="424370"/>
                </a:moveTo>
                <a:lnTo>
                  <a:pt x="59664" y="424370"/>
                </a:lnTo>
                <a:lnTo>
                  <a:pt x="122897" y="453580"/>
                </a:lnTo>
                <a:lnTo>
                  <a:pt x="123596" y="454850"/>
                </a:lnTo>
                <a:lnTo>
                  <a:pt x="128384" y="454850"/>
                </a:lnTo>
                <a:lnTo>
                  <a:pt x="129451" y="453580"/>
                </a:lnTo>
                <a:lnTo>
                  <a:pt x="131864" y="453580"/>
                </a:lnTo>
                <a:lnTo>
                  <a:pt x="133350" y="452310"/>
                </a:lnTo>
                <a:lnTo>
                  <a:pt x="136855" y="451040"/>
                </a:lnTo>
                <a:lnTo>
                  <a:pt x="138239" y="449770"/>
                </a:lnTo>
                <a:lnTo>
                  <a:pt x="140360" y="448500"/>
                </a:lnTo>
                <a:lnTo>
                  <a:pt x="141122" y="447230"/>
                </a:lnTo>
                <a:lnTo>
                  <a:pt x="142113" y="445960"/>
                </a:lnTo>
                <a:lnTo>
                  <a:pt x="142379" y="445960"/>
                </a:lnTo>
                <a:lnTo>
                  <a:pt x="142392" y="444690"/>
                </a:lnTo>
                <a:lnTo>
                  <a:pt x="142125" y="443420"/>
                </a:lnTo>
                <a:lnTo>
                  <a:pt x="141808" y="443420"/>
                </a:lnTo>
                <a:lnTo>
                  <a:pt x="141300" y="442150"/>
                </a:lnTo>
                <a:lnTo>
                  <a:pt x="139852" y="442150"/>
                </a:lnTo>
                <a:lnTo>
                  <a:pt x="138772" y="440880"/>
                </a:lnTo>
                <a:lnTo>
                  <a:pt x="103671" y="424370"/>
                </a:lnTo>
                <a:close/>
              </a:path>
              <a:path w="741680" h="483235">
                <a:moveTo>
                  <a:pt x="168275" y="318960"/>
                </a:moveTo>
                <a:lnTo>
                  <a:pt x="156095" y="318960"/>
                </a:lnTo>
                <a:lnTo>
                  <a:pt x="149555" y="321500"/>
                </a:lnTo>
                <a:lnTo>
                  <a:pt x="119659" y="348170"/>
                </a:lnTo>
                <a:lnTo>
                  <a:pt x="116433" y="367220"/>
                </a:lnTo>
                <a:lnTo>
                  <a:pt x="118795" y="381190"/>
                </a:lnTo>
                <a:lnTo>
                  <a:pt x="144272" y="421830"/>
                </a:lnTo>
                <a:lnTo>
                  <a:pt x="161429" y="429450"/>
                </a:lnTo>
                <a:lnTo>
                  <a:pt x="167652" y="429450"/>
                </a:lnTo>
                <a:lnTo>
                  <a:pt x="180809" y="428180"/>
                </a:lnTo>
                <a:lnTo>
                  <a:pt x="187756" y="425640"/>
                </a:lnTo>
                <a:lnTo>
                  <a:pt x="199326" y="419290"/>
                </a:lnTo>
                <a:lnTo>
                  <a:pt x="203149" y="418020"/>
                </a:lnTo>
                <a:lnTo>
                  <a:pt x="209956" y="412940"/>
                </a:lnTo>
                <a:lnTo>
                  <a:pt x="166268" y="412940"/>
                </a:lnTo>
                <a:lnTo>
                  <a:pt x="158673" y="409130"/>
                </a:lnTo>
                <a:lnTo>
                  <a:pt x="155257" y="406590"/>
                </a:lnTo>
                <a:lnTo>
                  <a:pt x="149148" y="400240"/>
                </a:lnTo>
                <a:lnTo>
                  <a:pt x="146342" y="395160"/>
                </a:lnTo>
                <a:lnTo>
                  <a:pt x="143776" y="391350"/>
                </a:lnTo>
                <a:lnTo>
                  <a:pt x="167942" y="378650"/>
                </a:lnTo>
                <a:lnTo>
                  <a:pt x="137566" y="378650"/>
                </a:lnTo>
                <a:lnTo>
                  <a:pt x="135826" y="374840"/>
                </a:lnTo>
                <a:lnTo>
                  <a:pt x="134645" y="371030"/>
                </a:lnTo>
                <a:lnTo>
                  <a:pt x="133451" y="363410"/>
                </a:lnTo>
                <a:lnTo>
                  <a:pt x="133527" y="359600"/>
                </a:lnTo>
                <a:lnTo>
                  <a:pt x="163474" y="332930"/>
                </a:lnTo>
                <a:lnTo>
                  <a:pt x="194318" y="332930"/>
                </a:lnTo>
                <a:lnTo>
                  <a:pt x="188798" y="327850"/>
                </a:lnTo>
                <a:lnTo>
                  <a:pt x="184162" y="324040"/>
                </a:lnTo>
                <a:lnTo>
                  <a:pt x="173888" y="320230"/>
                </a:lnTo>
                <a:lnTo>
                  <a:pt x="168275" y="318960"/>
                </a:lnTo>
                <a:close/>
              </a:path>
              <a:path w="741680" h="483235">
                <a:moveTo>
                  <a:pt x="92049" y="355790"/>
                </a:moveTo>
                <a:lnTo>
                  <a:pt x="87414" y="355790"/>
                </a:lnTo>
                <a:lnTo>
                  <a:pt x="85064" y="357060"/>
                </a:lnTo>
                <a:lnTo>
                  <a:pt x="83654" y="357060"/>
                </a:lnTo>
                <a:lnTo>
                  <a:pt x="80416" y="358330"/>
                </a:lnTo>
                <a:lnTo>
                  <a:pt x="79082" y="359600"/>
                </a:lnTo>
                <a:lnTo>
                  <a:pt x="76936" y="360870"/>
                </a:lnTo>
                <a:lnTo>
                  <a:pt x="76060" y="362140"/>
                </a:lnTo>
                <a:lnTo>
                  <a:pt x="74726" y="363410"/>
                </a:lnTo>
                <a:lnTo>
                  <a:pt x="74206" y="363410"/>
                </a:lnTo>
                <a:lnTo>
                  <a:pt x="73456" y="365950"/>
                </a:lnTo>
                <a:lnTo>
                  <a:pt x="73177" y="365950"/>
                </a:lnTo>
                <a:lnTo>
                  <a:pt x="72986" y="367220"/>
                </a:lnTo>
                <a:lnTo>
                  <a:pt x="58483" y="421830"/>
                </a:lnTo>
                <a:lnTo>
                  <a:pt x="98270" y="421830"/>
                </a:lnTo>
                <a:lnTo>
                  <a:pt x="76669" y="411670"/>
                </a:lnTo>
                <a:lnTo>
                  <a:pt x="92252" y="363410"/>
                </a:lnTo>
                <a:lnTo>
                  <a:pt x="92697" y="362140"/>
                </a:lnTo>
                <a:lnTo>
                  <a:pt x="92925" y="360870"/>
                </a:lnTo>
                <a:lnTo>
                  <a:pt x="92964" y="358330"/>
                </a:lnTo>
                <a:lnTo>
                  <a:pt x="92773" y="357060"/>
                </a:lnTo>
                <a:lnTo>
                  <a:pt x="92049" y="355790"/>
                </a:lnTo>
                <a:close/>
              </a:path>
              <a:path w="741680" h="483235">
                <a:moveTo>
                  <a:pt x="213144" y="293560"/>
                </a:moveTo>
                <a:lnTo>
                  <a:pt x="205752" y="293560"/>
                </a:lnTo>
                <a:lnTo>
                  <a:pt x="204177" y="294830"/>
                </a:lnTo>
                <a:lnTo>
                  <a:pt x="200215" y="297370"/>
                </a:lnTo>
                <a:lnTo>
                  <a:pt x="198666" y="297370"/>
                </a:lnTo>
                <a:lnTo>
                  <a:pt x="196469" y="299910"/>
                </a:lnTo>
                <a:lnTo>
                  <a:pt x="195770" y="299910"/>
                </a:lnTo>
                <a:lnTo>
                  <a:pt x="195186" y="301180"/>
                </a:lnTo>
                <a:lnTo>
                  <a:pt x="195249" y="302450"/>
                </a:lnTo>
                <a:lnTo>
                  <a:pt x="196900" y="304990"/>
                </a:lnTo>
                <a:lnTo>
                  <a:pt x="274104" y="374840"/>
                </a:lnTo>
                <a:lnTo>
                  <a:pt x="274650" y="374840"/>
                </a:lnTo>
                <a:lnTo>
                  <a:pt x="275336" y="376110"/>
                </a:lnTo>
                <a:lnTo>
                  <a:pt x="278523" y="376110"/>
                </a:lnTo>
                <a:lnTo>
                  <a:pt x="282295" y="414210"/>
                </a:lnTo>
                <a:lnTo>
                  <a:pt x="282384" y="415480"/>
                </a:lnTo>
                <a:lnTo>
                  <a:pt x="282625" y="415480"/>
                </a:lnTo>
                <a:lnTo>
                  <a:pt x="283438" y="416750"/>
                </a:lnTo>
                <a:lnTo>
                  <a:pt x="284035" y="418020"/>
                </a:lnTo>
                <a:lnTo>
                  <a:pt x="286524" y="418020"/>
                </a:lnTo>
                <a:lnTo>
                  <a:pt x="288810" y="416750"/>
                </a:lnTo>
                <a:lnTo>
                  <a:pt x="290233" y="416750"/>
                </a:lnTo>
                <a:lnTo>
                  <a:pt x="295262" y="414210"/>
                </a:lnTo>
                <a:lnTo>
                  <a:pt x="297573" y="411670"/>
                </a:lnTo>
                <a:lnTo>
                  <a:pt x="300228" y="409130"/>
                </a:lnTo>
                <a:lnTo>
                  <a:pt x="300824" y="407860"/>
                </a:lnTo>
                <a:lnTo>
                  <a:pt x="295567" y="367220"/>
                </a:lnTo>
                <a:lnTo>
                  <a:pt x="293722" y="353250"/>
                </a:lnTo>
                <a:lnTo>
                  <a:pt x="276440" y="353250"/>
                </a:lnTo>
                <a:lnTo>
                  <a:pt x="213918" y="294830"/>
                </a:lnTo>
                <a:lnTo>
                  <a:pt x="213144" y="293560"/>
                </a:lnTo>
                <a:close/>
              </a:path>
              <a:path w="741680" h="483235">
                <a:moveTo>
                  <a:pt x="218986" y="386270"/>
                </a:moveTo>
                <a:lnTo>
                  <a:pt x="214947" y="386270"/>
                </a:lnTo>
                <a:lnTo>
                  <a:pt x="213944" y="387540"/>
                </a:lnTo>
                <a:lnTo>
                  <a:pt x="211543" y="390080"/>
                </a:lnTo>
                <a:lnTo>
                  <a:pt x="209956" y="392620"/>
                </a:lnTo>
                <a:lnTo>
                  <a:pt x="205994" y="396430"/>
                </a:lnTo>
                <a:lnTo>
                  <a:pt x="203530" y="398970"/>
                </a:lnTo>
                <a:lnTo>
                  <a:pt x="197599" y="404050"/>
                </a:lnTo>
                <a:lnTo>
                  <a:pt x="193992" y="405320"/>
                </a:lnTo>
                <a:lnTo>
                  <a:pt x="184365" y="410400"/>
                </a:lnTo>
                <a:lnTo>
                  <a:pt x="179425" y="412940"/>
                </a:lnTo>
                <a:lnTo>
                  <a:pt x="209956" y="412940"/>
                </a:lnTo>
                <a:lnTo>
                  <a:pt x="212877" y="410400"/>
                </a:lnTo>
                <a:lnTo>
                  <a:pt x="217741" y="405320"/>
                </a:lnTo>
                <a:lnTo>
                  <a:pt x="219633" y="404050"/>
                </a:lnTo>
                <a:lnTo>
                  <a:pt x="222351" y="400240"/>
                </a:lnTo>
                <a:lnTo>
                  <a:pt x="223113" y="398970"/>
                </a:lnTo>
                <a:lnTo>
                  <a:pt x="223469" y="397700"/>
                </a:lnTo>
                <a:lnTo>
                  <a:pt x="223558" y="395160"/>
                </a:lnTo>
                <a:lnTo>
                  <a:pt x="223240" y="395160"/>
                </a:lnTo>
                <a:lnTo>
                  <a:pt x="222161" y="391350"/>
                </a:lnTo>
                <a:lnTo>
                  <a:pt x="221094" y="390080"/>
                </a:lnTo>
                <a:lnTo>
                  <a:pt x="220522" y="388810"/>
                </a:lnTo>
                <a:lnTo>
                  <a:pt x="219468" y="387540"/>
                </a:lnTo>
                <a:lnTo>
                  <a:pt x="218986" y="386270"/>
                </a:lnTo>
                <a:close/>
              </a:path>
              <a:path w="741680" h="483235">
                <a:moveTo>
                  <a:pt x="194318" y="332930"/>
                </a:moveTo>
                <a:lnTo>
                  <a:pt x="163474" y="332930"/>
                </a:lnTo>
                <a:lnTo>
                  <a:pt x="176580" y="339280"/>
                </a:lnTo>
                <a:lnTo>
                  <a:pt x="181991" y="344360"/>
                </a:lnTo>
                <a:lnTo>
                  <a:pt x="186232" y="353250"/>
                </a:lnTo>
                <a:lnTo>
                  <a:pt x="137566" y="378650"/>
                </a:lnTo>
                <a:lnTo>
                  <a:pt x="167942" y="378650"/>
                </a:lnTo>
                <a:lnTo>
                  <a:pt x="204190" y="359600"/>
                </a:lnTo>
                <a:lnTo>
                  <a:pt x="205384" y="358330"/>
                </a:lnTo>
                <a:lnTo>
                  <a:pt x="206844" y="354520"/>
                </a:lnTo>
                <a:lnTo>
                  <a:pt x="206540" y="351980"/>
                </a:lnTo>
                <a:lnTo>
                  <a:pt x="205206" y="349440"/>
                </a:lnTo>
                <a:lnTo>
                  <a:pt x="200660" y="340550"/>
                </a:lnTo>
                <a:lnTo>
                  <a:pt x="197078" y="335470"/>
                </a:lnTo>
                <a:lnTo>
                  <a:pt x="194318" y="332930"/>
                </a:lnTo>
                <a:close/>
              </a:path>
              <a:path w="741680" h="483235">
                <a:moveTo>
                  <a:pt x="90678" y="354520"/>
                </a:moveTo>
                <a:lnTo>
                  <a:pt x="90030" y="354520"/>
                </a:lnTo>
                <a:lnTo>
                  <a:pt x="88404" y="355790"/>
                </a:lnTo>
                <a:lnTo>
                  <a:pt x="91655" y="355790"/>
                </a:lnTo>
                <a:lnTo>
                  <a:pt x="90678" y="354520"/>
                </a:lnTo>
                <a:close/>
              </a:path>
              <a:path w="741680" h="483235">
                <a:moveTo>
                  <a:pt x="280301" y="258000"/>
                </a:moveTo>
                <a:lnTo>
                  <a:pt x="274497" y="258000"/>
                </a:lnTo>
                <a:lnTo>
                  <a:pt x="272935" y="259270"/>
                </a:lnTo>
                <a:lnTo>
                  <a:pt x="268973" y="261810"/>
                </a:lnTo>
                <a:lnTo>
                  <a:pt x="267398" y="261810"/>
                </a:lnTo>
                <a:lnTo>
                  <a:pt x="265315" y="264350"/>
                </a:lnTo>
                <a:lnTo>
                  <a:pt x="264617" y="264350"/>
                </a:lnTo>
                <a:lnTo>
                  <a:pt x="263867" y="265620"/>
                </a:lnTo>
                <a:lnTo>
                  <a:pt x="263804" y="266890"/>
                </a:lnTo>
                <a:lnTo>
                  <a:pt x="264058" y="268160"/>
                </a:lnTo>
                <a:lnTo>
                  <a:pt x="276745" y="353250"/>
                </a:lnTo>
                <a:lnTo>
                  <a:pt x="293722" y="353250"/>
                </a:lnTo>
                <a:lnTo>
                  <a:pt x="281647" y="261810"/>
                </a:lnTo>
                <a:lnTo>
                  <a:pt x="281432" y="260540"/>
                </a:lnTo>
                <a:lnTo>
                  <a:pt x="281114" y="260540"/>
                </a:lnTo>
                <a:lnTo>
                  <a:pt x="280301" y="258000"/>
                </a:lnTo>
                <a:close/>
              </a:path>
              <a:path w="741680" h="483235">
                <a:moveTo>
                  <a:pt x="306438" y="244030"/>
                </a:moveTo>
                <a:lnTo>
                  <a:pt x="302501" y="244030"/>
                </a:lnTo>
                <a:lnTo>
                  <a:pt x="300151" y="245300"/>
                </a:lnTo>
                <a:lnTo>
                  <a:pt x="298627" y="246570"/>
                </a:lnTo>
                <a:lnTo>
                  <a:pt x="295262" y="247840"/>
                </a:lnTo>
                <a:lnTo>
                  <a:pt x="293992" y="247840"/>
                </a:lnTo>
                <a:lnTo>
                  <a:pt x="291947" y="249110"/>
                </a:lnTo>
                <a:lnTo>
                  <a:pt x="291185" y="250380"/>
                </a:lnTo>
                <a:lnTo>
                  <a:pt x="290169" y="251650"/>
                </a:lnTo>
                <a:lnTo>
                  <a:pt x="289877" y="251650"/>
                </a:lnTo>
                <a:lnTo>
                  <a:pt x="289839" y="252920"/>
                </a:lnTo>
                <a:lnTo>
                  <a:pt x="290385" y="254190"/>
                </a:lnTo>
                <a:lnTo>
                  <a:pt x="290741" y="255460"/>
                </a:lnTo>
                <a:lnTo>
                  <a:pt x="291693" y="256730"/>
                </a:lnTo>
                <a:lnTo>
                  <a:pt x="292354" y="256730"/>
                </a:lnTo>
                <a:lnTo>
                  <a:pt x="293192" y="258000"/>
                </a:lnTo>
                <a:lnTo>
                  <a:pt x="363689" y="329120"/>
                </a:lnTo>
                <a:lnTo>
                  <a:pt x="364274" y="330390"/>
                </a:lnTo>
                <a:lnTo>
                  <a:pt x="369430" y="330390"/>
                </a:lnTo>
                <a:lnTo>
                  <a:pt x="372148" y="329120"/>
                </a:lnTo>
                <a:lnTo>
                  <a:pt x="373849" y="327850"/>
                </a:lnTo>
                <a:lnTo>
                  <a:pt x="377875" y="325310"/>
                </a:lnTo>
                <a:lnTo>
                  <a:pt x="379526" y="325310"/>
                </a:lnTo>
                <a:lnTo>
                  <a:pt x="382130" y="322770"/>
                </a:lnTo>
                <a:lnTo>
                  <a:pt x="383146" y="322770"/>
                </a:lnTo>
                <a:lnTo>
                  <a:pt x="384581" y="321500"/>
                </a:lnTo>
                <a:lnTo>
                  <a:pt x="385038" y="320230"/>
                </a:lnTo>
                <a:lnTo>
                  <a:pt x="385419" y="318960"/>
                </a:lnTo>
                <a:lnTo>
                  <a:pt x="385432" y="317690"/>
                </a:lnTo>
                <a:lnTo>
                  <a:pt x="383458" y="308800"/>
                </a:lnTo>
                <a:lnTo>
                  <a:pt x="367703" y="308800"/>
                </a:lnTo>
                <a:lnTo>
                  <a:pt x="367042" y="307530"/>
                </a:lnTo>
                <a:lnTo>
                  <a:pt x="307441" y="245300"/>
                </a:lnTo>
                <a:lnTo>
                  <a:pt x="306933" y="245300"/>
                </a:lnTo>
                <a:lnTo>
                  <a:pt x="306438" y="244030"/>
                </a:lnTo>
                <a:close/>
              </a:path>
              <a:path w="741680" h="483235">
                <a:moveTo>
                  <a:pt x="363842" y="213550"/>
                </a:moveTo>
                <a:lnTo>
                  <a:pt x="360921" y="213550"/>
                </a:lnTo>
                <a:lnTo>
                  <a:pt x="358775" y="214820"/>
                </a:lnTo>
                <a:lnTo>
                  <a:pt x="357441" y="216090"/>
                </a:lnTo>
                <a:lnTo>
                  <a:pt x="354203" y="217360"/>
                </a:lnTo>
                <a:lnTo>
                  <a:pt x="352894" y="217360"/>
                </a:lnTo>
                <a:lnTo>
                  <a:pt x="350951" y="218630"/>
                </a:lnTo>
                <a:lnTo>
                  <a:pt x="350227" y="219900"/>
                </a:lnTo>
                <a:lnTo>
                  <a:pt x="349275" y="221170"/>
                </a:lnTo>
                <a:lnTo>
                  <a:pt x="348996" y="221170"/>
                </a:lnTo>
                <a:lnTo>
                  <a:pt x="348894" y="223710"/>
                </a:lnTo>
                <a:lnTo>
                  <a:pt x="349072" y="223710"/>
                </a:lnTo>
                <a:lnTo>
                  <a:pt x="367703" y="308800"/>
                </a:lnTo>
                <a:lnTo>
                  <a:pt x="383458" y="308800"/>
                </a:lnTo>
                <a:lnTo>
                  <a:pt x="369074" y="244030"/>
                </a:lnTo>
                <a:lnTo>
                  <a:pt x="368820" y="242760"/>
                </a:lnTo>
                <a:lnTo>
                  <a:pt x="391800" y="242760"/>
                </a:lnTo>
                <a:lnTo>
                  <a:pt x="365620" y="214820"/>
                </a:lnTo>
                <a:lnTo>
                  <a:pt x="364782" y="214820"/>
                </a:lnTo>
                <a:lnTo>
                  <a:pt x="363842" y="213550"/>
                </a:lnTo>
                <a:close/>
              </a:path>
              <a:path w="741680" h="483235">
                <a:moveTo>
                  <a:pt x="391800" y="242760"/>
                </a:moveTo>
                <a:lnTo>
                  <a:pt x="368820" y="242760"/>
                </a:lnTo>
                <a:lnTo>
                  <a:pt x="369481" y="244030"/>
                </a:lnTo>
                <a:lnTo>
                  <a:pt x="422262" y="298640"/>
                </a:lnTo>
                <a:lnTo>
                  <a:pt x="422859" y="299910"/>
                </a:lnTo>
                <a:lnTo>
                  <a:pt x="428066" y="299910"/>
                </a:lnTo>
                <a:lnTo>
                  <a:pt x="430974" y="298640"/>
                </a:lnTo>
                <a:lnTo>
                  <a:pt x="432727" y="297370"/>
                </a:lnTo>
                <a:lnTo>
                  <a:pt x="436753" y="294830"/>
                </a:lnTo>
                <a:lnTo>
                  <a:pt x="438378" y="294830"/>
                </a:lnTo>
                <a:lnTo>
                  <a:pt x="440918" y="292290"/>
                </a:lnTo>
                <a:lnTo>
                  <a:pt x="441871" y="292290"/>
                </a:lnTo>
                <a:lnTo>
                  <a:pt x="443115" y="291020"/>
                </a:lnTo>
                <a:lnTo>
                  <a:pt x="443903" y="288480"/>
                </a:lnTo>
                <a:lnTo>
                  <a:pt x="443725" y="287210"/>
                </a:lnTo>
                <a:lnTo>
                  <a:pt x="442123" y="278320"/>
                </a:lnTo>
                <a:lnTo>
                  <a:pt x="425119" y="278320"/>
                </a:lnTo>
                <a:lnTo>
                  <a:pt x="391800" y="242760"/>
                </a:lnTo>
                <a:close/>
              </a:path>
              <a:path w="741680" h="483235">
                <a:moveTo>
                  <a:pt x="211366" y="292290"/>
                </a:moveTo>
                <a:lnTo>
                  <a:pt x="209092" y="292290"/>
                </a:lnTo>
                <a:lnTo>
                  <a:pt x="208102" y="293560"/>
                </a:lnTo>
                <a:lnTo>
                  <a:pt x="212471" y="293560"/>
                </a:lnTo>
                <a:lnTo>
                  <a:pt x="211366" y="292290"/>
                </a:lnTo>
                <a:close/>
              </a:path>
              <a:path w="741680" h="483235">
                <a:moveTo>
                  <a:pt x="425081" y="184340"/>
                </a:moveTo>
                <a:lnTo>
                  <a:pt x="417309" y="184340"/>
                </a:lnTo>
                <a:lnTo>
                  <a:pt x="414007" y="185610"/>
                </a:lnTo>
                <a:lnTo>
                  <a:pt x="412635" y="186880"/>
                </a:lnTo>
                <a:lnTo>
                  <a:pt x="410552" y="188150"/>
                </a:lnTo>
                <a:lnTo>
                  <a:pt x="409778" y="189420"/>
                </a:lnTo>
                <a:lnTo>
                  <a:pt x="408762" y="189420"/>
                </a:lnTo>
                <a:lnTo>
                  <a:pt x="408470" y="190690"/>
                </a:lnTo>
                <a:lnTo>
                  <a:pt x="408368" y="191960"/>
                </a:lnTo>
                <a:lnTo>
                  <a:pt x="408546" y="193230"/>
                </a:lnTo>
                <a:lnTo>
                  <a:pt x="425424" y="277050"/>
                </a:lnTo>
                <a:lnTo>
                  <a:pt x="425780" y="278320"/>
                </a:lnTo>
                <a:lnTo>
                  <a:pt x="442123" y="278320"/>
                </a:lnTo>
                <a:lnTo>
                  <a:pt x="426110" y="189420"/>
                </a:lnTo>
                <a:lnTo>
                  <a:pt x="425729" y="186880"/>
                </a:lnTo>
                <a:lnTo>
                  <a:pt x="425310" y="185610"/>
                </a:lnTo>
                <a:lnTo>
                  <a:pt x="425081" y="184340"/>
                </a:lnTo>
                <a:close/>
              </a:path>
              <a:path w="741680" h="483235">
                <a:moveTo>
                  <a:pt x="424535" y="183070"/>
                </a:moveTo>
                <a:lnTo>
                  <a:pt x="420585" y="183070"/>
                </a:lnTo>
                <a:lnTo>
                  <a:pt x="418604" y="184340"/>
                </a:lnTo>
                <a:lnTo>
                  <a:pt x="424853" y="184340"/>
                </a:lnTo>
                <a:lnTo>
                  <a:pt x="424535" y="183070"/>
                </a:lnTo>
                <a:close/>
              </a:path>
              <a:path w="741680" h="483235">
                <a:moveTo>
                  <a:pt x="507326" y="142405"/>
                </a:moveTo>
                <a:lnTo>
                  <a:pt x="466267" y="158305"/>
                </a:lnTo>
                <a:lnTo>
                  <a:pt x="451459" y="187756"/>
                </a:lnTo>
                <a:lnTo>
                  <a:pt x="451464" y="195160"/>
                </a:lnTo>
                <a:lnTo>
                  <a:pt x="468477" y="236931"/>
                </a:lnTo>
                <a:lnTo>
                  <a:pt x="501307" y="256006"/>
                </a:lnTo>
                <a:lnTo>
                  <a:pt x="514464" y="254723"/>
                </a:lnTo>
                <a:lnTo>
                  <a:pt x="521423" y="252501"/>
                </a:lnTo>
                <a:lnTo>
                  <a:pt x="536282" y="244805"/>
                </a:lnTo>
                <a:lnTo>
                  <a:pt x="542277" y="240144"/>
                </a:lnTo>
                <a:lnTo>
                  <a:pt x="543570" y="238556"/>
                </a:lnTo>
                <a:lnTo>
                  <a:pt x="512305" y="238556"/>
                </a:lnTo>
                <a:lnTo>
                  <a:pt x="503288" y="238455"/>
                </a:lnTo>
                <a:lnTo>
                  <a:pt x="473951" y="208165"/>
                </a:lnTo>
                <a:lnTo>
                  <a:pt x="469582" y="188874"/>
                </a:lnTo>
                <a:lnTo>
                  <a:pt x="470865" y="180238"/>
                </a:lnTo>
                <a:lnTo>
                  <a:pt x="496468" y="159651"/>
                </a:lnTo>
                <a:lnTo>
                  <a:pt x="538482" y="159651"/>
                </a:lnTo>
                <a:lnTo>
                  <a:pt x="530440" y="151422"/>
                </a:lnTo>
                <a:lnTo>
                  <a:pt x="525094" y="147777"/>
                </a:lnTo>
                <a:lnTo>
                  <a:pt x="513511" y="143217"/>
                </a:lnTo>
                <a:lnTo>
                  <a:pt x="507326" y="142405"/>
                </a:lnTo>
                <a:close/>
              </a:path>
              <a:path w="741680" h="483235">
                <a:moveTo>
                  <a:pt x="538482" y="159651"/>
                </a:moveTo>
                <a:lnTo>
                  <a:pt x="496468" y="159651"/>
                </a:lnTo>
                <a:lnTo>
                  <a:pt x="505485" y="159753"/>
                </a:lnTo>
                <a:lnTo>
                  <a:pt x="509612" y="160870"/>
                </a:lnTo>
                <a:lnTo>
                  <a:pt x="534771" y="190157"/>
                </a:lnTo>
                <a:lnTo>
                  <a:pt x="539193" y="209740"/>
                </a:lnTo>
                <a:lnTo>
                  <a:pt x="537921" y="217982"/>
                </a:lnTo>
                <a:lnTo>
                  <a:pt x="512305" y="238556"/>
                </a:lnTo>
                <a:lnTo>
                  <a:pt x="543570" y="238556"/>
                </a:lnTo>
                <a:lnTo>
                  <a:pt x="551141" y="229260"/>
                </a:lnTo>
                <a:lnTo>
                  <a:pt x="554101" y="223342"/>
                </a:lnTo>
                <a:lnTo>
                  <a:pt x="557123" y="210553"/>
                </a:lnTo>
                <a:lnTo>
                  <a:pt x="557141" y="203187"/>
                </a:lnTo>
                <a:lnTo>
                  <a:pt x="554748" y="189598"/>
                </a:lnTo>
                <a:lnTo>
                  <a:pt x="552246" y="182410"/>
                </a:lnTo>
                <a:lnTo>
                  <a:pt x="544614" y="167678"/>
                </a:lnTo>
                <a:lnTo>
                  <a:pt x="540232" y="161442"/>
                </a:lnTo>
                <a:lnTo>
                  <a:pt x="538482" y="159651"/>
                </a:lnTo>
                <a:close/>
              </a:path>
              <a:path w="741680" h="483235">
                <a:moveTo>
                  <a:pt x="561238" y="109854"/>
                </a:moveTo>
                <a:lnTo>
                  <a:pt x="560387" y="110108"/>
                </a:lnTo>
                <a:lnTo>
                  <a:pt x="558368" y="110870"/>
                </a:lnTo>
                <a:lnTo>
                  <a:pt x="555688" y="112267"/>
                </a:lnTo>
                <a:lnTo>
                  <a:pt x="554164" y="113029"/>
                </a:lnTo>
                <a:lnTo>
                  <a:pt x="552970" y="113664"/>
                </a:lnTo>
                <a:lnTo>
                  <a:pt x="552094" y="114299"/>
                </a:lnTo>
                <a:lnTo>
                  <a:pt x="551230" y="114807"/>
                </a:lnTo>
                <a:lnTo>
                  <a:pt x="550570" y="115442"/>
                </a:lnTo>
                <a:lnTo>
                  <a:pt x="550125" y="116077"/>
                </a:lnTo>
                <a:lnTo>
                  <a:pt x="549681" y="116585"/>
                </a:lnTo>
                <a:lnTo>
                  <a:pt x="549567" y="118617"/>
                </a:lnTo>
                <a:lnTo>
                  <a:pt x="549846" y="119125"/>
                </a:lnTo>
                <a:lnTo>
                  <a:pt x="596315" y="208864"/>
                </a:lnTo>
                <a:lnTo>
                  <a:pt x="596658" y="209245"/>
                </a:lnTo>
                <a:lnTo>
                  <a:pt x="597496" y="209740"/>
                </a:lnTo>
                <a:lnTo>
                  <a:pt x="599617" y="209702"/>
                </a:lnTo>
                <a:lnTo>
                  <a:pt x="612673" y="200393"/>
                </a:lnTo>
                <a:lnTo>
                  <a:pt x="582015" y="141185"/>
                </a:lnTo>
                <a:lnTo>
                  <a:pt x="582434" y="136359"/>
                </a:lnTo>
                <a:lnTo>
                  <a:pt x="582968" y="132181"/>
                </a:lnTo>
                <a:lnTo>
                  <a:pt x="584200" y="125183"/>
                </a:lnTo>
                <a:lnTo>
                  <a:pt x="584391" y="124459"/>
                </a:lnTo>
                <a:lnTo>
                  <a:pt x="571334" y="124459"/>
                </a:lnTo>
                <a:lnTo>
                  <a:pt x="561924" y="109981"/>
                </a:lnTo>
                <a:lnTo>
                  <a:pt x="561238" y="109854"/>
                </a:lnTo>
                <a:close/>
              </a:path>
              <a:path w="741680" h="483235">
                <a:moveTo>
                  <a:pt x="599046" y="90804"/>
                </a:moveTo>
                <a:lnTo>
                  <a:pt x="598208" y="90804"/>
                </a:lnTo>
                <a:lnTo>
                  <a:pt x="597077" y="91058"/>
                </a:lnTo>
                <a:lnTo>
                  <a:pt x="595947" y="91185"/>
                </a:lnTo>
                <a:lnTo>
                  <a:pt x="587552" y="93979"/>
                </a:lnTo>
                <a:lnTo>
                  <a:pt x="586689" y="94360"/>
                </a:lnTo>
                <a:lnTo>
                  <a:pt x="571334" y="124459"/>
                </a:lnTo>
                <a:lnTo>
                  <a:pt x="584391" y="124459"/>
                </a:lnTo>
                <a:lnTo>
                  <a:pt x="584987" y="122212"/>
                </a:lnTo>
                <a:lnTo>
                  <a:pt x="586917" y="117347"/>
                </a:lnTo>
                <a:lnTo>
                  <a:pt x="602449" y="107822"/>
                </a:lnTo>
                <a:lnTo>
                  <a:pt x="605282" y="107441"/>
                </a:lnTo>
                <a:lnTo>
                  <a:pt x="606005" y="107314"/>
                </a:lnTo>
                <a:lnTo>
                  <a:pt x="606539" y="106933"/>
                </a:lnTo>
                <a:lnTo>
                  <a:pt x="607060" y="106679"/>
                </a:lnTo>
                <a:lnTo>
                  <a:pt x="607402" y="106298"/>
                </a:lnTo>
                <a:lnTo>
                  <a:pt x="607542" y="105917"/>
                </a:lnTo>
                <a:lnTo>
                  <a:pt x="607682" y="105409"/>
                </a:lnTo>
                <a:lnTo>
                  <a:pt x="607707" y="104901"/>
                </a:lnTo>
                <a:lnTo>
                  <a:pt x="607529" y="103504"/>
                </a:lnTo>
                <a:lnTo>
                  <a:pt x="604227" y="96519"/>
                </a:lnTo>
                <a:lnTo>
                  <a:pt x="603580" y="95249"/>
                </a:lnTo>
                <a:lnTo>
                  <a:pt x="602589" y="93471"/>
                </a:lnTo>
                <a:lnTo>
                  <a:pt x="602170" y="92836"/>
                </a:lnTo>
                <a:lnTo>
                  <a:pt x="601497" y="92074"/>
                </a:lnTo>
                <a:lnTo>
                  <a:pt x="601192" y="91693"/>
                </a:lnTo>
                <a:lnTo>
                  <a:pt x="600900" y="91439"/>
                </a:lnTo>
                <a:lnTo>
                  <a:pt x="600608" y="91312"/>
                </a:lnTo>
                <a:lnTo>
                  <a:pt x="600189" y="91058"/>
                </a:lnTo>
                <a:lnTo>
                  <a:pt x="599046" y="90804"/>
                </a:lnTo>
                <a:close/>
              </a:path>
              <a:path w="741680" h="483235">
                <a:moveTo>
                  <a:pt x="670293" y="58292"/>
                </a:moveTo>
                <a:lnTo>
                  <a:pt x="659269" y="58292"/>
                </a:lnTo>
                <a:lnTo>
                  <a:pt x="653910" y="59562"/>
                </a:lnTo>
                <a:lnTo>
                  <a:pt x="626097" y="96773"/>
                </a:lnTo>
                <a:lnTo>
                  <a:pt x="626376" y="103250"/>
                </a:lnTo>
                <a:lnTo>
                  <a:pt x="643407" y="144652"/>
                </a:lnTo>
                <a:lnTo>
                  <a:pt x="684479" y="166458"/>
                </a:lnTo>
                <a:lnTo>
                  <a:pt x="690727" y="164833"/>
                </a:lnTo>
                <a:lnTo>
                  <a:pt x="703287" y="158330"/>
                </a:lnTo>
                <a:lnTo>
                  <a:pt x="708075" y="154050"/>
                </a:lnTo>
                <a:lnTo>
                  <a:pt x="711363" y="149047"/>
                </a:lnTo>
                <a:lnTo>
                  <a:pt x="684517" y="149047"/>
                </a:lnTo>
                <a:lnTo>
                  <a:pt x="676757" y="147954"/>
                </a:lnTo>
                <a:lnTo>
                  <a:pt x="650036" y="117601"/>
                </a:lnTo>
                <a:lnTo>
                  <a:pt x="645121" y="99821"/>
                </a:lnTo>
                <a:lnTo>
                  <a:pt x="645401" y="91439"/>
                </a:lnTo>
                <a:lnTo>
                  <a:pt x="657364" y="75691"/>
                </a:lnTo>
                <a:lnTo>
                  <a:pt x="661860" y="73278"/>
                </a:lnTo>
                <a:lnTo>
                  <a:pt x="666915" y="72516"/>
                </a:lnTo>
                <a:lnTo>
                  <a:pt x="709279" y="72516"/>
                </a:lnTo>
                <a:lnTo>
                  <a:pt x="703687" y="61721"/>
                </a:lnTo>
                <a:lnTo>
                  <a:pt x="682828" y="61721"/>
                </a:lnTo>
                <a:lnTo>
                  <a:pt x="676300" y="59435"/>
                </a:lnTo>
                <a:lnTo>
                  <a:pt x="670293" y="58292"/>
                </a:lnTo>
                <a:close/>
              </a:path>
              <a:path w="741680" h="483235">
                <a:moveTo>
                  <a:pt x="709279" y="72516"/>
                </a:moveTo>
                <a:lnTo>
                  <a:pt x="666915" y="72516"/>
                </a:lnTo>
                <a:lnTo>
                  <a:pt x="678154" y="74040"/>
                </a:lnTo>
                <a:lnTo>
                  <a:pt x="684593" y="75945"/>
                </a:lnTo>
                <a:lnTo>
                  <a:pt x="691857" y="79120"/>
                </a:lnTo>
                <a:lnTo>
                  <a:pt x="710336" y="114807"/>
                </a:lnTo>
                <a:lnTo>
                  <a:pt x="709434" y="119405"/>
                </a:lnTo>
                <a:lnTo>
                  <a:pt x="684517" y="149047"/>
                </a:lnTo>
                <a:lnTo>
                  <a:pt x="711363" y="149047"/>
                </a:lnTo>
                <a:lnTo>
                  <a:pt x="715251" y="143128"/>
                </a:lnTo>
                <a:lnTo>
                  <a:pt x="718070" y="136639"/>
                </a:lnTo>
                <a:lnTo>
                  <a:pt x="720128" y="129120"/>
                </a:lnTo>
                <a:lnTo>
                  <a:pt x="738599" y="129120"/>
                </a:lnTo>
                <a:lnTo>
                  <a:pt x="709279" y="72516"/>
                </a:lnTo>
                <a:close/>
              </a:path>
              <a:path w="741680" h="483235">
                <a:moveTo>
                  <a:pt x="738599" y="129120"/>
                </a:moveTo>
                <a:lnTo>
                  <a:pt x="720128" y="129120"/>
                </a:lnTo>
                <a:lnTo>
                  <a:pt x="726503" y="141439"/>
                </a:lnTo>
                <a:lnTo>
                  <a:pt x="726884" y="141833"/>
                </a:lnTo>
                <a:lnTo>
                  <a:pt x="727824" y="142354"/>
                </a:lnTo>
                <a:lnTo>
                  <a:pt x="728408" y="142455"/>
                </a:lnTo>
                <a:lnTo>
                  <a:pt x="729843" y="142303"/>
                </a:lnTo>
                <a:lnTo>
                  <a:pt x="741146" y="135458"/>
                </a:lnTo>
                <a:lnTo>
                  <a:pt x="741083" y="133896"/>
                </a:lnTo>
                <a:lnTo>
                  <a:pt x="738599" y="129120"/>
                </a:lnTo>
                <a:close/>
              </a:path>
              <a:path w="741680" h="483235">
                <a:moveTo>
                  <a:pt x="670775" y="0"/>
                </a:moveTo>
                <a:lnTo>
                  <a:pt x="668731" y="0"/>
                </a:lnTo>
                <a:lnTo>
                  <a:pt x="667804" y="253"/>
                </a:lnTo>
                <a:lnTo>
                  <a:pt x="665518" y="1015"/>
                </a:lnTo>
                <a:lnTo>
                  <a:pt x="664121" y="1650"/>
                </a:lnTo>
                <a:lnTo>
                  <a:pt x="662470" y="2539"/>
                </a:lnTo>
                <a:lnTo>
                  <a:pt x="660882" y="3301"/>
                </a:lnTo>
                <a:lnTo>
                  <a:pt x="655650" y="7746"/>
                </a:lnTo>
                <a:lnTo>
                  <a:pt x="655739" y="9397"/>
                </a:lnTo>
                <a:lnTo>
                  <a:pt x="655980" y="9905"/>
                </a:lnTo>
                <a:lnTo>
                  <a:pt x="682828" y="61721"/>
                </a:lnTo>
                <a:lnTo>
                  <a:pt x="703687" y="61721"/>
                </a:lnTo>
                <a:lnTo>
                  <a:pt x="672439" y="1396"/>
                </a:lnTo>
                <a:lnTo>
                  <a:pt x="672198" y="888"/>
                </a:lnTo>
                <a:lnTo>
                  <a:pt x="671817" y="507"/>
                </a:lnTo>
                <a:lnTo>
                  <a:pt x="6707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5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50" dirty="0"/>
              <a:t>I</a:t>
            </a:r>
            <a:r>
              <a:rPr u="sng" dirty="0"/>
              <a:t>N</a:t>
            </a:r>
            <a:r>
              <a:rPr u="sng" spc="-95" dirty="0"/>
              <a:t> </a:t>
            </a:r>
            <a:r>
              <a:rPr u="sng" spc="-50" dirty="0"/>
              <a:t>TH</a:t>
            </a:r>
            <a:r>
              <a:rPr u="sng" spc="-5" dirty="0"/>
              <a:t>E</a:t>
            </a:r>
            <a:r>
              <a:rPr u="sng" spc="-100" dirty="0"/>
              <a:t> </a:t>
            </a:r>
            <a:r>
              <a:rPr u="sng" spc="-55" dirty="0"/>
              <a:t>FU</a:t>
            </a:r>
            <a:r>
              <a:rPr u="sng" spc="-45" dirty="0"/>
              <a:t>N</a:t>
            </a:r>
            <a:r>
              <a:rPr u="sng" spc="-25" dirty="0"/>
              <a:t>C</a:t>
            </a:r>
            <a:r>
              <a:rPr u="sng" spc="-50" dirty="0"/>
              <a:t>TIO</a:t>
            </a:r>
            <a:r>
              <a:rPr u="sng" dirty="0"/>
              <a:t>N</a:t>
            </a:r>
            <a:r>
              <a:rPr u="sng" spc="-100" dirty="0"/>
              <a:t> </a:t>
            </a:r>
            <a:r>
              <a:rPr u="sng" spc="-50" dirty="0"/>
              <a:t>BO</a:t>
            </a:r>
            <a:r>
              <a:rPr u="sng" spc="-125" dirty="0"/>
              <a:t>D</a:t>
            </a:r>
            <a:r>
              <a:rPr u="sng" dirty="0"/>
              <a:t>Y 	</a:t>
            </a:r>
          </a:p>
        </p:txBody>
      </p:sp>
      <p:sp>
        <p:nvSpPr>
          <p:cNvPr id="12" name="object 12"/>
          <p:cNvSpPr/>
          <p:nvPr/>
        </p:nvSpPr>
        <p:spPr>
          <a:xfrm>
            <a:off x="2453639" y="4964429"/>
            <a:ext cx="2733420" cy="1211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63014" y="4546600"/>
            <a:ext cx="4166870" cy="482600"/>
          </a:xfrm>
          <a:custGeom>
            <a:avLst/>
            <a:gdLst/>
            <a:ahLst/>
            <a:cxnLst/>
            <a:rect l="l" t="t" r="r" b="b"/>
            <a:pathLst>
              <a:path w="4166870" h="482600">
                <a:moveTo>
                  <a:pt x="0" y="482345"/>
                </a:moveTo>
                <a:lnTo>
                  <a:pt x="4166616" y="482345"/>
                </a:lnTo>
                <a:lnTo>
                  <a:pt x="4166616" y="0"/>
                </a:lnTo>
                <a:lnTo>
                  <a:pt x="0" y="0"/>
                </a:lnTo>
                <a:lnTo>
                  <a:pt x="0" y="482345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23763" y="4106290"/>
            <a:ext cx="1046861" cy="706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764785" y="3659123"/>
            <a:ext cx="4107052" cy="2790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318770" y="1892873"/>
            <a:ext cx="8506460" cy="171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7705" indent="-207645">
              <a:lnSpc>
                <a:spcPts val="2725"/>
              </a:lnSpc>
              <a:buClr>
                <a:srgbClr val="585858"/>
              </a:buClr>
              <a:buFont typeface="Wingdings"/>
              <a:buChar char=""/>
              <a:tabLst>
                <a:tab pos="688340" algn="l"/>
              </a:tabLst>
            </a:pPr>
            <a:r>
              <a:rPr b="1" spc="-3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orm</a:t>
            </a:r>
            <a:r>
              <a:rPr b="1" spc="-1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pa</a:t>
            </a:r>
            <a:r>
              <a:rPr b="1" spc="-6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b="1" spc="-2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b="1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25" dirty="0"/>
              <a:t>g</a:t>
            </a:r>
            <a:r>
              <a:rPr spc="-15" dirty="0"/>
              <a:t>e</a:t>
            </a:r>
            <a:r>
              <a:rPr dirty="0"/>
              <a:t>ts</a:t>
            </a:r>
            <a:r>
              <a:rPr spc="-15" dirty="0"/>
              <a:t> </a:t>
            </a:r>
            <a:r>
              <a:rPr spc="-5" dirty="0"/>
              <a:t>boun</a:t>
            </a:r>
            <a:r>
              <a:rPr dirty="0"/>
              <a:t>d </a:t>
            </a:r>
            <a:r>
              <a:rPr spc="-30" dirty="0"/>
              <a:t>t</a:t>
            </a:r>
            <a:r>
              <a:rPr dirty="0"/>
              <a:t>o</a:t>
            </a:r>
            <a:r>
              <a:rPr spc="-15" dirty="0"/>
              <a:t> </a:t>
            </a:r>
            <a:r>
              <a:rPr dirty="0"/>
              <a:t>the </a:t>
            </a:r>
            <a:r>
              <a:rPr spc="-40" dirty="0"/>
              <a:t>v</a:t>
            </a:r>
            <a:r>
              <a:rPr dirty="0"/>
              <a:t>alue </a:t>
            </a:r>
            <a:r>
              <a:rPr spc="-5" dirty="0"/>
              <a:t>of</a:t>
            </a:r>
          </a:p>
          <a:p>
            <a:pPr marL="571500">
              <a:lnSpc>
                <a:spcPts val="2725"/>
              </a:lnSpc>
            </a:pP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actual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pa</a:t>
            </a:r>
            <a:r>
              <a:rPr b="1" spc="-6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am</a:t>
            </a:r>
            <a:r>
              <a:rPr b="1" spc="-3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/>
              <a:t>when</a:t>
            </a:r>
            <a:r>
              <a:rPr spc="-5" dirty="0"/>
              <a:t> functio</a:t>
            </a:r>
            <a:r>
              <a:rPr dirty="0"/>
              <a:t>n is</a:t>
            </a:r>
            <a:r>
              <a:rPr spc="-15" dirty="0"/>
              <a:t> </a:t>
            </a:r>
            <a:r>
              <a:rPr spc="-25" dirty="0"/>
              <a:t>c</a:t>
            </a:r>
            <a:r>
              <a:rPr dirty="0"/>
              <a:t>alled</a:t>
            </a:r>
          </a:p>
          <a:p>
            <a:pPr marL="687705" indent="-207645">
              <a:lnSpc>
                <a:spcPct val="100000"/>
              </a:lnSpc>
              <a:spcBef>
                <a:spcPts val="1140"/>
              </a:spcBef>
              <a:buClr>
                <a:srgbClr val="585858"/>
              </a:buClr>
              <a:buFont typeface="Wingdings"/>
              <a:buChar char=""/>
              <a:tabLst>
                <a:tab pos="688340" algn="l"/>
              </a:tabLst>
            </a:pPr>
            <a:r>
              <a:rPr spc="-5" dirty="0"/>
              <a:t>n</a:t>
            </a:r>
            <a:r>
              <a:rPr spc="-15" dirty="0"/>
              <a:t>e</a:t>
            </a:r>
            <a:r>
              <a:rPr spc="-5" dirty="0"/>
              <a:t>w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ope/f</a:t>
            </a:r>
            <a:r>
              <a:rPr b="1" spc="-6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ame</a:t>
            </a:r>
            <a:r>
              <a:rPr b="1" spc="-65" dirty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b="1" spc="-3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vi</a:t>
            </a:r>
            <a:r>
              <a:rPr b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onme</a:t>
            </a:r>
            <a:r>
              <a:rPr b="1" spc="-2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/>
              <a:t>c</a:t>
            </a:r>
            <a:r>
              <a:rPr spc="-40" dirty="0"/>
              <a:t>r</a:t>
            </a:r>
            <a:r>
              <a:rPr spc="-5" dirty="0"/>
              <a:t>e</a:t>
            </a:r>
            <a:r>
              <a:rPr spc="-30" dirty="0"/>
              <a:t>a</a:t>
            </a:r>
            <a:r>
              <a:rPr spc="-25" dirty="0"/>
              <a:t>t</a:t>
            </a:r>
            <a:r>
              <a:rPr spc="-5" dirty="0"/>
              <a:t>ed </a:t>
            </a:r>
            <a:r>
              <a:rPr dirty="0"/>
              <a:t>when</a:t>
            </a:r>
            <a:r>
              <a:rPr spc="-5" dirty="0"/>
              <a:t> </a:t>
            </a:r>
            <a:r>
              <a:rPr dirty="0"/>
              <a:t>e</a:t>
            </a:r>
            <a:r>
              <a:rPr spc="-25" dirty="0"/>
              <a:t>nt</a:t>
            </a:r>
            <a:r>
              <a:rPr spc="-5" dirty="0"/>
              <a:t>er </a:t>
            </a:r>
            <a:r>
              <a:rPr dirty="0"/>
              <a:t>a</a:t>
            </a:r>
            <a:r>
              <a:rPr spc="-5" dirty="0"/>
              <a:t> function</a:t>
            </a:r>
          </a:p>
          <a:p>
            <a:pPr marL="687705" indent="-207645">
              <a:lnSpc>
                <a:spcPct val="100000"/>
              </a:lnSpc>
              <a:spcBef>
                <a:spcPts val="1110"/>
              </a:spcBef>
              <a:buClr>
                <a:srgbClr val="585858"/>
              </a:buClr>
              <a:buFont typeface="Wingdings"/>
              <a:buChar char=""/>
              <a:tabLst>
                <a:tab pos="688340" algn="l"/>
              </a:tabLst>
            </a:pP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ope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mapping</a:t>
            </a:r>
            <a:r>
              <a:rPr spc="-10" dirty="0"/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-15" dirty="0"/>
              <a:t> </a:t>
            </a:r>
            <a:r>
              <a:rPr spc="-5" dirty="0"/>
              <a:t>name</a:t>
            </a:r>
            <a:r>
              <a:rPr dirty="0"/>
              <a:t>s</a:t>
            </a:r>
            <a:r>
              <a:rPr spc="5" dirty="0"/>
              <a:t> </a:t>
            </a:r>
            <a:r>
              <a:rPr spc="-25" dirty="0"/>
              <a:t>t</a:t>
            </a:r>
            <a:r>
              <a:rPr dirty="0"/>
              <a:t>o</a:t>
            </a:r>
            <a:r>
              <a:rPr spc="-10" dirty="0"/>
              <a:t> </a:t>
            </a:r>
            <a:r>
              <a:rPr spc="-5" dirty="0" smtClean="0"/>
              <a:t>objects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52753" y="4563318"/>
            <a:ext cx="1397000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000" spc="-5" dirty="0">
                <a:latin typeface="Courier New"/>
                <a:cs typeface="Courier New"/>
              </a:rPr>
              <a:t>print('in return x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6754" y="4563318"/>
            <a:ext cx="1092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f(x): x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5954" y="4563318"/>
            <a:ext cx="939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=', x)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76042" y="3637660"/>
            <a:ext cx="997331" cy="679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265" dirty="0"/>
              <a:t>V</a:t>
            </a:r>
            <a:r>
              <a:rPr u="sng" spc="-50" dirty="0"/>
              <a:t>ARIAB</a:t>
            </a:r>
            <a:r>
              <a:rPr u="sng" spc="-55" dirty="0"/>
              <a:t>L</a:t>
            </a:r>
            <a:r>
              <a:rPr u="sng" spc="-5" dirty="0"/>
              <a:t>E</a:t>
            </a:r>
            <a:r>
              <a:rPr u="sng" spc="-105" dirty="0"/>
              <a:t> </a:t>
            </a:r>
            <a:r>
              <a:rPr u="sng" spc="-60" dirty="0"/>
              <a:t>S</a:t>
            </a:r>
            <a:r>
              <a:rPr u="sng" spc="-100" dirty="0"/>
              <a:t>C</a:t>
            </a:r>
            <a:r>
              <a:rPr u="sng" spc="-50" dirty="0"/>
              <a:t>O</a:t>
            </a:r>
            <a:r>
              <a:rPr u="sng" spc="-55" dirty="0"/>
              <a:t>P</a:t>
            </a:r>
            <a:r>
              <a:rPr u="sng" spc="-5" dirty="0"/>
              <a:t>E</a:t>
            </a:r>
            <a:r>
              <a:rPr u="sng" dirty="0"/>
              <a:t> 	</a:t>
            </a:r>
          </a:p>
        </p:txBody>
      </p:sp>
      <p:sp>
        <p:nvSpPr>
          <p:cNvPr id="8" name="object 8"/>
          <p:cNvSpPr/>
          <p:nvPr/>
        </p:nvSpPr>
        <p:spPr>
          <a:xfrm>
            <a:off x="2057019" y="5749163"/>
            <a:ext cx="983741" cy="658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09489" y="3746500"/>
            <a:ext cx="954150" cy="6736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96328"/>
              </p:ext>
            </p:extLst>
          </p:nvPr>
        </p:nvGraphicFramePr>
        <p:xfrm>
          <a:off x="320675" y="5609798"/>
          <a:ext cx="1652014" cy="819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461"/>
                <a:gridCol w="304800"/>
                <a:gridCol w="435800"/>
                <a:gridCol w="394335"/>
                <a:gridCol w="253618"/>
              </a:tblGrid>
              <a:tr h="36618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5339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z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f(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6002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 marL="0" marR="0" marT="0" marB="0">
                    <a:lnL w="16002">
                      <a:solidFill>
                        <a:srgbClr val="FF0000"/>
                      </a:solidFill>
                      <a:prstDash val="solid"/>
                    </a:lnL>
                    <a:lnR w="16002">
                      <a:solidFill>
                        <a:srgbClr val="FF0000"/>
                      </a:solidFill>
                      <a:prstDash val="solid"/>
                    </a:lnR>
                    <a:lnB w="16002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)</a:t>
                      </a:r>
                    </a:p>
                  </a:txBody>
                  <a:tcPr marL="0" marR="0" marT="0" marB="0">
                    <a:lnL w="16002">
                      <a:solidFill>
                        <a:srgbClr val="FF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92785" y="3801522"/>
            <a:ext cx="4572000" cy="7104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lang="en-US" altLang="zh-CN" spc="-5" dirty="0" err="1">
                <a:latin typeface="Courier New"/>
                <a:cs typeface="Courier New"/>
              </a:rPr>
              <a:t>def</a:t>
            </a:r>
            <a:r>
              <a:rPr lang="en-US" altLang="zh-CN" spc="-5" dirty="0">
                <a:latin typeface="Courier New"/>
                <a:cs typeface="Courier New"/>
              </a:rPr>
              <a:t> f( x ):</a:t>
            </a:r>
            <a:endParaRPr lang="en-US" altLang="zh-CN" dirty="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480"/>
              </a:spcBef>
            </a:pPr>
            <a:r>
              <a:rPr lang="en-US" altLang="zh-CN" spc="-5" dirty="0">
                <a:latin typeface="Courier New"/>
                <a:cs typeface="Courier New"/>
              </a:rPr>
              <a:t>x = x + 1</a:t>
            </a:r>
            <a:endParaRPr lang="en-US" altLang="zh-CN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  <p:bldP spid="4" grpId="0"/>
      <p:bldP spid="5" grpId="0"/>
      <p:bldP spid="6" grpId="0" animBg="1"/>
      <p:bldP spid="8" grpId="0" animBg="1"/>
      <p:bldP spid="10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00" y="2514600"/>
            <a:ext cx="200723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def f( x ):</a:t>
            </a:r>
            <a:endParaRPr sz="2000" dirty="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urier New"/>
                <a:cs typeface="Courier New"/>
              </a:rPr>
              <a:t>x = x + 1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4144009" y="6630480"/>
            <a:ext cx="8585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8156447" y="6623050"/>
            <a:ext cx="18669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52753" y="3246120"/>
            <a:ext cx="1397000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000" spc="-5" dirty="0">
                <a:latin typeface="Courier New"/>
                <a:cs typeface="Courier New"/>
              </a:rPr>
              <a:t>print('in return x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6754" y="3246120"/>
            <a:ext cx="1092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f(x): x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5954" y="3246120"/>
            <a:ext cx="939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=', x)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5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265" dirty="0"/>
              <a:t>V</a:t>
            </a:r>
            <a:r>
              <a:rPr u="sng" spc="-50" dirty="0"/>
              <a:t>ARIAB</a:t>
            </a:r>
            <a:r>
              <a:rPr u="sng" spc="-55" dirty="0"/>
              <a:t>L</a:t>
            </a:r>
            <a:r>
              <a:rPr u="sng" spc="-5" dirty="0"/>
              <a:t>E</a:t>
            </a:r>
            <a:r>
              <a:rPr u="sng" spc="-105" dirty="0"/>
              <a:t> </a:t>
            </a:r>
            <a:r>
              <a:rPr u="sng" spc="-60" dirty="0"/>
              <a:t>S</a:t>
            </a:r>
            <a:r>
              <a:rPr u="sng" spc="-100" dirty="0"/>
              <a:t>C</a:t>
            </a:r>
            <a:r>
              <a:rPr u="sng" spc="-50" dirty="0"/>
              <a:t>O</a:t>
            </a:r>
            <a:r>
              <a:rPr u="sng" spc="-55" dirty="0"/>
              <a:t>P</a:t>
            </a:r>
            <a:r>
              <a:rPr u="sng" spc="-5" dirty="0"/>
              <a:t>E</a:t>
            </a:r>
            <a:r>
              <a:rPr u="sng" dirty="0"/>
              <a:t> 	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92910" y="2479357"/>
            <a:ext cx="1866264" cy="2821285"/>
          </a:xfrm>
          <a:prstGeom prst="rect">
            <a:avLst/>
          </a:prstGeom>
          <a:solidFill>
            <a:srgbClr val="001F5F"/>
          </a:solidFill>
          <a:ln w="16002">
            <a:solidFill>
              <a:srgbClr val="00134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 marR="568960">
              <a:lnSpc>
                <a:spcPts val="432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endParaRPr sz="1800" dirty="0">
              <a:latin typeface="Calibri"/>
              <a:cs typeface="Calibri"/>
            </a:endParaRPr>
          </a:p>
          <a:p>
            <a:pPr marL="83185" marR="1659889">
              <a:lnSpc>
                <a:spcPts val="6480"/>
              </a:lnSpc>
              <a:spcBef>
                <a:spcPts val="434"/>
              </a:spcBef>
            </a:pPr>
            <a:r>
              <a:rPr sz="1800" dirty="0" err="1" smtClean="0">
                <a:solidFill>
                  <a:srgbClr val="FFFFFF"/>
                </a:solidFill>
                <a:latin typeface="Calibri"/>
                <a:cs typeface="Calibri"/>
              </a:rPr>
              <a:t>xz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89422" y="3216275"/>
            <a:ext cx="1192530" cy="544195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3220" marR="320675" indent="-368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65239" y="2552618"/>
            <a:ext cx="1866264" cy="2757165"/>
          </a:xfrm>
          <a:prstGeom prst="rect">
            <a:avLst/>
          </a:prstGeom>
          <a:solidFill>
            <a:srgbClr val="001F5F"/>
          </a:solidFill>
          <a:ln w="16002">
            <a:solidFill>
              <a:srgbClr val="00134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 marR="1098550">
              <a:lnSpc>
                <a:spcPts val="432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ope </a:t>
            </a: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lang="en-US" sz="1800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83185" marR="1098550">
              <a:lnSpc>
                <a:spcPts val="4320"/>
              </a:lnSpc>
            </a:pPr>
            <a:endParaRPr lang="en-US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83185" marR="1098550">
              <a:lnSpc>
                <a:spcPts val="4320"/>
              </a:lnSpc>
            </a:pPr>
            <a:endParaRPr lang="en-US" sz="1800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83185" marR="1098550">
              <a:lnSpc>
                <a:spcPts val="4320"/>
              </a:lnSpc>
            </a:pPr>
            <a:endParaRPr lang="en-US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26070" y="3189605"/>
            <a:ext cx="1191895" cy="544195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89422" y="3951605"/>
            <a:ext cx="1192530" cy="544195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856727"/>
              </p:ext>
            </p:extLst>
          </p:nvPr>
        </p:nvGraphicFramePr>
        <p:xfrm>
          <a:off x="320675" y="4292600"/>
          <a:ext cx="1593722" cy="1015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461"/>
                <a:gridCol w="254064"/>
                <a:gridCol w="812736"/>
                <a:gridCol w="263461"/>
              </a:tblGrid>
              <a:tr h="37515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640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z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f( 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)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p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5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265" dirty="0"/>
              <a:t>V</a:t>
            </a:r>
            <a:r>
              <a:rPr u="sng" spc="-50" dirty="0"/>
              <a:t>ARIAB</a:t>
            </a:r>
            <a:r>
              <a:rPr u="sng" spc="-55" dirty="0"/>
              <a:t>L</a:t>
            </a:r>
            <a:r>
              <a:rPr u="sng" spc="-5" dirty="0"/>
              <a:t>E</a:t>
            </a:r>
            <a:r>
              <a:rPr u="sng" spc="-105" dirty="0"/>
              <a:t> </a:t>
            </a:r>
            <a:r>
              <a:rPr u="sng" spc="-60" dirty="0"/>
              <a:t>S</a:t>
            </a:r>
            <a:r>
              <a:rPr u="sng" spc="-100" dirty="0"/>
              <a:t>C</a:t>
            </a:r>
            <a:r>
              <a:rPr u="sng" spc="-50" dirty="0"/>
              <a:t>O</a:t>
            </a:r>
            <a:r>
              <a:rPr u="sng" spc="-55" dirty="0"/>
              <a:t>P</a:t>
            </a:r>
            <a:r>
              <a:rPr u="sng" spc="-5" dirty="0"/>
              <a:t>E</a:t>
            </a:r>
            <a:r>
              <a:rPr u="sng"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247818"/>
            <a:ext cx="1866264" cy="2562225"/>
          </a:xfrm>
          <a:prstGeom prst="rect">
            <a:avLst/>
          </a:prstGeom>
          <a:solidFill>
            <a:srgbClr val="001F5F"/>
          </a:solidFill>
          <a:ln w="16002">
            <a:solidFill>
              <a:srgbClr val="00134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 marR="568960">
              <a:lnSpc>
                <a:spcPts val="432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endParaRPr sz="1800" dirty="0">
              <a:latin typeface="Calibri"/>
              <a:cs typeface="Calibri"/>
            </a:endParaRPr>
          </a:p>
          <a:p>
            <a:pPr marL="83185" marR="1659889">
              <a:lnSpc>
                <a:spcPts val="6480"/>
              </a:lnSpc>
              <a:spcBef>
                <a:spcPts val="434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 z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9422" y="2776647"/>
            <a:ext cx="1192530" cy="544195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3220" marR="320675" indent="-368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65239" y="2247818"/>
            <a:ext cx="1866264" cy="2562225"/>
          </a:xfrm>
          <a:custGeom>
            <a:avLst/>
            <a:gdLst/>
            <a:ahLst/>
            <a:cxnLst/>
            <a:rect l="l" t="t" r="r" b="b"/>
            <a:pathLst>
              <a:path w="1866265" h="2562225">
                <a:moveTo>
                  <a:pt x="0" y="2561843"/>
                </a:moveTo>
                <a:lnTo>
                  <a:pt x="1866137" y="2561843"/>
                </a:lnTo>
                <a:lnTo>
                  <a:pt x="1866137" y="0"/>
                </a:lnTo>
                <a:lnTo>
                  <a:pt x="0" y="0"/>
                </a:lnTo>
                <a:lnTo>
                  <a:pt x="0" y="2561843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65239" y="2247818"/>
            <a:ext cx="1866264" cy="2562225"/>
          </a:xfrm>
          <a:custGeom>
            <a:avLst/>
            <a:gdLst/>
            <a:ahLst/>
            <a:cxnLst/>
            <a:rect l="l" t="t" r="r" b="b"/>
            <a:pathLst>
              <a:path w="1866265" h="2562225">
                <a:moveTo>
                  <a:pt x="0" y="2561843"/>
                </a:moveTo>
                <a:lnTo>
                  <a:pt x="1866137" y="2561843"/>
                </a:lnTo>
                <a:lnTo>
                  <a:pt x="1866137" y="0"/>
                </a:lnTo>
                <a:lnTo>
                  <a:pt x="0" y="0"/>
                </a:lnTo>
                <a:lnTo>
                  <a:pt x="0" y="2561843"/>
                </a:lnTo>
                <a:close/>
              </a:path>
            </a:pathLst>
          </a:custGeom>
          <a:ln w="16002">
            <a:solidFill>
              <a:srgbClr val="0013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65239" y="2247818"/>
            <a:ext cx="1866264" cy="2562225"/>
          </a:xfrm>
          <a:prstGeom prst="rect">
            <a:avLst/>
          </a:prstGeom>
          <a:ln w="16002">
            <a:solidFill>
              <a:srgbClr val="00134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 marR="1098550">
              <a:lnSpc>
                <a:spcPts val="432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26070" y="2776647"/>
            <a:ext cx="1191768" cy="544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26070" y="2776647"/>
            <a:ext cx="1191895" cy="544195"/>
          </a:xfrm>
          <a:prstGeom prst="rect">
            <a:avLst/>
          </a:prstGeom>
          <a:ln w="12954">
            <a:solidFill>
              <a:srgbClr val="58585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4144009" y="6636830"/>
            <a:ext cx="8585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4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8156447" y="6629400"/>
            <a:ext cx="18669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5289422" y="3511977"/>
            <a:ext cx="1192530" cy="544195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2900" y="2209800"/>
            <a:ext cx="200723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def f( x ):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urier New"/>
                <a:cs typeface="Courier New"/>
              </a:rPr>
              <a:t>x = x + 1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2753" y="2941320"/>
            <a:ext cx="1397000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000" spc="-5" dirty="0">
                <a:latin typeface="Courier New"/>
                <a:cs typeface="Courier New"/>
              </a:rPr>
              <a:t>print('in return x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6754" y="2941320"/>
            <a:ext cx="1092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f(x): x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95954" y="2941320"/>
            <a:ext cx="939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=', x)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781762"/>
              </p:ext>
            </p:extLst>
          </p:nvPr>
        </p:nvGraphicFramePr>
        <p:xfrm>
          <a:off x="320675" y="3987800"/>
          <a:ext cx="1593722" cy="1015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461"/>
                <a:gridCol w="304800"/>
                <a:gridCol w="762000"/>
                <a:gridCol w="263461"/>
              </a:tblGrid>
              <a:tr h="37515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640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z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f( 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  <p:bldP spid="7" grpId="0" build="p" animBg="1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5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265" dirty="0"/>
              <a:t>V</a:t>
            </a:r>
            <a:r>
              <a:rPr u="sng" spc="-50" dirty="0"/>
              <a:t>ARIAB</a:t>
            </a:r>
            <a:r>
              <a:rPr u="sng" spc="-55" dirty="0"/>
              <a:t>L</a:t>
            </a:r>
            <a:r>
              <a:rPr u="sng" spc="-5" dirty="0"/>
              <a:t>E</a:t>
            </a:r>
            <a:r>
              <a:rPr u="sng" spc="-105" dirty="0"/>
              <a:t> </a:t>
            </a:r>
            <a:r>
              <a:rPr u="sng" spc="-60" dirty="0"/>
              <a:t>S</a:t>
            </a:r>
            <a:r>
              <a:rPr u="sng" spc="-100" dirty="0"/>
              <a:t>C</a:t>
            </a:r>
            <a:r>
              <a:rPr u="sng" spc="-50" dirty="0"/>
              <a:t>O</a:t>
            </a:r>
            <a:r>
              <a:rPr u="sng" spc="-55" dirty="0"/>
              <a:t>P</a:t>
            </a:r>
            <a:r>
              <a:rPr u="sng" spc="-5" dirty="0"/>
              <a:t>E</a:t>
            </a:r>
            <a:r>
              <a:rPr u="sng" dirty="0"/>
              <a:t> 	</a:t>
            </a:r>
          </a:p>
        </p:txBody>
      </p:sp>
      <p:sp>
        <p:nvSpPr>
          <p:cNvPr id="3" name="object 3"/>
          <p:cNvSpPr/>
          <p:nvPr/>
        </p:nvSpPr>
        <p:spPr>
          <a:xfrm>
            <a:off x="4729353" y="2171618"/>
            <a:ext cx="1866264" cy="2562225"/>
          </a:xfrm>
          <a:custGeom>
            <a:avLst/>
            <a:gdLst/>
            <a:ahLst/>
            <a:cxnLst/>
            <a:rect l="l" t="t" r="r" b="b"/>
            <a:pathLst>
              <a:path w="1866265" h="2562225">
                <a:moveTo>
                  <a:pt x="0" y="2561843"/>
                </a:moveTo>
                <a:lnTo>
                  <a:pt x="1866137" y="2561843"/>
                </a:lnTo>
                <a:lnTo>
                  <a:pt x="1866137" y="0"/>
                </a:lnTo>
                <a:lnTo>
                  <a:pt x="0" y="0"/>
                </a:lnTo>
                <a:lnTo>
                  <a:pt x="0" y="2561843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29353" y="2171618"/>
            <a:ext cx="1866264" cy="2562225"/>
          </a:xfrm>
          <a:custGeom>
            <a:avLst/>
            <a:gdLst/>
            <a:ahLst/>
            <a:cxnLst/>
            <a:rect l="l" t="t" r="r" b="b"/>
            <a:pathLst>
              <a:path w="1866265" h="2562225">
                <a:moveTo>
                  <a:pt x="0" y="2561843"/>
                </a:moveTo>
                <a:lnTo>
                  <a:pt x="1866137" y="2561843"/>
                </a:lnTo>
                <a:lnTo>
                  <a:pt x="1866137" y="0"/>
                </a:lnTo>
                <a:lnTo>
                  <a:pt x="0" y="0"/>
                </a:lnTo>
                <a:lnTo>
                  <a:pt x="0" y="2561843"/>
                </a:lnTo>
                <a:close/>
              </a:path>
            </a:pathLst>
          </a:custGeom>
          <a:ln w="16002">
            <a:solidFill>
              <a:srgbClr val="0013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9353" y="2171618"/>
            <a:ext cx="1866264" cy="2562225"/>
          </a:xfrm>
          <a:prstGeom prst="rect">
            <a:avLst/>
          </a:prstGeom>
          <a:ln w="16002">
            <a:solidFill>
              <a:srgbClr val="00134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 marR="568960">
              <a:lnSpc>
                <a:spcPts val="432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endParaRPr sz="1800" dirty="0">
              <a:latin typeface="Calibri"/>
              <a:cs typeface="Calibri"/>
            </a:endParaRPr>
          </a:p>
          <a:p>
            <a:pPr marL="83185" marR="1659889">
              <a:lnSpc>
                <a:spcPts val="6480"/>
              </a:lnSpc>
              <a:spcBef>
                <a:spcPts val="434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 z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9422" y="2700447"/>
            <a:ext cx="1192530" cy="544195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3220" marR="320675" indent="-368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9422" y="3435777"/>
            <a:ext cx="1192530" cy="544195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65239" y="2171618"/>
            <a:ext cx="1866264" cy="2562225"/>
          </a:xfrm>
          <a:custGeom>
            <a:avLst/>
            <a:gdLst/>
            <a:ahLst/>
            <a:cxnLst/>
            <a:rect l="l" t="t" r="r" b="b"/>
            <a:pathLst>
              <a:path w="1866265" h="2562225">
                <a:moveTo>
                  <a:pt x="0" y="2561843"/>
                </a:moveTo>
                <a:lnTo>
                  <a:pt x="1866137" y="2561843"/>
                </a:lnTo>
                <a:lnTo>
                  <a:pt x="1866137" y="0"/>
                </a:lnTo>
                <a:lnTo>
                  <a:pt x="0" y="0"/>
                </a:lnTo>
                <a:lnTo>
                  <a:pt x="0" y="2561843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65239" y="2171618"/>
            <a:ext cx="1866264" cy="2562225"/>
          </a:xfrm>
          <a:custGeom>
            <a:avLst/>
            <a:gdLst/>
            <a:ahLst/>
            <a:cxnLst/>
            <a:rect l="l" t="t" r="r" b="b"/>
            <a:pathLst>
              <a:path w="1866265" h="2562225">
                <a:moveTo>
                  <a:pt x="0" y="2561843"/>
                </a:moveTo>
                <a:lnTo>
                  <a:pt x="1866137" y="2561843"/>
                </a:lnTo>
                <a:lnTo>
                  <a:pt x="1866137" y="0"/>
                </a:lnTo>
                <a:lnTo>
                  <a:pt x="0" y="0"/>
                </a:lnTo>
                <a:lnTo>
                  <a:pt x="0" y="2561843"/>
                </a:lnTo>
                <a:close/>
              </a:path>
            </a:pathLst>
          </a:custGeom>
          <a:ln w="16002">
            <a:solidFill>
              <a:srgbClr val="0013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44896" y="3222925"/>
            <a:ext cx="3131820" cy="1672589"/>
          </a:xfrm>
          <a:custGeom>
            <a:avLst/>
            <a:gdLst/>
            <a:ahLst/>
            <a:cxnLst/>
            <a:rect l="l" t="t" r="r" b="b"/>
            <a:pathLst>
              <a:path w="3131820" h="1672590">
                <a:moveTo>
                  <a:pt x="174630" y="1378699"/>
                </a:moveTo>
                <a:lnTo>
                  <a:pt x="155551" y="1411681"/>
                </a:lnTo>
                <a:lnTo>
                  <a:pt x="203707" y="1437525"/>
                </a:lnTo>
                <a:lnTo>
                  <a:pt x="260731" y="1463954"/>
                </a:lnTo>
                <a:lnTo>
                  <a:pt x="319150" y="1488833"/>
                </a:lnTo>
                <a:lnTo>
                  <a:pt x="378841" y="1512277"/>
                </a:lnTo>
                <a:lnTo>
                  <a:pt x="439547" y="1534071"/>
                </a:lnTo>
                <a:lnTo>
                  <a:pt x="501269" y="1554327"/>
                </a:lnTo>
                <a:lnTo>
                  <a:pt x="564261" y="1573034"/>
                </a:lnTo>
                <a:lnTo>
                  <a:pt x="627888" y="1590116"/>
                </a:lnTo>
                <a:lnTo>
                  <a:pt x="692531" y="1605661"/>
                </a:lnTo>
                <a:lnTo>
                  <a:pt x="757808" y="1619554"/>
                </a:lnTo>
                <a:lnTo>
                  <a:pt x="823849" y="1631937"/>
                </a:lnTo>
                <a:lnTo>
                  <a:pt x="890524" y="1642567"/>
                </a:lnTo>
                <a:lnTo>
                  <a:pt x="957833" y="1651673"/>
                </a:lnTo>
                <a:lnTo>
                  <a:pt x="1025525" y="1659153"/>
                </a:lnTo>
                <a:lnTo>
                  <a:pt x="1093597" y="1664995"/>
                </a:lnTo>
                <a:lnTo>
                  <a:pt x="1162050" y="1669110"/>
                </a:lnTo>
                <a:lnTo>
                  <a:pt x="1230757" y="1671701"/>
                </a:lnTo>
                <a:lnTo>
                  <a:pt x="1299718" y="1672551"/>
                </a:lnTo>
                <a:lnTo>
                  <a:pt x="1368552" y="1671688"/>
                </a:lnTo>
                <a:lnTo>
                  <a:pt x="1437640" y="1669186"/>
                </a:lnTo>
                <a:lnTo>
                  <a:pt x="1506728" y="1664970"/>
                </a:lnTo>
                <a:lnTo>
                  <a:pt x="1575562" y="1659102"/>
                </a:lnTo>
                <a:lnTo>
                  <a:pt x="1644269" y="1651431"/>
                </a:lnTo>
                <a:lnTo>
                  <a:pt x="1712722" y="1642122"/>
                </a:lnTo>
                <a:lnTo>
                  <a:pt x="1759990" y="1634464"/>
                </a:lnTo>
                <a:lnTo>
                  <a:pt x="1299210" y="1634464"/>
                </a:lnTo>
                <a:lnTo>
                  <a:pt x="1231264" y="1633601"/>
                </a:lnTo>
                <a:lnTo>
                  <a:pt x="1163447" y="1631035"/>
                </a:lnTo>
                <a:lnTo>
                  <a:pt x="1095883" y="1626971"/>
                </a:lnTo>
                <a:lnTo>
                  <a:pt x="1028700" y="1621193"/>
                </a:lnTo>
                <a:lnTo>
                  <a:pt x="961898" y="1613801"/>
                </a:lnTo>
                <a:lnTo>
                  <a:pt x="895604" y="1604822"/>
                </a:lnTo>
                <a:lnTo>
                  <a:pt x="829944" y="1594307"/>
                </a:lnTo>
                <a:lnTo>
                  <a:pt x="764920" y="1582115"/>
                </a:lnTo>
                <a:lnTo>
                  <a:pt x="700405" y="1568386"/>
                </a:lnTo>
                <a:lnTo>
                  <a:pt x="636905" y="1553070"/>
                </a:lnTo>
                <a:lnTo>
                  <a:pt x="574039" y="1536242"/>
                </a:lnTo>
                <a:lnTo>
                  <a:pt x="512191" y="1517802"/>
                </a:lnTo>
                <a:lnTo>
                  <a:pt x="451485" y="1497863"/>
                </a:lnTo>
                <a:lnTo>
                  <a:pt x="391668" y="1476413"/>
                </a:lnTo>
                <a:lnTo>
                  <a:pt x="333120" y="1453375"/>
                </a:lnTo>
                <a:lnTo>
                  <a:pt x="275717" y="1428902"/>
                </a:lnTo>
                <a:lnTo>
                  <a:pt x="219710" y="1402956"/>
                </a:lnTo>
                <a:lnTo>
                  <a:pt x="174630" y="1378699"/>
                </a:lnTo>
                <a:close/>
              </a:path>
              <a:path w="3131820" h="1672590">
                <a:moveTo>
                  <a:pt x="2968625" y="0"/>
                </a:moveTo>
                <a:lnTo>
                  <a:pt x="2937129" y="21336"/>
                </a:lnTo>
                <a:lnTo>
                  <a:pt x="2955798" y="48895"/>
                </a:lnTo>
                <a:lnTo>
                  <a:pt x="2972816" y="76073"/>
                </a:lnTo>
                <a:lnTo>
                  <a:pt x="3003550" y="130810"/>
                </a:lnTo>
                <a:lnTo>
                  <a:pt x="3029585" y="185801"/>
                </a:lnTo>
                <a:lnTo>
                  <a:pt x="3051048" y="241046"/>
                </a:lnTo>
                <a:lnTo>
                  <a:pt x="3068193" y="296545"/>
                </a:lnTo>
                <a:lnTo>
                  <a:pt x="3080766" y="352044"/>
                </a:lnTo>
                <a:lnTo>
                  <a:pt x="3089148" y="407416"/>
                </a:lnTo>
                <a:lnTo>
                  <a:pt x="3093085" y="462915"/>
                </a:lnTo>
                <a:lnTo>
                  <a:pt x="3093593" y="490473"/>
                </a:lnTo>
                <a:lnTo>
                  <a:pt x="3092958" y="517906"/>
                </a:lnTo>
                <a:lnTo>
                  <a:pt x="3088640" y="572897"/>
                </a:lnTo>
                <a:lnTo>
                  <a:pt x="3080004" y="627507"/>
                </a:lnTo>
                <a:lnTo>
                  <a:pt x="3067431" y="681697"/>
                </a:lnTo>
                <a:lnTo>
                  <a:pt x="3050921" y="735317"/>
                </a:lnTo>
                <a:lnTo>
                  <a:pt x="3030347" y="788555"/>
                </a:lnTo>
                <a:lnTo>
                  <a:pt x="3005836" y="840841"/>
                </a:lnTo>
                <a:lnTo>
                  <a:pt x="2977515" y="892568"/>
                </a:lnTo>
                <a:lnTo>
                  <a:pt x="2945384" y="943267"/>
                </a:lnTo>
                <a:lnTo>
                  <a:pt x="2909443" y="993114"/>
                </a:lnTo>
                <a:lnTo>
                  <a:pt x="2869565" y="1041768"/>
                </a:lnTo>
                <a:lnTo>
                  <a:pt x="2826258" y="1089367"/>
                </a:lnTo>
                <a:lnTo>
                  <a:pt x="2779268" y="1135583"/>
                </a:lnTo>
                <a:lnTo>
                  <a:pt x="2728595" y="1180592"/>
                </a:lnTo>
                <a:lnTo>
                  <a:pt x="2674493" y="1223975"/>
                </a:lnTo>
                <a:lnTo>
                  <a:pt x="2616835" y="1265809"/>
                </a:lnTo>
                <a:lnTo>
                  <a:pt x="2555748" y="1306131"/>
                </a:lnTo>
                <a:lnTo>
                  <a:pt x="2491359" y="1344536"/>
                </a:lnTo>
                <a:lnTo>
                  <a:pt x="2457958" y="1362989"/>
                </a:lnTo>
                <a:lnTo>
                  <a:pt x="2423541" y="1381099"/>
                </a:lnTo>
                <a:lnTo>
                  <a:pt x="2388489" y="1398625"/>
                </a:lnTo>
                <a:lnTo>
                  <a:pt x="2352675" y="1415707"/>
                </a:lnTo>
                <a:lnTo>
                  <a:pt x="2315972" y="1432204"/>
                </a:lnTo>
                <a:lnTo>
                  <a:pt x="2278380" y="1448244"/>
                </a:lnTo>
                <a:lnTo>
                  <a:pt x="2240153" y="1463624"/>
                </a:lnTo>
                <a:lnTo>
                  <a:pt x="2201037" y="1478546"/>
                </a:lnTo>
                <a:lnTo>
                  <a:pt x="2161286" y="1492910"/>
                </a:lnTo>
                <a:lnTo>
                  <a:pt x="2120646" y="1506689"/>
                </a:lnTo>
                <a:lnTo>
                  <a:pt x="2079244" y="1519809"/>
                </a:lnTo>
                <a:lnTo>
                  <a:pt x="2037207" y="1532382"/>
                </a:lnTo>
                <a:lnTo>
                  <a:pt x="1972183" y="1550581"/>
                </a:lnTo>
                <a:lnTo>
                  <a:pt x="1906651" y="1566710"/>
                </a:lnTo>
                <a:lnTo>
                  <a:pt x="1840484" y="1580972"/>
                </a:lnTo>
                <a:lnTo>
                  <a:pt x="1773682" y="1593646"/>
                </a:lnTo>
                <a:lnTo>
                  <a:pt x="1706626" y="1604505"/>
                </a:lnTo>
                <a:lnTo>
                  <a:pt x="1639062" y="1613674"/>
                </a:lnTo>
                <a:lnTo>
                  <a:pt x="1571371" y="1621243"/>
                </a:lnTo>
                <a:lnTo>
                  <a:pt x="1503426" y="1626997"/>
                </a:lnTo>
                <a:lnTo>
                  <a:pt x="1435354" y="1631162"/>
                </a:lnTo>
                <a:lnTo>
                  <a:pt x="1367282" y="1633613"/>
                </a:lnTo>
                <a:lnTo>
                  <a:pt x="1299210" y="1634464"/>
                </a:lnTo>
                <a:lnTo>
                  <a:pt x="1759990" y="1634464"/>
                </a:lnTo>
                <a:lnTo>
                  <a:pt x="1848485" y="1618221"/>
                </a:lnTo>
                <a:lnTo>
                  <a:pt x="1915795" y="1603705"/>
                </a:lnTo>
                <a:lnTo>
                  <a:pt x="1982470" y="1587271"/>
                </a:lnTo>
                <a:lnTo>
                  <a:pt x="2048128" y="1568894"/>
                </a:lnTo>
                <a:lnTo>
                  <a:pt x="2090801" y="1556131"/>
                </a:lnTo>
                <a:lnTo>
                  <a:pt x="2132838" y="1542770"/>
                </a:lnTo>
                <a:lnTo>
                  <a:pt x="2174240" y="1528737"/>
                </a:lnTo>
                <a:lnTo>
                  <a:pt x="2214626" y="1514144"/>
                </a:lnTo>
                <a:lnTo>
                  <a:pt x="2254377" y="1498968"/>
                </a:lnTo>
                <a:lnTo>
                  <a:pt x="2293366" y="1483283"/>
                </a:lnTo>
                <a:lnTo>
                  <a:pt x="2331593" y="1466951"/>
                </a:lnTo>
                <a:lnTo>
                  <a:pt x="2369058" y="1450111"/>
                </a:lnTo>
                <a:lnTo>
                  <a:pt x="2405507" y="1432712"/>
                </a:lnTo>
                <a:lnTo>
                  <a:pt x="2441321" y="1414805"/>
                </a:lnTo>
                <a:lnTo>
                  <a:pt x="2476373" y="1396339"/>
                </a:lnTo>
                <a:lnTo>
                  <a:pt x="2510536" y="1377442"/>
                </a:lnTo>
                <a:lnTo>
                  <a:pt x="2543810" y="1358023"/>
                </a:lnTo>
                <a:lnTo>
                  <a:pt x="2576449" y="1338135"/>
                </a:lnTo>
                <a:lnTo>
                  <a:pt x="2638806" y="1296911"/>
                </a:lnTo>
                <a:lnTo>
                  <a:pt x="2697861" y="1253985"/>
                </a:lnTo>
                <a:lnTo>
                  <a:pt x="2753487" y="1209357"/>
                </a:lnTo>
                <a:lnTo>
                  <a:pt x="2805557" y="1163116"/>
                </a:lnTo>
                <a:lnTo>
                  <a:pt x="2853944" y="1115415"/>
                </a:lnTo>
                <a:lnTo>
                  <a:pt x="2898775" y="1066241"/>
                </a:lnTo>
                <a:lnTo>
                  <a:pt x="2939923" y="1015834"/>
                </a:lnTo>
                <a:lnTo>
                  <a:pt x="2977134" y="964145"/>
                </a:lnTo>
                <a:lnTo>
                  <a:pt x="3010662" y="911402"/>
                </a:lnTo>
                <a:lnTo>
                  <a:pt x="3040126" y="857592"/>
                </a:lnTo>
                <a:lnTo>
                  <a:pt x="3065653" y="802817"/>
                </a:lnTo>
                <a:lnTo>
                  <a:pt x="3087116" y="747280"/>
                </a:lnTo>
                <a:lnTo>
                  <a:pt x="3104388" y="690968"/>
                </a:lnTo>
                <a:lnTo>
                  <a:pt x="3117596" y="634111"/>
                </a:lnTo>
                <a:lnTo>
                  <a:pt x="3126486" y="576707"/>
                </a:lnTo>
                <a:lnTo>
                  <a:pt x="3130931" y="518922"/>
                </a:lnTo>
                <a:lnTo>
                  <a:pt x="3131693" y="489839"/>
                </a:lnTo>
                <a:lnTo>
                  <a:pt x="3131185" y="460756"/>
                </a:lnTo>
                <a:lnTo>
                  <a:pt x="3126867" y="402463"/>
                </a:lnTo>
                <a:lnTo>
                  <a:pt x="3118104" y="344170"/>
                </a:lnTo>
                <a:lnTo>
                  <a:pt x="3104769" y="286004"/>
                </a:lnTo>
                <a:lnTo>
                  <a:pt x="3086862" y="227965"/>
                </a:lnTo>
                <a:lnTo>
                  <a:pt x="3064383" y="170180"/>
                </a:lnTo>
                <a:lnTo>
                  <a:pt x="3037078" y="112776"/>
                </a:lnTo>
                <a:lnTo>
                  <a:pt x="3005074" y="55880"/>
                </a:lnTo>
                <a:lnTo>
                  <a:pt x="2987294" y="27559"/>
                </a:lnTo>
                <a:lnTo>
                  <a:pt x="2968625" y="0"/>
                </a:lnTo>
                <a:close/>
              </a:path>
              <a:path w="3131820" h="1672590">
                <a:moveTo>
                  <a:pt x="0" y="1300314"/>
                </a:moveTo>
                <a:lnTo>
                  <a:pt x="117093" y="1478165"/>
                </a:lnTo>
                <a:lnTo>
                  <a:pt x="155551" y="1411681"/>
                </a:lnTo>
                <a:lnTo>
                  <a:pt x="139319" y="1402969"/>
                </a:lnTo>
                <a:lnTo>
                  <a:pt x="157352" y="1369402"/>
                </a:lnTo>
                <a:lnTo>
                  <a:pt x="180007" y="1369402"/>
                </a:lnTo>
                <a:lnTo>
                  <a:pt x="212470" y="1313281"/>
                </a:lnTo>
                <a:lnTo>
                  <a:pt x="0" y="1300314"/>
                </a:lnTo>
                <a:close/>
              </a:path>
              <a:path w="3131820" h="1672590">
                <a:moveTo>
                  <a:pt x="157352" y="1369402"/>
                </a:moveTo>
                <a:lnTo>
                  <a:pt x="139319" y="1402969"/>
                </a:lnTo>
                <a:lnTo>
                  <a:pt x="155551" y="1411681"/>
                </a:lnTo>
                <a:lnTo>
                  <a:pt x="174630" y="1378699"/>
                </a:lnTo>
                <a:lnTo>
                  <a:pt x="157352" y="1369402"/>
                </a:lnTo>
                <a:close/>
              </a:path>
              <a:path w="3131820" h="1672590">
                <a:moveTo>
                  <a:pt x="180007" y="1369402"/>
                </a:moveTo>
                <a:lnTo>
                  <a:pt x="157352" y="1369402"/>
                </a:lnTo>
                <a:lnTo>
                  <a:pt x="174630" y="1378699"/>
                </a:lnTo>
                <a:lnTo>
                  <a:pt x="180007" y="13694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65239" y="2171618"/>
            <a:ext cx="1866264" cy="2562225"/>
          </a:xfrm>
          <a:prstGeom prst="rect">
            <a:avLst/>
          </a:prstGeom>
          <a:ln w="16002">
            <a:solidFill>
              <a:srgbClr val="00134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 marR="1098550">
              <a:lnSpc>
                <a:spcPts val="432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58445">
              <a:lnSpc>
                <a:spcPct val="100000"/>
              </a:lnSpc>
            </a:pP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turns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4144009" y="6630480"/>
            <a:ext cx="8585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4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8156447" y="6623050"/>
            <a:ext cx="18669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7426070" y="2700447"/>
            <a:ext cx="1191895" cy="544195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900" y="2133600"/>
            <a:ext cx="200723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def f( x ):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urier New"/>
                <a:cs typeface="Courier New"/>
              </a:rPr>
              <a:t>x = x + 1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2753" y="2865120"/>
            <a:ext cx="1397000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000" spc="-5" dirty="0">
                <a:latin typeface="Courier New"/>
                <a:cs typeface="Courier New"/>
              </a:rPr>
              <a:t>print('in return x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76754" y="2865120"/>
            <a:ext cx="1092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f(x): x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95954" y="2865120"/>
            <a:ext cx="939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=', x)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448402"/>
              </p:ext>
            </p:extLst>
          </p:nvPr>
        </p:nvGraphicFramePr>
        <p:xfrm>
          <a:off x="320675" y="3962446"/>
          <a:ext cx="1593722" cy="96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461"/>
                <a:gridCol w="304800"/>
                <a:gridCol w="762000"/>
                <a:gridCol w="263461"/>
              </a:tblGrid>
              <a:tr h="32431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640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z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f( 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 animBg="1"/>
      <p:bldP spid="6" grpId="0" animBg="1"/>
      <p:bldP spid="8" grpId="0" animBg="1"/>
      <p:bldP spid="10" grpId="0" animBg="1"/>
      <p:bldP spid="11" grpId="0" uiExpand="1" build="p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5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265" dirty="0"/>
              <a:t>V</a:t>
            </a:r>
            <a:r>
              <a:rPr u="sng" spc="-50" dirty="0"/>
              <a:t>ARIAB</a:t>
            </a:r>
            <a:r>
              <a:rPr u="sng" spc="-55" dirty="0"/>
              <a:t>L</a:t>
            </a:r>
            <a:r>
              <a:rPr u="sng" spc="-5" dirty="0"/>
              <a:t>E</a:t>
            </a:r>
            <a:r>
              <a:rPr u="sng" spc="-105" dirty="0"/>
              <a:t> </a:t>
            </a:r>
            <a:r>
              <a:rPr u="sng" spc="-60" dirty="0"/>
              <a:t>S</a:t>
            </a:r>
            <a:r>
              <a:rPr u="sng" spc="-100" dirty="0"/>
              <a:t>C</a:t>
            </a:r>
            <a:r>
              <a:rPr u="sng" spc="-50" dirty="0"/>
              <a:t>O</a:t>
            </a:r>
            <a:r>
              <a:rPr u="sng" spc="-55" dirty="0"/>
              <a:t>P</a:t>
            </a:r>
            <a:r>
              <a:rPr u="sng" spc="-5" dirty="0"/>
              <a:t>E</a:t>
            </a:r>
            <a:r>
              <a:rPr u="sng" dirty="0"/>
              <a:t> 	</a:t>
            </a:r>
          </a:p>
        </p:txBody>
      </p:sp>
      <p:sp>
        <p:nvSpPr>
          <p:cNvPr id="3" name="object 3"/>
          <p:cNvSpPr/>
          <p:nvPr/>
        </p:nvSpPr>
        <p:spPr>
          <a:xfrm>
            <a:off x="4729353" y="2400218"/>
            <a:ext cx="1866264" cy="2562225"/>
          </a:xfrm>
          <a:custGeom>
            <a:avLst/>
            <a:gdLst/>
            <a:ahLst/>
            <a:cxnLst/>
            <a:rect l="l" t="t" r="r" b="b"/>
            <a:pathLst>
              <a:path w="1866265" h="2562225">
                <a:moveTo>
                  <a:pt x="0" y="2561843"/>
                </a:moveTo>
                <a:lnTo>
                  <a:pt x="1866137" y="2561843"/>
                </a:lnTo>
                <a:lnTo>
                  <a:pt x="1866137" y="0"/>
                </a:lnTo>
                <a:lnTo>
                  <a:pt x="0" y="0"/>
                </a:lnTo>
                <a:lnTo>
                  <a:pt x="0" y="2561843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29353" y="2400218"/>
            <a:ext cx="1866264" cy="2562225"/>
          </a:xfrm>
          <a:custGeom>
            <a:avLst/>
            <a:gdLst/>
            <a:ahLst/>
            <a:cxnLst/>
            <a:rect l="l" t="t" r="r" b="b"/>
            <a:pathLst>
              <a:path w="1866265" h="2562225">
                <a:moveTo>
                  <a:pt x="0" y="2561843"/>
                </a:moveTo>
                <a:lnTo>
                  <a:pt x="1866137" y="2561843"/>
                </a:lnTo>
                <a:lnTo>
                  <a:pt x="1866137" y="0"/>
                </a:lnTo>
                <a:lnTo>
                  <a:pt x="0" y="0"/>
                </a:lnTo>
                <a:lnTo>
                  <a:pt x="0" y="2561843"/>
                </a:lnTo>
                <a:close/>
              </a:path>
            </a:pathLst>
          </a:custGeom>
          <a:ln w="16002">
            <a:solidFill>
              <a:srgbClr val="0013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07965" y="2475530"/>
            <a:ext cx="12153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4144009" y="6630480"/>
            <a:ext cx="8585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4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8156447" y="6623050"/>
            <a:ext cx="18669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807965" y="3024169"/>
            <a:ext cx="952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7965" y="3847384"/>
            <a:ext cx="1244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7965" y="4670343"/>
            <a:ext cx="1162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89422" y="2929047"/>
            <a:ext cx="1192530" cy="544195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3220" marR="320675" indent="-368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9422" y="3664377"/>
            <a:ext cx="1192530" cy="544195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89422" y="4379132"/>
            <a:ext cx="1192530" cy="543560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2900" y="2362200"/>
            <a:ext cx="200723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def f( x ):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urier New"/>
                <a:cs typeface="Courier New"/>
              </a:rPr>
              <a:t>x = x + 1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2753" y="3093720"/>
            <a:ext cx="1397000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000" spc="-5" dirty="0">
                <a:latin typeface="Courier New"/>
                <a:cs typeface="Courier New"/>
              </a:rPr>
              <a:t>print('in return x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76754" y="3093720"/>
            <a:ext cx="1092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f(x): x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95954" y="3093720"/>
            <a:ext cx="939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=', x)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1072"/>
              </p:ext>
            </p:extLst>
          </p:nvPr>
        </p:nvGraphicFramePr>
        <p:xfrm>
          <a:off x="320675" y="4619198"/>
          <a:ext cx="1593722" cy="1015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461"/>
                <a:gridCol w="304800"/>
                <a:gridCol w="762000"/>
                <a:gridCol w="263461"/>
              </a:tblGrid>
              <a:tr h="37515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640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z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f( 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5320"/>
              </a:lnSpc>
            </a:pPr>
            <a:r>
              <a:rPr spc="-55" dirty="0"/>
              <a:t>O</a:t>
            </a:r>
            <a:r>
              <a:rPr spc="-50" dirty="0"/>
              <a:t>N</a:t>
            </a:r>
            <a:r>
              <a:rPr spc="-5" dirty="0"/>
              <a:t>E</a:t>
            </a:r>
            <a:r>
              <a:rPr spc="-100" dirty="0"/>
              <a:t> </a:t>
            </a:r>
            <a:r>
              <a:rPr spc="-260" dirty="0"/>
              <a:t>W</a:t>
            </a:r>
            <a:r>
              <a:rPr spc="-50" dirty="0"/>
              <a:t>A</a:t>
            </a:r>
            <a:r>
              <a:rPr spc="-55" dirty="0"/>
              <a:t>RN</a:t>
            </a:r>
            <a:r>
              <a:rPr spc="-50" dirty="0"/>
              <a:t>IN</a:t>
            </a:r>
            <a:r>
              <a:rPr dirty="0"/>
              <a:t>G</a:t>
            </a:r>
            <a:r>
              <a:rPr spc="-125" dirty="0"/>
              <a:t> </a:t>
            </a:r>
            <a:r>
              <a:rPr spc="-50" dirty="0"/>
              <a:t>I</a:t>
            </a:r>
            <a:r>
              <a:rPr dirty="0"/>
              <a:t>F</a:t>
            </a:r>
            <a:r>
              <a:rPr spc="-95" dirty="0"/>
              <a:t> </a:t>
            </a:r>
            <a:r>
              <a:rPr spc="-50" dirty="0"/>
              <a:t>N</a:t>
            </a:r>
            <a:r>
              <a:rPr dirty="0"/>
              <a:t>O</a:t>
            </a:r>
          </a:p>
          <a:p>
            <a:pPr marL="288925">
              <a:lnSpc>
                <a:spcPts val="5320"/>
              </a:lnSpc>
              <a:tabLst>
                <a:tab pos="7879715" algn="l"/>
              </a:tabLst>
            </a:pPr>
            <a:r>
              <a:rPr b="0" u="sng" spc="-50" dirty="0">
                <a:latin typeface="Courier New"/>
                <a:cs typeface="Courier New"/>
              </a:rPr>
              <a:t>re</a:t>
            </a:r>
            <a:r>
              <a:rPr b="0" u="sng" spc="-55" dirty="0">
                <a:latin typeface="Courier New"/>
                <a:cs typeface="Courier New"/>
              </a:rPr>
              <a:t>tur</a:t>
            </a:r>
            <a:r>
              <a:rPr b="0" u="sng" dirty="0">
                <a:latin typeface="Courier New"/>
                <a:cs typeface="Courier New"/>
              </a:rPr>
              <a:t>n</a:t>
            </a:r>
            <a:r>
              <a:rPr b="0" u="sng" spc="-1920" dirty="0">
                <a:latin typeface="Courier New"/>
                <a:cs typeface="Courier New"/>
              </a:rPr>
              <a:t> </a:t>
            </a:r>
            <a:r>
              <a:rPr u="sng" spc="-80" dirty="0"/>
              <a:t>S</a:t>
            </a:r>
            <a:r>
              <a:rPr u="sng" spc="-425" dirty="0"/>
              <a:t>TA</a:t>
            </a:r>
            <a:r>
              <a:rPr u="sng" spc="-50" dirty="0"/>
              <a:t>T</a:t>
            </a:r>
            <a:r>
              <a:rPr u="sng" spc="-55" dirty="0"/>
              <a:t>EME</a:t>
            </a:r>
            <a:r>
              <a:rPr u="sng" spc="-45" dirty="0"/>
              <a:t>N</a:t>
            </a:r>
            <a:r>
              <a:rPr u="sng" dirty="0"/>
              <a:t>T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93337"/>
            <a:ext cx="4293235" cy="1184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de</a:t>
            </a:r>
            <a:r>
              <a:rPr sz="2000" dirty="0">
                <a:latin typeface="Courier New"/>
                <a:cs typeface="Courier New"/>
              </a:rPr>
              <a:t>f</a:t>
            </a:r>
            <a:r>
              <a:rPr sz="2000" spc="-5" dirty="0">
                <a:latin typeface="Courier New"/>
                <a:cs typeface="Courier New"/>
              </a:rPr>
              <a:t> is_eve</a:t>
            </a:r>
            <a:r>
              <a:rPr sz="2000" dirty="0">
                <a:latin typeface="Courier New"/>
                <a:cs typeface="Courier New"/>
              </a:rPr>
              <a:t>n(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</a:t>
            </a:r>
            <a:r>
              <a:rPr sz="2000" spc="-5" dirty="0">
                <a:latin typeface="Courier New"/>
                <a:cs typeface="Courier New"/>
              </a:rPr>
              <a:t> ):</a:t>
            </a:r>
            <a:endParaRPr sz="2000" dirty="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1160"/>
              </a:spcBef>
            </a:pPr>
            <a:r>
              <a:rPr sz="2000" spc="-5" dirty="0">
                <a:latin typeface="Courier New"/>
                <a:cs typeface="Courier New"/>
              </a:rPr>
              <a:t>"""</a:t>
            </a:r>
            <a:endParaRPr sz="2000" dirty="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1160"/>
              </a:spcBef>
            </a:pPr>
            <a:r>
              <a:rPr sz="2000" spc="-5" dirty="0">
                <a:latin typeface="Courier New"/>
                <a:cs typeface="Courier New"/>
              </a:rPr>
              <a:t>Input: i, a positive int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9860" y="3250138"/>
            <a:ext cx="4752340" cy="911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8200"/>
              </a:lnSpc>
            </a:pPr>
            <a:r>
              <a:rPr sz="2000" spc="-5" dirty="0">
                <a:latin typeface="Courier New"/>
                <a:cs typeface="Courier New"/>
              </a:rPr>
              <a:t>Does not </a:t>
            </a:r>
            <a:r>
              <a:rPr sz="2000" spc="-5" dirty="0" smtClean="0">
                <a:latin typeface="Courier New"/>
                <a:cs typeface="Courier New"/>
              </a:rPr>
              <a:t>return</a:t>
            </a:r>
            <a:r>
              <a:rPr lang="en-US" sz="2000" spc="-5" dirty="0" smtClean="0">
                <a:latin typeface="Courier New"/>
                <a:cs typeface="Courier New"/>
              </a:rPr>
              <a:t>  </a:t>
            </a:r>
            <a:r>
              <a:rPr lang="en-US" altLang="zh-CN" sz="2000" spc="-5" dirty="0">
                <a:latin typeface="Courier New"/>
                <a:cs typeface="Courier New"/>
              </a:rPr>
              <a:t>anything</a:t>
            </a:r>
            <a:endParaRPr lang="en-US" altLang="zh-CN" sz="2000" dirty="0">
              <a:latin typeface="Courier New"/>
              <a:cs typeface="Courier New"/>
            </a:endParaRPr>
          </a:p>
          <a:p>
            <a:pPr marL="12700" marR="5080">
              <a:lnSpc>
                <a:spcPct val="148200"/>
              </a:lnSpc>
            </a:pPr>
            <a:r>
              <a:rPr sz="2000" spc="-5" dirty="0" smtClean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"""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2638" y="4055745"/>
            <a:ext cx="1750695" cy="462915"/>
          </a:xfrm>
          <a:prstGeom prst="rect">
            <a:avLst/>
          </a:prstGeom>
          <a:ln w="1600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i%2 == 0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59" y="4960336"/>
            <a:ext cx="7231380" cy="913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5" dirty="0"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spc="-5" dirty="0">
                <a:latin typeface="Calibri"/>
                <a:cs typeface="Calibri"/>
              </a:rPr>
              <a:t>thon 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turns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45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alue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None,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if no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ourier New"/>
                <a:cs typeface="Courier New"/>
              </a:rPr>
              <a:t>return</a:t>
            </a:r>
            <a:r>
              <a:rPr sz="2600" b="1" spc="-96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gi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en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11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es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ts the 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bsenc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alue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35401" y="3840860"/>
            <a:ext cx="1386077" cy="1014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4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build="p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55" dirty="0"/>
              <a:t>L</a:t>
            </a:r>
            <a:r>
              <a:rPr u="sng" spc="-50" dirty="0"/>
              <a:t>A</a:t>
            </a:r>
            <a:r>
              <a:rPr u="sng" spc="-80" dirty="0"/>
              <a:t>S</a:t>
            </a:r>
            <a:r>
              <a:rPr u="sng" dirty="0"/>
              <a:t>T</a:t>
            </a:r>
            <a:r>
              <a:rPr u="sng" spc="-100" dirty="0"/>
              <a:t> </a:t>
            </a:r>
            <a:r>
              <a:rPr u="sng" spc="-50" dirty="0"/>
              <a:t>TI</a:t>
            </a:r>
            <a:r>
              <a:rPr u="sng" spc="-55" dirty="0"/>
              <a:t>M</a:t>
            </a:r>
            <a:r>
              <a:rPr u="sng" spc="-5" dirty="0"/>
              <a:t>E</a:t>
            </a:r>
            <a:r>
              <a:rPr u="sng" dirty="0"/>
              <a:t> 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6346825" cy="2487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while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loo</a:t>
            </a:r>
            <a:r>
              <a:rPr sz="2600" spc="-20" dirty="0"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 loo</a:t>
            </a:r>
            <a:r>
              <a:rPr sz="2600" spc="-25" dirty="0"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s</a:t>
            </a: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shoul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5" dirty="0">
                <a:latin typeface="Calibri"/>
                <a:cs typeface="Calibri"/>
              </a:rPr>
              <a:t> kn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 </a:t>
            </a:r>
            <a:r>
              <a:rPr sz="2600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ri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bot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kin</a:t>
            </a:r>
            <a:r>
              <a:rPr sz="2600" spc="-10" dirty="0">
                <a:latin typeface="Calibri"/>
                <a:cs typeface="Calibri"/>
              </a:rPr>
              <a:t>ds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shoul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5" dirty="0">
                <a:latin typeface="Calibri"/>
                <a:cs typeface="Calibri"/>
              </a:rPr>
              <a:t> kn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when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us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them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gues</a:t>
            </a: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-and-check </a:t>
            </a:r>
            <a:r>
              <a:rPr sz="2600" spc="-2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d </a:t>
            </a:r>
            <a:r>
              <a:rPr sz="2600" spc="-5" dirty="0">
                <a:latin typeface="Calibri"/>
                <a:cs typeface="Calibri"/>
              </a:rPr>
              <a:t>app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65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xim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thods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bisectio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thod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spee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-10" dirty="0">
                <a:latin typeface="Calibri"/>
                <a:cs typeface="Calibri"/>
              </a:rPr>
              <a:t> 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og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ams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1077023"/>
            <a:ext cx="4001770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50895" algn="l"/>
              </a:tabLst>
            </a:pPr>
            <a:r>
              <a:rPr b="0" spc="-50" dirty="0">
                <a:latin typeface="Courier New"/>
                <a:cs typeface="Courier New"/>
              </a:rPr>
              <a:t>re</a:t>
            </a:r>
            <a:r>
              <a:rPr b="0" spc="-55" dirty="0">
                <a:latin typeface="Courier New"/>
                <a:cs typeface="Courier New"/>
              </a:rPr>
              <a:t>tur</a:t>
            </a:r>
            <a:r>
              <a:rPr b="0" dirty="0">
                <a:latin typeface="Courier New"/>
                <a:cs typeface="Courier New"/>
              </a:rPr>
              <a:t>n	</a:t>
            </a:r>
            <a:r>
              <a:rPr spc="-75" dirty="0"/>
              <a:t>v</a:t>
            </a:r>
            <a:r>
              <a:rPr spc="-60" dirty="0"/>
              <a:t>s</a:t>
            </a:r>
            <a:r>
              <a:rPr spc="-5" dirty="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26835" y="1086223"/>
            <a:ext cx="1829435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0" dirty="0">
                <a:latin typeface="Courier New"/>
                <a:cs typeface="Courier New"/>
              </a:rPr>
              <a:t>pr</a:t>
            </a:r>
            <a:r>
              <a:rPr sz="4800" spc="-55" dirty="0">
                <a:latin typeface="Courier New"/>
                <a:cs typeface="Courier New"/>
              </a:rPr>
              <a:t>in</a:t>
            </a:r>
            <a:r>
              <a:rPr sz="4800" dirty="0">
                <a:latin typeface="Courier New"/>
                <a:cs typeface="Courier New"/>
              </a:rPr>
              <a:t>t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ts val="281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45" dirty="0"/>
              <a:t>r</a:t>
            </a:r>
            <a:r>
              <a:rPr spc="-20" dirty="0"/>
              <a:t>e</a:t>
            </a:r>
            <a:r>
              <a:rPr dirty="0"/>
              <a:t>turn</a:t>
            </a:r>
            <a:r>
              <a:rPr spc="5" dirty="0"/>
              <a:t> </a:t>
            </a:r>
            <a:r>
              <a:rPr spc="-5" dirty="0"/>
              <a:t>onl</a:t>
            </a:r>
            <a:r>
              <a:rPr dirty="0"/>
              <a:t>y</a:t>
            </a:r>
            <a:r>
              <a:rPr spc="5" dirty="0"/>
              <a:t> </a:t>
            </a:r>
            <a:r>
              <a:rPr spc="-5" dirty="0"/>
              <a:t>ha</a:t>
            </a:r>
            <a:r>
              <a:rPr dirty="0"/>
              <a:t>s </a:t>
            </a:r>
            <a:r>
              <a:rPr spc="-5" dirty="0"/>
              <a:t>me</a:t>
            </a:r>
            <a:r>
              <a:rPr spc="-15" dirty="0"/>
              <a:t>a</a:t>
            </a:r>
            <a:r>
              <a:rPr spc="-5" dirty="0"/>
              <a:t>ning</a:t>
            </a:r>
          </a:p>
          <a:p>
            <a:pPr marL="104139">
              <a:lnSpc>
                <a:spcPts val="2810"/>
              </a:lnSpc>
            </a:pP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ins</a:t>
            </a:r>
            <a:r>
              <a:rPr b="1" spc="-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de</a:t>
            </a:r>
            <a:r>
              <a:rPr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/>
              <a:t>a f</a:t>
            </a:r>
            <a:r>
              <a:rPr dirty="0"/>
              <a:t>u</a:t>
            </a:r>
            <a:r>
              <a:rPr spc="-10" dirty="0"/>
              <a:t>nction</a:t>
            </a:r>
          </a:p>
          <a:p>
            <a:pPr marL="104139" marR="26670" indent="-91440">
              <a:lnSpc>
                <a:spcPts val="2500"/>
              </a:lnSpc>
              <a:spcBef>
                <a:spcPts val="137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10" dirty="0"/>
              <a:t>onl</a:t>
            </a:r>
            <a:r>
              <a:rPr spc="-5" dirty="0"/>
              <a:t>y</a:t>
            </a:r>
            <a:r>
              <a:rPr spc="10" dirty="0"/>
              <a:t>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one</a:t>
            </a:r>
            <a:r>
              <a:rPr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45" dirty="0"/>
              <a:t>r</a:t>
            </a:r>
            <a:r>
              <a:rPr spc="-20" dirty="0"/>
              <a:t>e</a:t>
            </a:r>
            <a:r>
              <a:rPr spc="-5" dirty="0"/>
              <a:t>turn</a:t>
            </a:r>
            <a:r>
              <a:rPr spc="5" dirty="0"/>
              <a:t> </a:t>
            </a:r>
            <a:r>
              <a:rPr spc="-55" dirty="0"/>
              <a:t>e</a:t>
            </a:r>
            <a:r>
              <a:rPr spc="-70" dirty="0"/>
              <a:t>x</a:t>
            </a:r>
            <a:r>
              <a:rPr spc="-5" dirty="0"/>
              <a:t>ecu</a:t>
            </a:r>
            <a:r>
              <a:rPr spc="-40" dirty="0"/>
              <a:t>t</a:t>
            </a:r>
            <a:r>
              <a:rPr spc="-5" dirty="0"/>
              <a:t>ed inside</a:t>
            </a:r>
            <a:r>
              <a:rPr spc="-25"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10" dirty="0"/>
              <a:t>function</a:t>
            </a:r>
          </a:p>
          <a:p>
            <a:pPr marL="104139" marR="5080" indent="-91440">
              <a:lnSpc>
                <a:spcPts val="2500"/>
              </a:lnSpc>
              <a:spcBef>
                <a:spcPts val="14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35" dirty="0"/>
              <a:t>c</a:t>
            </a:r>
            <a:r>
              <a:rPr spc="-10" dirty="0"/>
              <a:t>od</a:t>
            </a:r>
            <a:r>
              <a:rPr spc="-5" dirty="0"/>
              <a:t>e</a:t>
            </a:r>
            <a:r>
              <a:rPr dirty="0"/>
              <a:t> </a:t>
            </a:r>
            <a:r>
              <a:rPr spc="-5" dirty="0"/>
              <a:t>inside</a:t>
            </a:r>
            <a:r>
              <a:rPr spc="-15" dirty="0"/>
              <a:t> </a:t>
            </a:r>
            <a:r>
              <a:rPr spc="-10" dirty="0"/>
              <a:t>functio</a:t>
            </a:r>
            <a:r>
              <a:rPr spc="-5" dirty="0"/>
              <a:t>n</a:t>
            </a:r>
            <a:r>
              <a:rPr dirty="0"/>
              <a:t> </a:t>
            </a:r>
            <a:r>
              <a:rPr spc="-5" dirty="0"/>
              <a:t>b</a:t>
            </a:r>
            <a:r>
              <a:rPr spc="5" dirty="0"/>
              <a:t>u</a:t>
            </a:r>
            <a:r>
              <a:rPr spc="-5" dirty="0"/>
              <a:t>t </a:t>
            </a:r>
            <a:r>
              <a:rPr spc="-30" dirty="0"/>
              <a:t>a</a:t>
            </a:r>
            <a:r>
              <a:rPr spc="-10" dirty="0"/>
              <a:t>f</a:t>
            </a:r>
            <a:r>
              <a:rPr spc="-40" dirty="0"/>
              <a:t>t</a:t>
            </a:r>
            <a:r>
              <a:rPr spc="-5" dirty="0"/>
              <a:t>er</a:t>
            </a:r>
            <a:r>
              <a:rPr spc="10" dirty="0"/>
              <a:t> </a:t>
            </a:r>
            <a:r>
              <a:rPr spc="-45" dirty="0"/>
              <a:t>r</a:t>
            </a:r>
            <a:r>
              <a:rPr spc="-20" dirty="0"/>
              <a:t>e</a:t>
            </a:r>
            <a:r>
              <a:rPr spc="-5" dirty="0"/>
              <a:t>turn</a:t>
            </a:r>
            <a:r>
              <a:rPr dirty="0"/>
              <a:t> </a:t>
            </a:r>
            <a:r>
              <a:rPr spc="-40" dirty="0"/>
              <a:t>st</a:t>
            </a:r>
            <a:r>
              <a:rPr spc="-35" dirty="0"/>
              <a:t>a</a:t>
            </a:r>
            <a:r>
              <a:rPr spc="-40" dirty="0"/>
              <a:t>t</a:t>
            </a:r>
            <a:r>
              <a:rPr spc="-5" dirty="0"/>
              <a:t>eme</a:t>
            </a:r>
            <a:r>
              <a:rPr spc="-40" dirty="0"/>
              <a:t>n</a:t>
            </a:r>
            <a:r>
              <a:rPr spc="-5" dirty="0"/>
              <a:t>t</a:t>
            </a:r>
            <a:r>
              <a:rPr spc="10" dirty="0"/>
              <a:t> </a:t>
            </a:r>
            <a:r>
              <a:rPr spc="-10" dirty="0"/>
              <a:t>not </a:t>
            </a:r>
            <a:r>
              <a:rPr spc="-55" dirty="0"/>
              <a:t>e</a:t>
            </a:r>
            <a:r>
              <a:rPr spc="-70" dirty="0"/>
              <a:t>x</a:t>
            </a:r>
            <a:r>
              <a:rPr spc="-5" dirty="0"/>
              <a:t>ecu</a:t>
            </a:r>
            <a:r>
              <a:rPr spc="-40" dirty="0"/>
              <a:t>t</a:t>
            </a:r>
            <a:r>
              <a:rPr spc="-5" dirty="0"/>
              <a:t>ed</a:t>
            </a:r>
          </a:p>
          <a:p>
            <a:pPr marL="104139" marR="206375" indent="-91440">
              <a:lnSpc>
                <a:spcPct val="80000"/>
              </a:lnSpc>
              <a:spcBef>
                <a:spcPts val="141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5" dirty="0"/>
              <a:t>ha</a:t>
            </a:r>
            <a:r>
              <a:rPr dirty="0"/>
              <a:t>s a </a:t>
            </a:r>
            <a:r>
              <a:rPr spc="-40" dirty="0"/>
              <a:t>v</a:t>
            </a:r>
            <a:r>
              <a:rPr dirty="0"/>
              <a:t>alue</a:t>
            </a:r>
            <a:r>
              <a:rPr spc="-10" dirty="0"/>
              <a:t> </a:t>
            </a:r>
            <a:r>
              <a:rPr dirty="0"/>
              <a:t>assoc</a:t>
            </a:r>
            <a:r>
              <a:rPr spc="-15" dirty="0"/>
              <a:t>i</a:t>
            </a:r>
            <a:r>
              <a:rPr spc="-25" dirty="0"/>
              <a:t>a</a:t>
            </a:r>
            <a:r>
              <a:rPr spc="-40" dirty="0"/>
              <a:t>t</a:t>
            </a:r>
            <a:r>
              <a:rPr spc="-5" dirty="0"/>
              <a:t>ed</a:t>
            </a:r>
            <a:r>
              <a:rPr dirty="0"/>
              <a:t> </a:t>
            </a:r>
            <a:r>
              <a:rPr spc="-5" dirty="0"/>
              <a:t>with</a:t>
            </a:r>
            <a:r>
              <a:rPr spc="5" dirty="0"/>
              <a:t> </a:t>
            </a:r>
            <a:r>
              <a:rPr spc="-5" dirty="0"/>
              <a:t>it,</a:t>
            </a:r>
            <a:r>
              <a:rPr spc="5" dirty="0"/>
              <a:t>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gi</a:t>
            </a:r>
            <a:r>
              <a:rPr b="1" spc="-3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functi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on </a:t>
            </a:r>
            <a:r>
              <a:rPr b="1" spc="-2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aller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ts val="2965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5" dirty="0"/>
              <a:t>pri</a:t>
            </a:r>
            <a:r>
              <a:rPr spc="-25" dirty="0"/>
              <a:t>n</a:t>
            </a:r>
            <a:r>
              <a:rPr spc="-5" dirty="0"/>
              <a:t>t</a:t>
            </a:r>
            <a:r>
              <a:rPr dirty="0"/>
              <a:t> </a:t>
            </a:r>
            <a:r>
              <a:rPr spc="-30" dirty="0"/>
              <a:t>c</a:t>
            </a:r>
            <a:r>
              <a:rPr dirty="0"/>
              <a:t>an</a:t>
            </a:r>
            <a:r>
              <a:rPr spc="-5" dirty="0"/>
              <a:t> </a:t>
            </a:r>
            <a:r>
              <a:rPr dirty="0"/>
              <a:t>b</a:t>
            </a:r>
            <a:r>
              <a:rPr spc="-5" dirty="0"/>
              <a:t>e</a:t>
            </a:r>
            <a:r>
              <a:rPr spc="-10" dirty="0"/>
              <a:t> </a:t>
            </a:r>
            <a:r>
              <a:rPr spc="-5" dirty="0"/>
              <a:t>use</a:t>
            </a:r>
            <a:r>
              <a:rPr dirty="0"/>
              <a:t>d</a:t>
            </a:r>
            <a:r>
              <a:rPr spc="-10" dirty="0"/>
              <a:t>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outs</a:t>
            </a:r>
            <a:r>
              <a:rPr b="1" spc="-2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de</a:t>
            </a:r>
          </a:p>
          <a:p>
            <a:pPr marL="104139">
              <a:lnSpc>
                <a:spcPts val="2965"/>
              </a:lnSpc>
            </a:pPr>
            <a:r>
              <a:rPr spc="-10" dirty="0"/>
              <a:t>functions</a:t>
            </a:r>
          </a:p>
          <a:p>
            <a:pPr marL="104139" marR="14604" indent="-91440">
              <a:lnSpc>
                <a:spcPts val="2810"/>
              </a:lnSpc>
              <a:spcBef>
                <a:spcPts val="143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35" dirty="0"/>
              <a:t>c</a:t>
            </a:r>
            <a:r>
              <a:rPr spc="-5" dirty="0"/>
              <a:t>an</a:t>
            </a:r>
            <a:r>
              <a:rPr dirty="0"/>
              <a:t> </a:t>
            </a:r>
            <a:r>
              <a:rPr spc="-55" dirty="0"/>
              <a:t>e</a:t>
            </a:r>
            <a:r>
              <a:rPr spc="-70" dirty="0"/>
              <a:t>x</a:t>
            </a:r>
            <a:r>
              <a:rPr spc="-5" dirty="0"/>
              <a:t>ecu</a:t>
            </a:r>
            <a:r>
              <a:rPr spc="-40" dirty="0"/>
              <a:t>t</a:t>
            </a:r>
            <a:r>
              <a:rPr spc="-5" dirty="0"/>
              <a:t>e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ma</a:t>
            </a:r>
            <a:r>
              <a:rPr b="1" spc="-5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10" dirty="0"/>
              <a:t>pri</a:t>
            </a:r>
            <a:r>
              <a:rPr spc="-25" dirty="0"/>
              <a:t>n</a:t>
            </a:r>
            <a:r>
              <a:rPr spc="-5" dirty="0"/>
              <a:t>t </a:t>
            </a:r>
            <a:r>
              <a:rPr spc="-40" dirty="0"/>
              <a:t>st</a:t>
            </a:r>
            <a:r>
              <a:rPr spc="-35" dirty="0"/>
              <a:t>a</a:t>
            </a:r>
            <a:r>
              <a:rPr spc="-40" dirty="0"/>
              <a:t>t</a:t>
            </a:r>
            <a:r>
              <a:rPr spc="-5" dirty="0"/>
              <a:t>eme</a:t>
            </a:r>
            <a:r>
              <a:rPr spc="-40" dirty="0"/>
              <a:t>n</a:t>
            </a:r>
            <a:r>
              <a:rPr spc="-5" dirty="0"/>
              <a:t>ts</a:t>
            </a:r>
            <a:r>
              <a:rPr spc="5" dirty="0"/>
              <a:t> </a:t>
            </a:r>
            <a:r>
              <a:rPr spc="-5" dirty="0"/>
              <a:t>inside</a:t>
            </a:r>
            <a:r>
              <a:rPr spc="-25" dirty="0"/>
              <a:t> </a:t>
            </a:r>
            <a:r>
              <a:rPr spc="-5" dirty="0"/>
              <a:t>a f</a:t>
            </a:r>
            <a:r>
              <a:rPr dirty="0"/>
              <a:t>u</a:t>
            </a:r>
            <a:r>
              <a:rPr spc="-10" dirty="0"/>
              <a:t>nction</a:t>
            </a:r>
          </a:p>
          <a:p>
            <a:pPr marL="104139" marR="5080" indent="-91440">
              <a:lnSpc>
                <a:spcPts val="2810"/>
              </a:lnSpc>
              <a:spcBef>
                <a:spcPts val="13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35" dirty="0"/>
              <a:t>c</a:t>
            </a:r>
            <a:r>
              <a:rPr spc="-10" dirty="0"/>
              <a:t>od</a:t>
            </a:r>
            <a:r>
              <a:rPr spc="-5" dirty="0"/>
              <a:t>e</a:t>
            </a:r>
            <a:r>
              <a:rPr dirty="0"/>
              <a:t> </a:t>
            </a:r>
            <a:r>
              <a:rPr spc="-5" dirty="0"/>
              <a:t>inside</a:t>
            </a:r>
            <a:r>
              <a:rPr spc="-15" dirty="0"/>
              <a:t> </a:t>
            </a:r>
            <a:r>
              <a:rPr spc="-10" dirty="0"/>
              <a:t>functio</a:t>
            </a:r>
            <a:r>
              <a:rPr spc="-5" dirty="0"/>
              <a:t>n</a:t>
            </a:r>
            <a:r>
              <a:rPr dirty="0"/>
              <a:t> </a:t>
            </a:r>
            <a:r>
              <a:rPr spc="-30" dirty="0"/>
              <a:t>c</a:t>
            </a:r>
            <a:r>
              <a:rPr spc="-5" dirty="0"/>
              <a:t>an</a:t>
            </a:r>
            <a:r>
              <a:rPr dirty="0"/>
              <a:t> </a:t>
            </a:r>
            <a:r>
              <a:rPr spc="-10" dirty="0"/>
              <a:t>be </a:t>
            </a:r>
            <a:r>
              <a:rPr spc="-55" dirty="0"/>
              <a:t>e</a:t>
            </a:r>
            <a:r>
              <a:rPr spc="-70" dirty="0"/>
              <a:t>x</a:t>
            </a:r>
            <a:r>
              <a:rPr spc="-5" dirty="0"/>
              <a:t>ecu</a:t>
            </a:r>
            <a:r>
              <a:rPr spc="-40" dirty="0"/>
              <a:t>t</a:t>
            </a:r>
            <a:r>
              <a:rPr spc="-5" dirty="0"/>
              <a:t>ed</a:t>
            </a:r>
            <a:r>
              <a:rPr spc="-15" dirty="0"/>
              <a:t> </a:t>
            </a:r>
            <a:r>
              <a:rPr spc="-30" dirty="0"/>
              <a:t>a</a:t>
            </a:r>
            <a:r>
              <a:rPr spc="-10" dirty="0"/>
              <a:t>f</a:t>
            </a:r>
            <a:r>
              <a:rPr spc="-40" dirty="0"/>
              <a:t>t</a:t>
            </a:r>
            <a:r>
              <a:rPr spc="-5" dirty="0"/>
              <a:t>er</a:t>
            </a:r>
            <a:r>
              <a:rPr spc="10" dirty="0"/>
              <a:t> </a:t>
            </a:r>
            <a:r>
              <a:rPr spc="-5" dirty="0"/>
              <a:t>a </a:t>
            </a:r>
            <a:r>
              <a:rPr dirty="0"/>
              <a:t>p</a:t>
            </a:r>
            <a:r>
              <a:rPr spc="-5" dirty="0"/>
              <a:t>ri</a:t>
            </a:r>
            <a:r>
              <a:rPr spc="-30" dirty="0"/>
              <a:t>n</a:t>
            </a:r>
            <a:r>
              <a:rPr spc="-5" dirty="0"/>
              <a:t>t </a:t>
            </a:r>
            <a:r>
              <a:rPr spc="-40" dirty="0"/>
              <a:t>st</a:t>
            </a:r>
            <a:r>
              <a:rPr spc="-35" dirty="0"/>
              <a:t>a</a:t>
            </a:r>
            <a:r>
              <a:rPr spc="-40" dirty="0"/>
              <a:t>t</a:t>
            </a:r>
            <a:r>
              <a:rPr spc="-5" dirty="0"/>
              <a:t>eme</a:t>
            </a:r>
            <a:r>
              <a:rPr spc="-40" dirty="0"/>
              <a:t>n</a:t>
            </a:r>
            <a:r>
              <a:rPr spc="-5" dirty="0"/>
              <a:t>t</a:t>
            </a:r>
          </a:p>
          <a:p>
            <a:pPr marL="104139" marR="33020" indent="-91440">
              <a:lnSpc>
                <a:spcPts val="2810"/>
              </a:lnSpc>
              <a:spcBef>
                <a:spcPts val="14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10" dirty="0"/>
              <a:t>ha</a:t>
            </a:r>
            <a:r>
              <a:rPr spc="-5" dirty="0"/>
              <a:t>s</a:t>
            </a:r>
            <a:r>
              <a:rPr dirty="0"/>
              <a:t> </a:t>
            </a:r>
            <a:r>
              <a:rPr spc="-5" dirty="0"/>
              <a:t>a </a:t>
            </a:r>
            <a:r>
              <a:rPr spc="-35" dirty="0"/>
              <a:t>v</a:t>
            </a:r>
            <a:r>
              <a:rPr spc="-5" dirty="0"/>
              <a:t>alue</a:t>
            </a:r>
            <a:r>
              <a:rPr dirty="0"/>
              <a:t> </a:t>
            </a:r>
            <a:r>
              <a:rPr spc="-5" dirty="0"/>
              <a:t>assoc</a:t>
            </a:r>
            <a:r>
              <a:rPr spc="-20" dirty="0"/>
              <a:t>i</a:t>
            </a:r>
            <a:r>
              <a:rPr spc="-30" dirty="0"/>
              <a:t>a</a:t>
            </a:r>
            <a:r>
              <a:rPr spc="-40" dirty="0"/>
              <a:t>t</a:t>
            </a:r>
            <a:r>
              <a:rPr spc="-5" dirty="0"/>
              <a:t>ed</a:t>
            </a:r>
            <a:r>
              <a:rPr spc="10" dirty="0"/>
              <a:t> </a:t>
            </a:r>
            <a:r>
              <a:rPr spc="-5" dirty="0"/>
              <a:t>with it,</a:t>
            </a:r>
            <a:r>
              <a:rPr dirty="0"/>
              <a:t>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outp</a:t>
            </a:r>
            <a:r>
              <a:rPr b="1" spc="-15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b="1" spc="-40" dirty="0">
                <a:solidFill>
                  <a:srgbClr val="C00000"/>
                </a:solidFill>
                <a:latin typeface="Calibri"/>
                <a:cs typeface="Calibri"/>
              </a:rPr>
              <a:t>tt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b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30" dirty="0"/>
              <a:t>t</a:t>
            </a:r>
            <a:r>
              <a:rPr spc="-5" dirty="0"/>
              <a:t>o</a:t>
            </a:r>
            <a:r>
              <a:rPr spc="5" dirty="0"/>
              <a:t> </a:t>
            </a:r>
            <a:r>
              <a:rPr spc="-5" dirty="0"/>
              <a:t>the </a:t>
            </a:r>
            <a:r>
              <a:rPr spc="-40" dirty="0"/>
              <a:t>c</a:t>
            </a:r>
            <a:r>
              <a:rPr spc="-10" dirty="0"/>
              <a:t>onsole</a:t>
            </a:r>
          </a:p>
        </p:txBody>
      </p:sp>
      <p:sp>
        <p:nvSpPr>
          <p:cNvPr id="7" name="object 7"/>
          <p:cNvSpPr/>
          <p:nvPr/>
        </p:nvSpPr>
        <p:spPr>
          <a:xfrm>
            <a:off x="4543425" y="1845945"/>
            <a:ext cx="0" cy="4023360"/>
          </a:xfrm>
          <a:custGeom>
            <a:avLst/>
            <a:gdLst/>
            <a:ahLst/>
            <a:cxnLst/>
            <a:rect l="l" t="t" r="r" b="b"/>
            <a:pathLst>
              <a:path h="4023360">
                <a:moveTo>
                  <a:pt x="0" y="0"/>
                </a:moveTo>
                <a:lnTo>
                  <a:pt x="0" y="4023360"/>
                </a:lnTo>
              </a:path>
            </a:pathLst>
          </a:custGeom>
          <a:ln w="1295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69147" y="6637845"/>
            <a:ext cx="16129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55" dirty="0"/>
              <a:t>FU</a:t>
            </a:r>
            <a:r>
              <a:rPr u="sng" spc="-45" dirty="0"/>
              <a:t>N</a:t>
            </a:r>
            <a:r>
              <a:rPr u="sng" spc="-25" dirty="0"/>
              <a:t>C</a:t>
            </a:r>
            <a:r>
              <a:rPr u="sng" spc="-50" dirty="0"/>
              <a:t>TIO</a:t>
            </a:r>
            <a:r>
              <a:rPr u="sng" spc="-45" dirty="0"/>
              <a:t>N</a:t>
            </a:r>
            <a:r>
              <a:rPr u="sng" spc="-5" dirty="0"/>
              <a:t>S</a:t>
            </a:r>
            <a:r>
              <a:rPr u="sng" spc="-105" dirty="0"/>
              <a:t> </a:t>
            </a:r>
            <a:r>
              <a:rPr u="sng" spc="-50" dirty="0"/>
              <a:t>A</a:t>
            </a:r>
            <a:r>
              <a:rPr u="sng" spc="-5" dirty="0"/>
              <a:t>S</a:t>
            </a:r>
            <a:r>
              <a:rPr u="sng" spc="-110" dirty="0"/>
              <a:t> </a:t>
            </a:r>
            <a:r>
              <a:rPr u="sng" spc="-50" dirty="0"/>
              <a:t>A</a:t>
            </a:r>
            <a:r>
              <a:rPr u="sng" spc="-100" dirty="0"/>
              <a:t>R</a:t>
            </a:r>
            <a:r>
              <a:rPr u="sng" spc="-50" dirty="0"/>
              <a:t>G</a:t>
            </a:r>
            <a:r>
              <a:rPr u="sng" spc="-60" dirty="0"/>
              <a:t>UM</a:t>
            </a:r>
            <a:r>
              <a:rPr u="sng" spc="-55" dirty="0"/>
              <a:t>E</a:t>
            </a:r>
            <a:r>
              <a:rPr u="sng" spc="-45" dirty="0"/>
              <a:t>N</a:t>
            </a:r>
            <a:r>
              <a:rPr u="sng" spc="-70" dirty="0"/>
              <a:t>T</a:t>
            </a:r>
            <a:r>
              <a:rPr u="sng" spc="-5" dirty="0"/>
              <a:t>S</a:t>
            </a:r>
            <a:r>
              <a:rPr u="sng" dirty="0"/>
              <a:t> 	</a:t>
            </a:r>
          </a:p>
        </p:txBody>
      </p:sp>
      <p:sp>
        <p:nvSpPr>
          <p:cNvPr id="3" name="object 3"/>
          <p:cNvSpPr/>
          <p:nvPr/>
        </p:nvSpPr>
        <p:spPr>
          <a:xfrm>
            <a:off x="4335398" y="4015485"/>
            <a:ext cx="2831718" cy="1528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19016" y="4455032"/>
            <a:ext cx="2834767" cy="1549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74185" y="4195317"/>
            <a:ext cx="4333747" cy="22991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8234" y="1893432"/>
            <a:ext cx="7620000" cy="66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0" indent="-243204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718185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gum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ts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95" dirty="0">
                <a:latin typeface="Calibri"/>
                <a:cs typeface="Calibri"/>
              </a:rPr>
              <a:t>k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 a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y t</a:t>
            </a:r>
            <a:r>
              <a:rPr sz="2800" spc="-10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pe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en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ions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d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fu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c_a(</a:t>
            </a:r>
            <a:r>
              <a:rPr sz="1800" spc="-5" dirty="0">
                <a:latin typeface="Courier New"/>
                <a:cs typeface="Courier New"/>
              </a:rPr>
              <a:t>):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348234" y="2697880"/>
            <a:ext cx="2348230" cy="255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46100">
              <a:lnSpc>
                <a:spcPct val="140000"/>
              </a:lnSpc>
            </a:pPr>
            <a:r>
              <a:rPr sz="1800" spc="-10" dirty="0">
                <a:latin typeface="Courier New"/>
                <a:cs typeface="Courier New"/>
              </a:rPr>
              <a:t>pr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0" dirty="0">
                <a:latin typeface="Courier New"/>
                <a:cs typeface="Courier New"/>
              </a:rPr>
              <a:t>n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 smtClean="0">
                <a:latin typeface="Courier New"/>
                <a:cs typeface="Courier New"/>
              </a:rPr>
              <a:t>'</a:t>
            </a:r>
            <a:r>
              <a:rPr sz="1800" spc="-5" dirty="0" smtClean="0">
                <a:latin typeface="Courier New"/>
                <a:cs typeface="Courier New"/>
              </a:rPr>
              <a:t>i</a:t>
            </a:r>
            <a:r>
              <a:rPr sz="1800" spc="-10" dirty="0" smtClean="0">
                <a:latin typeface="Courier New"/>
                <a:cs typeface="Courier New"/>
              </a:rPr>
              <a:t>nsid</a:t>
            </a:r>
            <a:r>
              <a:rPr sz="1800" dirty="0" smtClean="0">
                <a:latin typeface="Courier New"/>
                <a:cs typeface="Courier New"/>
              </a:rPr>
              <a:t>e </a:t>
            </a:r>
            <a:r>
              <a:rPr sz="1800" spc="-10" dirty="0">
                <a:latin typeface="Courier New"/>
                <a:cs typeface="Courier New"/>
              </a:rPr>
              <a:t>d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fu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c_b(</a:t>
            </a:r>
            <a:r>
              <a:rPr sz="1800" spc="-5" dirty="0">
                <a:latin typeface="Courier New"/>
                <a:cs typeface="Courier New"/>
              </a:rPr>
              <a:t>y</a:t>
            </a:r>
            <a:r>
              <a:rPr sz="1800" spc="-10" dirty="0">
                <a:latin typeface="Courier New"/>
                <a:cs typeface="Courier New"/>
              </a:rPr>
              <a:t>)</a:t>
            </a:r>
            <a:r>
              <a:rPr sz="1800" dirty="0">
                <a:latin typeface="Courier New"/>
                <a:cs typeface="Courier New"/>
              </a:rPr>
              <a:t>:</a:t>
            </a:r>
          </a:p>
          <a:p>
            <a:pPr marL="558800" marR="5080">
              <a:lnSpc>
                <a:spcPct val="140000"/>
              </a:lnSpc>
            </a:pPr>
            <a:r>
              <a:rPr sz="1800" spc="-10" dirty="0">
                <a:latin typeface="Courier New"/>
                <a:cs typeface="Courier New"/>
              </a:rPr>
              <a:t>pr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0" dirty="0">
                <a:latin typeface="Courier New"/>
                <a:cs typeface="Courier New"/>
              </a:rPr>
              <a:t>n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0" dirty="0">
                <a:latin typeface="Courier New"/>
                <a:cs typeface="Courier New"/>
              </a:rPr>
              <a:t>nsid</a:t>
            </a:r>
            <a:r>
              <a:rPr sz="1800" dirty="0">
                <a:latin typeface="Courier New"/>
                <a:cs typeface="Courier New"/>
              </a:rPr>
              <a:t>e </a:t>
            </a:r>
            <a:r>
              <a:rPr sz="1800" spc="-10" dirty="0">
                <a:latin typeface="Courier New"/>
                <a:cs typeface="Courier New"/>
              </a:rPr>
              <a:t>re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ur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</a:p>
          <a:p>
            <a:pPr marL="558800" indent="-546735">
              <a:lnSpc>
                <a:spcPct val="100000"/>
              </a:lnSpc>
              <a:spcBef>
                <a:spcPts val="860"/>
              </a:spcBef>
            </a:pPr>
            <a:r>
              <a:rPr sz="1800" spc="-10" dirty="0">
                <a:latin typeface="Courier New"/>
                <a:cs typeface="Courier New"/>
              </a:rPr>
              <a:t>d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fu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c_c(</a:t>
            </a:r>
            <a:r>
              <a:rPr sz="1800" spc="-5" dirty="0">
                <a:latin typeface="Courier New"/>
                <a:cs typeface="Courier New"/>
              </a:rPr>
              <a:t>z</a:t>
            </a:r>
            <a:r>
              <a:rPr sz="1800" spc="-10" dirty="0">
                <a:latin typeface="Courier New"/>
                <a:cs typeface="Courier New"/>
              </a:rPr>
              <a:t>)</a:t>
            </a:r>
            <a:r>
              <a:rPr sz="1800" dirty="0">
                <a:latin typeface="Courier New"/>
                <a:cs typeface="Courier New"/>
              </a:rPr>
              <a:t>:</a:t>
            </a:r>
          </a:p>
          <a:p>
            <a:pPr marL="558800" marR="5080">
              <a:lnSpc>
                <a:spcPct val="140000"/>
              </a:lnSpc>
            </a:pPr>
            <a:r>
              <a:rPr sz="1800" spc="-10" dirty="0">
                <a:latin typeface="Courier New"/>
                <a:cs typeface="Courier New"/>
              </a:rPr>
              <a:t>pr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0" dirty="0">
                <a:latin typeface="Courier New"/>
                <a:cs typeface="Courier New"/>
              </a:rPr>
              <a:t>n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0" dirty="0">
                <a:latin typeface="Courier New"/>
                <a:cs typeface="Courier New"/>
              </a:rPr>
              <a:t>nsid</a:t>
            </a:r>
            <a:r>
              <a:rPr sz="1800" dirty="0">
                <a:latin typeface="Courier New"/>
                <a:cs typeface="Courier New"/>
              </a:rPr>
              <a:t>e </a:t>
            </a:r>
            <a:r>
              <a:rPr sz="1800" spc="-10" dirty="0">
                <a:latin typeface="Courier New"/>
                <a:cs typeface="Courier New"/>
              </a:rPr>
              <a:t>re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ur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z</a:t>
            </a: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06445" y="2778506"/>
            <a:ext cx="98234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fun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0" dirty="0">
                <a:latin typeface="Courier New"/>
                <a:cs typeface="Courier New"/>
              </a:rPr>
              <a:t>_a</a:t>
            </a:r>
            <a:r>
              <a:rPr sz="1800" dirty="0">
                <a:latin typeface="Courier New"/>
                <a:cs typeface="Courier New"/>
              </a:rPr>
              <a:t>'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06445" y="3546602"/>
            <a:ext cx="98234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fun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0" dirty="0">
                <a:latin typeface="Courier New"/>
                <a:cs typeface="Courier New"/>
              </a:rPr>
              <a:t>_b</a:t>
            </a:r>
            <a:r>
              <a:rPr sz="1800" dirty="0">
                <a:latin typeface="Courier New"/>
                <a:cs typeface="Courier New"/>
              </a:rPr>
              <a:t>'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6445" y="4699000"/>
            <a:ext cx="98234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fun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0" dirty="0">
                <a:latin typeface="Courier New"/>
                <a:cs typeface="Courier New"/>
              </a:rPr>
              <a:t>_c</a:t>
            </a:r>
            <a:r>
              <a:rPr sz="1800" dirty="0">
                <a:latin typeface="Courier New"/>
                <a:cs typeface="Courier New"/>
              </a:rPr>
              <a:t>'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8234" y="5358765"/>
            <a:ext cx="3846195" cy="1055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93470">
              <a:lnSpc>
                <a:spcPct val="140000"/>
              </a:lnSpc>
            </a:pPr>
            <a:r>
              <a:rPr sz="1800" spc="-10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in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unc_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()  p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in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5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</a:t>
            </a:r>
            <a:r>
              <a:rPr sz="1800" spc="-5" dirty="0">
                <a:latin typeface="Courier New"/>
                <a:cs typeface="Courier New"/>
              </a:rPr>
              <a:t>u</a:t>
            </a:r>
            <a:r>
              <a:rPr sz="1800" spc="-10" dirty="0">
                <a:latin typeface="Courier New"/>
                <a:cs typeface="Courier New"/>
              </a:rPr>
              <a:t>nc_b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2</a:t>
            </a:r>
            <a:r>
              <a:rPr sz="1800" dirty="0">
                <a:latin typeface="Courier New"/>
                <a:cs typeface="Courier New"/>
              </a:rPr>
              <a:t>) </a:t>
            </a:r>
            <a:r>
              <a:rPr sz="1800" spc="-10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in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unc_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0" dirty="0">
                <a:latin typeface="Courier New"/>
                <a:cs typeface="Courier New"/>
              </a:rPr>
              <a:t>(fun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0" dirty="0">
                <a:latin typeface="Courier New"/>
                <a:cs typeface="Courier New"/>
              </a:rPr>
              <a:t>_a</a:t>
            </a:r>
            <a:r>
              <a:rPr sz="1800" dirty="0">
                <a:latin typeface="Courier New"/>
                <a:cs typeface="Courier New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5852540" y="1852802"/>
            <a:ext cx="1866264" cy="1073150"/>
          </a:xfrm>
          <a:custGeom>
            <a:avLst/>
            <a:gdLst/>
            <a:ahLst/>
            <a:cxnLst/>
            <a:rect l="l" t="t" r="r" b="b"/>
            <a:pathLst>
              <a:path w="1866265" h="1073150">
                <a:moveTo>
                  <a:pt x="0" y="1072896"/>
                </a:moveTo>
                <a:lnTo>
                  <a:pt x="1866138" y="1072896"/>
                </a:lnTo>
                <a:lnTo>
                  <a:pt x="1866138" y="0"/>
                </a:lnTo>
                <a:lnTo>
                  <a:pt x="0" y="0"/>
                </a:lnTo>
                <a:lnTo>
                  <a:pt x="0" y="1072896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91376"/>
              </p:ext>
            </p:extLst>
          </p:nvPr>
        </p:nvGraphicFramePr>
        <p:xfrm>
          <a:off x="348234" y="2082927"/>
          <a:ext cx="3484647" cy="31248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612"/>
                <a:gridCol w="1911717"/>
                <a:gridCol w="1059318"/>
              </a:tblGrid>
              <a:tr h="229022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ef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50" dirty="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ef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"/>
                        </a:spcBef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ef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59690">
                        <a:lnSpc>
                          <a:spcPct val="14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fu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c_a(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):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pr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nsid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fu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c_b(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: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pr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 smtClean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800" spc="-5" dirty="0" smtClean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 smtClean="0">
                          <a:latin typeface="Courier New"/>
                          <a:cs typeface="Courier New"/>
                        </a:rPr>
                        <a:t>nsid</a:t>
                      </a:r>
                      <a:r>
                        <a:rPr sz="1800" dirty="0" smtClean="0"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re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ur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y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fu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c_c(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z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27305">
                        <a:lnSpc>
                          <a:spcPct val="280000"/>
                        </a:lnSpc>
                      </a:pPr>
                      <a:endParaRPr lang="en-US" sz="1800" spc="-10" dirty="0" smtClean="0">
                        <a:latin typeface="Courier New"/>
                        <a:cs typeface="Courier New"/>
                      </a:endParaRPr>
                    </a:p>
                    <a:p>
                      <a:pPr marL="67310" marR="27305">
                        <a:lnSpc>
                          <a:spcPct val="280000"/>
                        </a:lnSpc>
                      </a:pPr>
                      <a:r>
                        <a:rPr sz="1800" spc="-10" dirty="0" err="1" smtClean="0">
                          <a:latin typeface="Courier New"/>
                          <a:cs typeface="Courier New"/>
                        </a:rPr>
                        <a:t>fun</a:t>
                      </a:r>
                      <a:r>
                        <a:rPr sz="1800" spc="-5" dirty="0" err="1" smtClean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spc="-10" dirty="0" err="1" smtClean="0">
                          <a:latin typeface="Courier New"/>
                          <a:cs typeface="Courier New"/>
                        </a:rPr>
                        <a:t>_b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'</a:t>
                      </a:r>
                    </a:p>
                  </a:txBody>
                  <a:tcPr marL="0" marR="0" marT="0" marB="0"/>
                </a:tc>
              </a:tr>
              <a:tr h="820513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59690">
                        <a:lnSpc>
                          <a:spcPct val="14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nsid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re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ur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z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fun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_c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'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5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55" dirty="0"/>
              <a:t>FU</a:t>
            </a:r>
            <a:r>
              <a:rPr u="sng" spc="-45" dirty="0"/>
              <a:t>N</a:t>
            </a:r>
            <a:r>
              <a:rPr u="sng" spc="-25" dirty="0"/>
              <a:t>C</a:t>
            </a:r>
            <a:r>
              <a:rPr u="sng" spc="-50" dirty="0"/>
              <a:t>TIO</a:t>
            </a:r>
            <a:r>
              <a:rPr u="sng" spc="-45" dirty="0"/>
              <a:t>N</a:t>
            </a:r>
            <a:r>
              <a:rPr u="sng" spc="-5" dirty="0"/>
              <a:t>S</a:t>
            </a:r>
            <a:r>
              <a:rPr u="sng" spc="-105" dirty="0"/>
              <a:t> </a:t>
            </a:r>
            <a:r>
              <a:rPr u="sng" spc="-50" dirty="0"/>
              <a:t>A</a:t>
            </a:r>
            <a:r>
              <a:rPr u="sng" spc="-5" dirty="0"/>
              <a:t>S</a:t>
            </a:r>
            <a:r>
              <a:rPr u="sng" spc="-110" dirty="0"/>
              <a:t> </a:t>
            </a:r>
            <a:r>
              <a:rPr u="sng" spc="-50" dirty="0"/>
              <a:t>A</a:t>
            </a:r>
            <a:r>
              <a:rPr u="sng" spc="-100" dirty="0"/>
              <a:t>R</a:t>
            </a:r>
            <a:r>
              <a:rPr u="sng" spc="-50" dirty="0"/>
              <a:t>G</a:t>
            </a:r>
            <a:r>
              <a:rPr u="sng" spc="-60" dirty="0"/>
              <a:t>UM</a:t>
            </a:r>
            <a:r>
              <a:rPr u="sng" spc="-55" dirty="0"/>
              <a:t>E</a:t>
            </a:r>
            <a:r>
              <a:rPr u="sng" spc="-45" dirty="0"/>
              <a:t>N</a:t>
            </a:r>
            <a:r>
              <a:rPr u="sng" spc="-70" dirty="0"/>
              <a:t>T</a:t>
            </a:r>
            <a:r>
              <a:rPr u="sng" spc="-5" dirty="0"/>
              <a:t>S</a:t>
            </a:r>
            <a:r>
              <a:rPr u="sng" dirty="0"/>
              <a:t> 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8234" y="5386470"/>
            <a:ext cx="7092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in</a:t>
            </a:r>
            <a:r>
              <a:rPr sz="1800" dirty="0"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7383" y="5386470"/>
            <a:ext cx="1118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unc_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234" y="5770518"/>
            <a:ext cx="709295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0000"/>
              </a:lnSpc>
            </a:pPr>
            <a:r>
              <a:rPr sz="1800" spc="-10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in</a:t>
            </a:r>
            <a:r>
              <a:rPr sz="1800" dirty="0">
                <a:latin typeface="Courier New"/>
                <a:cs typeface="Courier New"/>
              </a:rPr>
              <a:t>t </a:t>
            </a:r>
            <a:r>
              <a:rPr sz="1800" spc="-10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in</a:t>
            </a:r>
            <a:r>
              <a:rPr sz="1800" dirty="0"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7383" y="5770518"/>
            <a:ext cx="1938655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0000"/>
              </a:lnSpc>
            </a:pPr>
            <a:r>
              <a:rPr sz="1800" dirty="0">
                <a:latin typeface="Courier New"/>
                <a:cs typeface="Courier New"/>
              </a:rPr>
              <a:t>5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</a:t>
            </a:r>
            <a:r>
              <a:rPr sz="1800" spc="-5" dirty="0">
                <a:latin typeface="Courier New"/>
                <a:cs typeface="Courier New"/>
              </a:rPr>
              <a:t>u</a:t>
            </a:r>
            <a:r>
              <a:rPr sz="1800" spc="-10" dirty="0">
                <a:latin typeface="Courier New"/>
                <a:cs typeface="Courier New"/>
              </a:rPr>
              <a:t>nc_b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2</a:t>
            </a:r>
            <a:r>
              <a:rPr sz="1800" dirty="0">
                <a:latin typeface="Courier New"/>
                <a:cs typeface="Courier New"/>
              </a:rPr>
              <a:t>) </a:t>
            </a: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unc_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0" dirty="0">
                <a:latin typeface="Courier New"/>
                <a:cs typeface="Courier New"/>
              </a:rPr>
              <a:t>(fun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0" dirty="0">
                <a:latin typeface="Courier New"/>
                <a:cs typeface="Courier New"/>
              </a:rPr>
              <a:t>_a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30015" y="1852802"/>
            <a:ext cx="1866264" cy="4670425"/>
          </a:xfrm>
          <a:custGeom>
            <a:avLst/>
            <a:gdLst/>
            <a:ahLst/>
            <a:cxnLst/>
            <a:rect l="l" t="t" r="r" b="b"/>
            <a:pathLst>
              <a:path w="1866264" h="4670425">
                <a:moveTo>
                  <a:pt x="0" y="4670298"/>
                </a:moveTo>
                <a:lnTo>
                  <a:pt x="1866138" y="4670298"/>
                </a:lnTo>
                <a:lnTo>
                  <a:pt x="1866138" y="0"/>
                </a:lnTo>
                <a:lnTo>
                  <a:pt x="0" y="0"/>
                </a:lnTo>
                <a:lnTo>
                  <a:pt x="0" y="467029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30015" y="1852802"/>
            <a:ext cx="1866264" cy="4670425"/>
          </a:xfrm>
          <a:custGeom>
            <a:avLst/>
            <a:gdLst/>
            <a:ahLst/>
            <a:cxnLst/>
            <a:rect l="l" t="t" r="r" b="b"/>
            <a:pathLst>
              <a:path w="1866264" h="4670425">
                <a:moveTo>
                  <a:pt x="0" y="4670298"/>
                </a:moveTo>
                <a:lnTo>
                  <a:pt x="1866138" y="4670298"/>
                </a:lnTo>
                <a:lnTo>
                  <a:pt x="1866138" y="0"/>
                </a:lnTo>
                <a:lnTo>
                  <a:pt x="0" y="0"/>
                </a:lnTo>
                <a:lnTo>
                  <a:pt x="0" y="4670298"/>
                </a:lnTo>
                <a:close/>
              </a:path>
            </a:pathLst>
          </a:custGeom>
          <a:ln w="16002">
            <a:solidFill>
              <a:srgbClr val="0013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42128" y="2382392"/>
            <a:ext cx="840740" cy="543560"/>
          </a:xfrm>
          <a:custGeom>
            <a:avLst/>
            <a:gdLst/>
            <a:ahLst/>
            <a:cxnLst/>
            <a:rect l="l" t="t" r="r" b="b"/>
            <a:pathLst>
              <a:path w="840739" h="543560">
                <a:moveTo>
                  <a:pt x="0" y="543305"/>
                </a:moveTo>
                <a:lnTo>
                  <a:pt x="840486" y="543305"/>
                </a:lnTo>
                <a:lnTo>
                  <a:pt x="840486" y="0"/>
                </a:lnTo>
                <a:lnTo>
                  <a:pt x="0" y="0"/>
                </a:lnTo>
                <a:lnTo>
                  <a:pt x="0" y="54330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42128" y="2382392"/>
            <a:ext cx="840740" cy="543560"/>
          </a:xfrm>
          <a:custGeom>
            <a:avLst/>
            <a:gdLst/>
            <a:ahLst/>
            <a:cxnLst/>
            <a:rect l="l" t="t" r="r" b="b"/>
            <a:pathLst>
              <a:path w="840739" h="543560">
                <a:moveTo>
                  <a:pt x="0" y="543305"/>
                </a:moveTo>
                <a:lnTo>
                  <a:pt x="840486" y="543305"/>
                </a:lnTo>
                <a:lnTo>
                  <a:pt x="840486" y="0"/>
                </a:lnTo>
                <a:lnTo>
                  <a:pt x="0" y="0"/>
                </a:lnTo>
                <a:lnTo>
                  <a:pt x="0" y="543305"/>
                </a:lnTo>
                <a:close/>
              </a:path>
            </a:pathLst>
          </a:custGeom>
          <a:ln w="1600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08628" y="1852802"/>
            <a:ext cx="3710304" cy="1073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3484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	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nc_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08628" y="2476754"/>
            <a:ext cx="6559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nc_a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08628" y="3299967"/>
            <a:ext cx="6661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nc_b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08628" y="4122928"/>
            <a:ext cx="6426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nc_c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42128" y="2382392"/>
            <a:ext cx="840740" cy="543560"/>
          </a:xfrm>
          <a:prstGeom prst="rect">
            <a:avLst/>
          </a:prstGeom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325" marR="144145" indent="-368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42128" y="3094101"/>
            <a:ext cx="840740" cy="544195"/>
          </a:xfrm>
          <a:custGeom>
            <a:avLst/>
            <a:gdLst/>
            <a:ahLst/>
            <a:cxnLst/>
            <a:rect l="l" t="t" r="r" b="b"/>
            <a:pathLst>
              <a:path w="840739" h="544195">
                <a:moveTo>
                  <a:pt x="0" y="544068"/>
                </a:moveTo>
                <a:lnTo>
                  <a:pt x="840486" y="544068"/>
                </a:lnTo>
                <a:lnTo>
                  <a:pt x="840486" y="0"/>
                </a:lnTo>
                <a:lnTo>
                  <a:pt x="0" y="0"/>
                </a:lnTo>
                <a:lnTo>
                  <a:pt x="0" y="544068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42128" y="3094101"/>
            <a:ext cx="840740" cy="544195"/>
          </a:xfrm>
          <a:custGeom>
            <a:avLst/>
            <a:gdLst/>
            <a:ahLst/>
            <a:cxnLst/>
            <a:rect l="l" t="t" r="r" b="b"/>
            <a:pathLst>
              <a:path w="840739" h="544195">
                <a:moveTo>
                  <a:pt x="0" y="544068"/>
                </a:moveTo>
                <a:lnTo>
                  <a:pt x="840486" y="544068"/>
                </a:lnTo>
                <a:lnTo>
                  <a:pt x="840486" y="0"/>
                </a:lnTo>
                <a:lnTo>
                  <a:pt x="0" y="0"/>
                </a:lnTo>
                <a:lnTo>
                  <a:pt x="0" y="544068"/>
                </a:lnTo>
                <a:close/>
              </a:path>
            </a:pathLst>
          </a:custGeom>
          <a:ln w="16001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42128" y="3094101"/>
            <a:ext cx="840740" cy="544195"/>
          </a:xfrm>
          <a:prstGeom prst="rect">
            <a:avLst/>
          </a:prstGeom>
          <a:ln w="16001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325" marR="144145" indent="-368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36795" y="3827907"/>
            <a:ext cx="840740" cy="544195"/>
          </a:xfrm>
          <a:custGeom>
            <a:avLst/>
            <a:gdLst/>
            <a:ahLst/>
            <a:cxnLst/>
            <a:rect l="l" t="t" r="r" b="b"/>
            <a:pathLst>
              <a:path w="840739" h="544195">
                <a:moveTo>
                  <a:pt x="0" y="544068"/>
                </a:moveTo>
                <a:lnTo>
                  <a:pt x="840486" y="544068"/>
                </a:lnTo>
                <a:lnTo>
                  <a:pt x="840486" y="0"/>
                </a:lnTo>
                <a:lnTo>
                  <a:pt x="0" y="0"/>
                </a:lnTo>
                <a:lnTo>
                  <a:pt x="0" y="544068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36795" y="3827907"/>
            <a:ext cx="840740" cy="544195"/>
          </a:xfrm>
          <a:custGeom>
            <a:avLst/>
            <a:gdLst/>
            <a:ahLst/>
            <a:cxnLst/>
            <a:rect l="l" t="t" r="r" b="b"/>
            <a:pathLst>
              <a:path w="840739" h="544195">
                <a:moveTo>
                  <a:pt x="0" y="544068"/>
                </a:moveTo>
                <a:lnTo>
                  <a:pt x="840486" y="544068"/>
                </a:lnTo>
                <a:lnTo>
                  <a:pt x="840486" y="0"/>
                </a:lnTo>
                <a:lnTo>
                  <a:pt x="0" y="0"/>
                </a:lnTo>
                <a:lnTo>
                  <a:pt x="0" y="544068"/>
                </a:lnTo>
                <a:close/>
              </a:path>
            </a:pathLst>
          </a:custGeom>
          <a:ln w="16001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836795" y="3827907"/>
            <a:ext cx="840740" cy="544195"/>
          </a:xfrm>
          <a:prstGeom prst="rect">
            <a:avLst/>
          </a:prstGeom>
          <a:ln w="16001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 marR="144145" indent="-368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52540" y="1852802"/>
            <a:ext cx="1866264" cy="1073150"/>
          </a:xfrm>
          <a:custGeom>
            <a:avLst/>
            <a:gdLst/>
            <a:ahLst/>
            <a:cxnLst/>
            <a:rect l="l" t="t" r="r" b="b"/>
            <a:pathLst>
              <a:path w="1866265" h="1073150">
                <a:moveTo>
                  <a:pt x="0" y="1072896"/>
                </a:moveTo>
                <a:lnTo>
                  <a:pt x="1866138" y="1072896"/>
                </a:lnTo>
                <a:lnTo>
                  <a:pt x="1866138" y="0"/>
                </a:lnTo>
                <a:lnTo>
                  <a:pt x="0" y="0"/>
                </a:lnTo>
                <a:lnTo>
                  <a:pt x="0" y="1072896"/>
                </a:lnTo>
                <a:close/>
              </a:path>
            </a:pathLst>
          </a:custGeom>
          <a:ln w="16002">
            <a:solidFill>
              <a:srgbClr val="0013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629145" y="4717541"/>
            <a:ext cx="12553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turns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None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040883" y="2643251"/>
            <a:ext cx="2402840" cy="2262505"/>
          </a:xfrm>
          <a:custGeom>
            <a:avLst/>
            <a:gdLst/>
            <a:ahLst/>
            <a:cxnLst/>
            <a:rect l="l" t="t" r="r" b="b"/>
            <a:pathLst>
              <a:path w="2402840" h="2262504">
                <a:moveTo>
                  <a:pt x="183868" y="2132867"/>
                </a:moveTo>
                <a:lnTo>
                  <a:pt x="169481" y="2168174"/>
                </a:lnTo>
                <a:lnTo>
                  <a:pt x="244475" y="2193036"/>
                </a:lnTo>
                <a:lnTo>
                  <a:pt x="287782" y="2205101"/>
                </a:lnTo>
                <a:lnTo>
                  <a:pt x="331089" y="2216023"/>
                </a:lnTo>
                <a:lnTo>
                  <a:pt x="374904" y="2225802"/>
                </a:lnTo>
                <a:lnTo>
                  <a:pt x="418719" y="2234438"/>
                </a:lnTo>
                <a:lnTo>
                  <a:pt x="462788" y="2241931"/>
                </a:lnTo>
                <a:lnTo>
                  <a:pt x="506984" y="2248154"/>
                </a:lnTo>
                <a:lnTo>
                  <a:pt x="551307" y="2253361"/>
                </a:lnTo>
                <a:lnTo>
                  <a:pt x="595757" y="2257425"/>
                </a:lnTo>
                <a:lnTo>
                  <a:pt x="640334" y="2260346"/>
                </a:lnTo>
                <a:lnTo>
                  <a:pt x="684911" y="2261997"/>
                </a:lnTo>
                <a:lnTo>
                  <a:pt x="729361" y="2262505"/>
                </a:lnTo>
                <a:lnTo>
                  <a:pt x="774065" y="2261870"/>
                </a:lnTo>
                <a:lnTo>
                  <a:pt x="818642" y="2260219"/>
                </a:lnTo>
                <a:lnTo>
                  <a:pt x="863219" y="2257298"/>
                </a:lnTo>
                <a:lnTo>
                  <a:pt x="907669" y="2253234"/>
                </a:lnTo>
                <a:lnTo>
                  <a:pt x="952119" y="2248027"/>
                </a:lnTo>
                <a:lnTo>
                  <a:pt x="996442" y="2241677"/>
                </a:lnTo>
                <a:lnTo>
                  <a:pt x="1040511" y="2234184"/>
                </a:lnTo>
                <a:lnTo>
                  <a:pt x="1084580" y="2225421"/>
                </a:lnTo>
                <a:lnTo>
                  <a:pt x="1089060" y="2224405"/>
                </a:lnTo>
                <a:lnTo>
                  <a:pt x="728980" y="2224405"/>
                </a:lnTo>
                <a:lnTo>
                  <a:pt x="685292" y="2223897"/>
                </a:lnTo>
                <a:lnTo>
                  <a:pt x="641858" y="2222246"/>
                </a:lnTo>
                <a:lnTo>
                  <a:pt x="598170" y="2219452"/>
                </a:lnTo>
                <a:lnTo>
                  <a:pt x="554736" y="2215388"/>
                </a:lnTo>
                <a:lnTo>
                  <a:pt x="511429" y="2210308"/>
                </a:lnTo>
                <a:lnTo>
                  <a:pt x="468249" y="2204212"/>
                </a:lnTo>
                <a:lnTo>
                  <a:pt x="425069" y="2196846"/>
                </a:lnTo>
                <a:lnTo>
                  <a:pt x="382270" y="2188464"/>
                </a:lnTo>
                <a:lnTo>
                  <a:pt x="339471" y="2178812"/>
                </a:lnTo>
                <a:lnTo>
                  <a:pt x="296926" y="2168144"/>
                </a:lnTo>
                <a:lnTo>
                  <a:pt x="254889" y="2156333"/>
                </a:lnTo>
                <a:lnTo>
                  <a:pt x="212852" y="2143379"/>
                </a:lnTo>
                <a:lnTo>
                  <a:pt x="183868" y="2132867"/>
                </a:lnTo>
                <a:close/>
              </a:path>
              <a:path w="2402840" h="2262504">
                <a:moveTo>
                  <a:pt x="212344" y="2062988"/>
                </a:moveTo>
                <a:lnTo>
                  <a:pt x="0" y="2079370"/>
                </a:lnTo>
                <a:lnTo>
                  <a:pt x="140462" y="2239391"/>
                </a:lnTo>
                <a:lnTo>
                  <a:pt x="169481" y="2168174"/>
                </a:lnTo>
                <a:lnTo>
                  <a:pt x="152273" y="2161921"/>
                </a:lnTo>
                <a:lnTo>
                  <a:pt x="165227" y="2126107"/>
                </a:lnTo>
                <a:lnTo>
                  <a:pt x="186623" y="2126107"/>
                </a:lnTo>
                <a:lnTo>
                  <a:pt x="212344" y="2062988"/>
                </a:lnTo>
                <a:close/>
              </a:path>
              <a:path w="2402840" h="2262504">
                <a:moveTo>
                  <a:pt x="2268093" y="0"/>
                </a:moveTo>
                <a:lnTo>
                  <a:pt x="2232914" y="14350"/>
                </a:lnTo>
                <a:lnTo>
                  <a:pt x="2264283" y="91186"/>
                </a:lnTo>
                <a:lnTo>
                  <a:pt x="2291080" y="167640"/>
                </a:lnTo>
                <a:lnTo>
                  <a:pt x="2313559" y="244602"/>
                </a:lnTo>
                <a:lnTo>
                  <a:pt x="2331974" y="322072"/>
                </a:lnTo>
                <a:lnTo>
                  <a:pt x="2346198" y="399542"/>
                </a:lnTo>
                <a:lnTo>
                  <a:pt x="2356358" y="477139"/>
                </a:lnTo>
                <a:lnTo>
                  <a:pt x="2362454" y="554736"/>
                </a:lnTo>
                <a:lnTo>
                  <a:pt x="2364740" y="632079"/>
                </a:lnTo>
                <a:lnTo>
                  <a:pt x="2362962" y="709168"/>
                </a:lnTo>
                <a:lnTo>
                  <a:pt x="2357374" y="785876"/>
                </a:lnTo>
                <a:lnTo>
                  <a:pt x="2348103" y="861949"/>
                </a:lnTo>
                <a:lnTo>
                  <a:pt x="2335022" y="937387"/>
                </a:lnTo>
                <a:lnTo>
                  <a:pt x="2318258" y="1011936"/>
                </a:lnTo>
                <a:lnTo>
                  <a:pt x="2297811" y="1085469"/>
                </a:lnTo>
                <a:lnTo>
                  <a:pt x="2273808" y="1157986"/>
                </a:lnTo>
                <a:lnTo>
                  <a:pt x="2246249" y="1229360"/>
                </a:lnTo>
                <a:lnTo>
                  <a:pt x="2215261" y="1299210"/>
                </a:lnTo>
                <a:lnTo>
                  <a:pt x="2180844" y="1367663"/>
                </a:lnTo>
                <a:lnTo>
                  <a:pt x="2143125" y="1434592"/>
                </a:lnTo>
                <a:lnTo>
                  <a:pt x="2101977" y="1499616"/>
                </a:lnTo>
                <a:lnTo>
                  <a:pt x="2057781" y="1562989"/>
                </a:lnTo>
                <a:lnTo>
                  <a:pt x="2010156" y="1624076"/>
                </a:lnTo>
                <a:lnTo>
                  <a:pt x="1959483" y="1683131"/>
                </a:lnTo>
                <a:lnTo>
                  <a:pt x="1905635" y="1740027"/>
                </a:lnTo>
                <a:lnTo>
                  <a:pt x="1848866" y="1794383"/>
                </a:lnTo>
                <a:lnTo>
                  <a:pt x="1789049" y="1846199"/>
                </a:lnTo>
                <a:lnTo>
                  <a:pt x="1726311" y="1895475"/>
                </a:lnTo>
                <a:lnTo>
                  <a:pt x="1660652" y="1941957"/>
                </a:lnTo>
                <a:lnTo>
                  <a:pt x="1592326" y="1985391"/>
                </a:lnTo>
                <a:lnTo>
                  <a:pt x="1520952" y="2025904"/>
                </a:lnTo>
                <a:lnTo>
                  <a:pt x="1447038" y="2063242"/>
                </a:lnTo>
                <a:lnTo>
                  <a:pt x="1370457" y="2097151"/>
                </a:lnTo>
                <a:lnTo>
                  <a:pt x="1329436" y="2113534"/>
                </a:lnTo>
                <a:lnTo>
                  <a:pt x="1287907" y="2128774"/>
                </a:lnTo>
                <a:lnTo>
                  <a:pt x="1246124" y="2142871"/>
                </a:lnTo>
                <a:lnTo>
                  <a:pt x="1203960" y="2156079"/>
                </a:lnTo>
                <a:lnTo>
                  <a:pt x="1161669" y="2167890"/>
                </a:lnTo>
                <a:lnTo>
                  <a:pt x="1118997" y="2178558"/>
                </a:lnTo>
                <a:lnTo>
                  <a:pt x="1076198" y="2188210"/>
                </a:lnTo>
                <a:lnTo>
                  <a:pt x="1033145" y="2196719"/>
                </a:lnTo>
                <a:lnTo>
                  <a:pt x="989965" y="2204085"/>
                </a:lnTo>
                <a:lnTo>
                  <a:pt x="946658" y="2210308"/>
                </a:lnTo>
                <a:lnTo>
                  <a:pt x="903224" y="2215388"/>
                </a:lnTo>
                <a:lnTo>
                  <a:pt x="859790" y="2219325"/>
                </a:lnTo>
                <a:lnTo>
                  <a:pt x="816229" y="2222119"/>
                </a:lnTo>
                <a:lnTo>
                  <a:pt x="772668" y="2223897"/>
                </a:lnTo>
                <a:lnTo>
                  <a:pt x="728980" y="2224405"/>
                </a:lnTo>
                <a:lnTo>
                  <a:pt x="1089060" y="2224405"/>
                </a:lnTo>
                <a:lnTo>
                  <a:pt x="1128268" y="2215515"/>
                </a:lnTo>
                <a:lnTo>
                  <a:pt x="1171829" y="2204593"/>
                </a:lnTo>
                <a:lnTo>
                  <a:pt x="1215263" y="2192401"/>
                </a:lnTo>
                <a:lnTo>
                  <a:pt x="1258316" y="2179066"/>
                </a:lnTo>
                <a:lnTo>
                  <a:pt x="1300988" y="2164588"/>
                </a:lnTo>
                <a:lnTo>
                  <a:pt x="1343533" y="2148967"/>
                </a:lnTo>
                <a:lnTo>
                  <a:pt x="1385951" y="2131949"/>
                </a:lnTo>
                <a:lnTo>
                  <a:pt x="1464183" y="2097151"/>
                </a:lnTo>
                <a:lnTo>
                  <a:pt x="1539875" y="2059051"/>
                </a:lnTo>
                <a:lnTo>
                  <a:pt x="1612773" y="2017649"/>
                </a:lnTo>
                <a:lnTo>
                  <a:pt x="1682623" y="1973072"/>
                </a:lnTo>
                <a:lnTo>
                  <a:pt x="1749806" y="1925447"/>
                </a:lnTo>
                <a:lnTo>
                  <a:pt x="1814068" y="1875027"/>
                </a:lnTo>
                <a:lnTo>
                  <a:pt x="1875282" y="1821942"/>
                </a:lnTo>
                <a:lnTo>
                  <a:pt x="1933321" y="1766189"/>
                </a:lnTo>
                <a:lnTo>
                  <a:pt x="1988312" y="1708023"/>
                </a:lnTo>
                <a:lnTo>
                  <a:pt x="2040255" y="1647444"/>
                </a:lnTo>
                <a:lnTo>
                  <a:pt x="2088896" y="1584706"/>
                </a:lnTo>
                <a:lnTo>
                  <a:pt x="2134235" y="1520063"/>
                </a:lnTo>
                <a:lnTo>
                  <a:pt x="2176272" y="1453261"/>
                </a:lnTo>
                <a:lnTo>
                  <a:pt x="2215007" y="1384808"/>
                </a:lnTo>
                <a:lnTo>
                  <a:pt x="2250059" y="1314704"/>
                </a:lnTo>
                <a:lnTo>
                  <a:pt x="2281809" y="1243076"/>
                </a:lnTo>
                <a:lnTo>
                  <a:pt x="2309876" y="1169924"/>
                </a:lnTo>
                <a:lnTo>
                  <a:pt x="2334514" y="1095629"/>
                </a:lnTo>
                <a:lnTo>
                  <a:pt x="2355342" y="1020191"/>
                </a:lnTo>
                <a:lnTo>
                  <a:pt x="2372487" y="943863"/>
                </a:lnTo>
                <a:lnTo>
                  <a:pt x="2385949" y="866521"/>
                </a:lnTo>
                <a:lnTo>
                  <a:pt x="2395474" y="788670"/>
                </a:lnTo>
                <a:lnTo>
                  <a:pt x="2401062" y="710057"/>
                </a:lnTo>
                <a:lnTo>
                  <a:pt x="2402840" y="630936"/>
                </a:lnTo>
                <a:lnTo>
                  <a:pt x="2400427" y="551688"/>
                </a:lnTo>
                <a:lnTo>
                  <a:pt x="2394077" y="472186"/>
                </a:lnTo>
                <a:lnTo>
                  <a:pt x="2383663" y="392684"/>
                </a:lnTo>
                <a:lnTo>
                  <a:pt x="2369058" y="313182"/>
                </a:lnTo>
                <a:lnTo>
                  <a:pt x="2350135" y="233934"/>
                </a:lnTo>
                <a:lnTo>
                  <a:pt x="2327021" y="155067"/>
                </a:lnTo>
                <a:lnTo>
                  <a:pt x="2299589" y="76708"/>
                </a:lnTo>
                <a:lnTo>
                  <a:pt x="2268093" y="0"/>
                </a:lnTo>
                <a:close/>
              </a:path>
              <a:path w="2402840" h="2262504">
                <a:moveTo>
                  <a:pt x="165227" y="2126107"/>
                </a:moveTo>
                <a:lnTo>
                  <a:pt x="152273" y="2161921"/>
                </a:lnTo>
                <a:lnTo>
                  <a:pt x="169481" y="2168174"/>
                </a:lnTo>
                <a:lnTo>
                  <a:pt x="183868" y="2132867"/>
                </a:lnTo>
                <a:lnTo>
                  <a:pt x="165227" y="2126107"/>
                </a:lnTo>
                <a:close/>
              </a:path>
              <a:path w="2402840" h="2262504">
                <a:moveTo>
                  <a:pt x="186623" y="2126107"/>
                </a:moveTo>
                <a:lnTo>
                  <a:pt x="165227" y="2126107"/>
                </a:lnTo>
                <a:lnTo>
                  <a:pt x="183868" y="2132867"/>
                </a:lnTo>
                <a:lnTo>
                  <a:pt x="186623" y="21261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42797" y="5354192"/>
            <a:ext cx="2519680" cy="334645"/>
          </a:xfrm>
          <a:custGeom>
            <a:avLst/>
            <a:gdLst/>
            <a:ahLst/>
            <a:cxnLst/>
            <a:rect l="l" t="t" r="r" b="b"/>
            <a:pathLst>
              <a:path w="2519679" h="334645">
                <a:moveTo>
                  <a:pt x="0" y="334517"/>
                </a:moveTo>
                <a:lnTo>
                  <a:pt x="2519172" y="334517"/>
                </a:lnTo>
                <a:lnTo>
                  <a:pt x="2519172" y="0"/>
                </a:lnTo>
                <a:lnTo>
                  <a:pt x="0" y="0"/>
                </a:lnTo>
                <a:lnTo>
                  <a:pt x="0" y="334517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36795" y="4561713"/>
            <a:ext cx="840740" cy="544195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4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0015" y="1845945"/>
            <a:ext cx="1866264" cy="4677410"/>
          </a:xfrm>
          <a:custGeom>
            <a:avLst/>
            <a:gdLst/>
            <a:ahLst/>
            <a:cxnLst/>
            <a:rect l="l" t="t" r="r" b="b"/>
            <a:pathLst>
              <a:path w="1866264" h="4677409">
                <a:moveTo>
                  <a:pt x="0" y="4677156"/>
                </a:moveTo>
                <a:lnTo>
                  <a:pt x="1866138" y="4677156"/>
                </a:lnTo>
                <a:lnTo>
                  <a:pt x="1866138" y="0"/>
                </a:lnTo>
                <a:lnTo>
                  <a:pt x="0" y="0"/>
                </a:lnTo>
                <a:lnTo>
                  <a:pt x="0" y="4677156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30015" y="1845945"/>
            <a:ext cx="1866264" cy="4677410"/>
          </a:xfrm>
          <a:custGeom>
            <a:avLst/>
            <a:gdLst/>
            <a:ahLst/>
            <a:cxnLst/>
            <a:rect l="l" t="t" r="r" b="b"/>
            <a:pathLst>
              <a:path w="1866264" h="4677409">
                <a:moveTo>
                  <a:pt x="0" y="4677156"/>
                </a:moveTo>
                <a:lnTo>
                  <a:pt x="1866138" y="4677156"/>
                </a:lnTo>
                <a:lnTo>
                  <a:pt x="1866138" y="0"/>
                </a:lnTo>
                <a:lnTo>
                  <a:pt x="0" y="0"/>
                </a:lnTo>
                <a:lnTo>
                  <a:pt x="0" y="4677156"/>
                </a:lnTo>
                <a:close/>
              </a:path>
            </a:pathLst>
          </a:custGeom>
          <a:ln w="16001">
            <a:solidFill>
              <a:srgbClr val="0013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55" dirty="0"/>
              <a:t>FU</a:t>
            </a:r>
            <a:r>
              <a:rPr u="sng" spc="-45" dirty="0"/>
              <a:t>N</a:t>
            </a:r>
            <a:r>
              <a:rPr u="sng" spc="-25" dirty="0"/>
              <a:t>C</a:t>
            </a:r>
            <a:r>
              <a:rPr u="sng" spc="-50" dirty="0"/>
              <a:t>TIO</a:t>
            </a:r>
            <a:r>
              <a:rPr u="sng" spc="-45" dirty="0"/>
              <a:t>N</a:t>
            </a:r>
            <a:r>
              <a:rPr u="sng" spc="-5" dirty="0"/>
              <a:t>S</a:t>
            </a:r>
            <a:r>
              <a:rPr u="sng" spc="-105" dirty="0"/>
              <a:t> </a:t>
            </a:r>
            <a:r>
              <a:rPr u="sng" spc="-50" dirty="0"/>
              <a:t>A</a:t>
            </a:r>
            <a:r>
              <a:rPr u="sng" spc="-5" dirty="0"/>
              <a:t>S</a:t>
            </a:r>
            <a:r>
              <a:rPr u="sng" spc="-110" dirty="0"/>
              <a:t> </a:t>
            </a:r>
            <a:r>
              <a:rPr u="sng" spc="-50" dirty="0"/>
              <a:t>A</a:t>
            </a:r>
            <a:r>
              <a:rPr u="sng" spc="-100" dirty="0"/>
              <a:t>R</a:t>
            </a:r>
            <a:r>
              <a:rPr u="sng" spc="-50" dirty="0"/>
              <a:t>G</a:t>
            </a:r>
            <a:r>
              <a:rPr u="sng" spc="-60" dirty="0"/>
              <a:t>UM</a:t>
            </a:r>
            <a:r>
              <a:rPr u="sng" spc="-55" dirty="0"/>
              <a:t>E</a:t>
            </a:r>
            <a:r>
              <a:rPr u="sng" spc="-45" dirty="0"/>
              <a:t>N</a:t>
            </a:r>
            <a:r>
              <a:rPr u="sng" spc="-70" dirty="0"/>
              <a:t>T</a:t>
            </a:r>
            <a:r>
              <a:rPr u="sng" spc="-5" dirty="0"/>
              <a:t>S</a:t>
            </a:r>
            <a:r>
              <a:rPr u="sng" dirty="0"/>
              <a:t> 	</a:t>
            </a:r>
          </a:p>
        </p:txBody>
      </p:sp>
      <p:sp>
        <p:nvSpPr>
          <p:cNvPr id="5" name="object 5"/>
          <p:cNvSpPr/>
          <p:nvPr/>
        </p:nvSpPr>
        <p:spPr>
          <a:xfrm>
            <a:off x="4842128" y="2375535"/>
            <a:ext cx="840740" cy="544195"/>
          </a:xfrm>
          <a:custGeom>
            <a:avLst/>
            <a:gdLst/>
            <a:ahLst/>
            <a:cxnLst/>
            <a:rect l="l" t="t" r="r" b="b"/>
            <a:pathLst>
              <a:path w="840739" h="544194">
                <a:moveTo>
                  <a:pt x="0" y="544068"/>
                </a:moveTo>
                <a:lnTo>
                  <a:pt x="840486" y="544068"/>
                </a:lnTo>
                <a:lnTo>
                  <a:pt x="840486" y="0"/>
                </a:lnTo>
                <a:lnTo>
                  <a:pt x="0" y="0"/>
                </a:lnTo>
                <a:lnTo>
                  <a:pt x="0" y="544068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42128" y="2375535"/>
            <a:ext cx="840740" cy="544195"/>
          </a:xfrm>
          <a:custGeom>
            <a:avLst/>
            <a:gdLst/>
            <a:ahLst/>
            <a:cxnLst/>
            <a:rect l="l" t="t" r="r" b="b"/>
            <a:pathLst>
              <a:path w="840739" h="544194">
                <a:moveTo>
                  <a:pt x="0" y="544068"/>
                </a:moveTo>
                <a:lnTo>
                  <a:pt x="840486" y="544068"/>
                </a:lnTo>
                <a:lnTo>
                  <a:pt x="840486" y="0"/>
                </a:lnTo>
                <a:lnTo>
                  <a:pt x="0" y="0"/>
                </a:lnTo>
                <a:lnTo>
                  <a:pt x="0" y="544068"/>
                </a:lnTo>
                <a:close/>
              </a:path>
            </a:pathLst>
          </a:custGeom>
          <a:ln w="1600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08628" y="1934019"/>
            <a:ext cx="318198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3484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	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nc_b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8628" y="2470404"/>
            <a:ext cx="6559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nc_a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08628" y="3293364"/>
            <a:ext cx="6661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nc_b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8628" y="4116323"/>
            <a:ext cx="6426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nc_c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8234" y="2313832"/>
            <a:ext cx="2348230" cy="294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d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fu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c_a(</a:t>
            </a:r>
            <a:r>
              <a:rPr sz="1800" spc="-5" dirty="0">
                <a:latin typeface="Courier New"/>
                <a:cs typeface="Courier New"/>
              </a:rPr>
              <a:t>):</a:t>
            </a:r>
            <a:endParaRPr sz="1800">
              <a:latin typeface="Courier New"/>
              <a:cs typeface="Courier New"/>
            </a:endParaRPr>
          </a:p>
          <a:p>
            <a:pPr marL="12700" marR="5080" indent="546100">
              <a:lnSpc>
                <a:spcPct val="140000"/>
              </a:lnSpc>
            </a:pPr>
            <a:r>
              <a:rPr sz="1800" spc="-10" dirty="0">
                <a:latin typeface="Courier New"/>
                <a:cs typeface="Courier New"/>
              </a:rPr>
              <a:t>pr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0" dirty="0">
                <a:latin typeface="Courier New"/>
                <a:cs typeface="Courier New"/>
              </a:rPr>
              <a:t>n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0" dirty="0">
                <a:latin typeface="Courier New"/>
                <a:cs typeface="Courier New"/>
              </a:rPr>
              <a:t>nsid</a:t>
            </a:r>
            <a:r>
              <a:rPr sz="1800" dirty="0">
                <a:latin typeface="Courier New"/>
                <a:cs typeface="Courier New"/>
              </a:rPr>
              <a:t>e </a:t>
            </a:r>
            <a:r>
              <a:rPr sz="1800" spc="-10" dirty="0">
                <a:latin typeface="Courier New"/>
                <a:cs typeface="Courier New"/>
              </a:rPr>
              <a:t>d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fu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c_b(</a:t>
            </a:r>
            <a:r>
              <a:rPr sz="1800" spc="-5" dirty="0">
                <a:latin typeface="Courier New"/>
                <a:cs typeface="Courier New"/>
              </a:rPr>
              <a:t>y</a:t>
            </a:r>
            <a:r>
              <a:rPr sz="1800" spc="-10" dirty="0">
                <a:latin typeface="Courier New"/>
                <a:cs typeface="Courier New"/>
              </a:rPr>
              <a:t>)</a:t>
            </a:r>
            <a:r>
              <a:rPr sz="1800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558800" marR="5080">
              <a:lnSpc>
                <a:spcPct val="140000"/>
              </a:lnSpc>
            </a:pPr>
            <a:r>
              <a:rPr sz="1800" spc="-10" dirty="0">
                <a:latin typeface="Courier New"/>
                <a:cs typeface="Courier New"/>
              </a:rPr>
              <a:t>pr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0" dirty="0">
                <a:latin typeface="Courier New"/>
                <a:cs typeface="Courier New"/>
              </a:rPr>
              <a:t>n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0" dirty="0">
                <a:latin typeface="Courier New"/>
                <a:cs typeface="Courier New"/>
              </a:rPr>
              <a:t>nsid</a:t>
            </a:r>
            <a:r>
              <a:rPr sz="1800" dirty="0">
                <a:latin typeface="Courier New"/>
                <a:cs typeface="Courier New"/>
              </a:rPr>
              <a:t>e </a:t>
            </a:r>
            <a:r>
              <a:rPr sz="1800" spc="-10" dirty="0">
                <a:latin typeface="Courier New"/>
                <a:cs typeface="Courier New"/>
              </a:rPr>
              <a:t>re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ur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endParaRPr sz="1800">
              <a:latin typeface="Courier New"/>
              <a:cs typeface="Courier New"/>
            </a:endParaRPr>
          </a:p>
          <a:p>
            <a:pPr marL="558800" indent="-546735">
              <a:lnSpc>
                <a:spcPct val="100000"/>
              </a:lnSpc>
              <a:spcBef>
                <a:spcPts val="860"/>
              </a:spcBef>
            </a:pPr>
            <a:r>
              <a:rPr sz="1800" spc="-10" dirty="0">
                <a:latin typeface="Courier New"/>
                <a:cs typeface="Courier New"/>
              </a:rPr>
              <a:t>d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fu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c_c(</a:t>
            </a:r>
            <a:r>
              <a:rPr sz="1800" spc="-5" dirty="0">
                <a:latin typeface="Courier New"/>
                <a:cs typeface="Courier New"/>
              </a:rPr>
              <a:t>z</a:t>
            </a:r>
            <a:r>
              <a:rPr sz="1800" spc="-10" dirty="0">
                <a:latin typeface="Courier New"/>
                <a:cs typeface="Courier New"/>
              </a:rPr>
              <a:t>)</a:t>
            </a:r>
            <a:r>
              <a:rPr sz="1800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558800" marR="5080">
              <a:lnSpc>
                <a:spcPct val="140000"/>
              </a:lnSpc>
            </a:pPr>
            <a:r>
              <a:rPr sz="1800" spc="-10" dirty="0">
                <a:latin typeface="Courier New"/>
                <a:cs typeface="Courier New"/>
              </a:rPr>
              <a:t>pr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0" dirty="0">
                <a:latin typeface="Courier New"/>
                <a:cs typeface="Courier New"/>
              </a:rPr>
              <a:t>n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0" dirty="0">
                <a:latin typeface="Courier New"/>
                <a:cs typeface="Courier New"/>
              </a:rPr>
              <a:t>nsid</a:t>
            </a:r>
            <a:r>
              <a:rPr sz="1800" dirty="0">
                <a:latin typeface="Courier New"/>
                <a:cs typeface="Courier New"/>
              </a:rPr>
              <a:t>e </a:t>
            </a:r>
            <a:r>
              <a:rPr sz="1800" spc="-10" dirty="0">
                <a:latin typeface="Courier New"/>
                <a:cs typeface="Courier New"/>
              </a:rPr>
              <a:t>re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ur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z</a:t>
            </a: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06445" y="2697880"/>
            <a:ext cx="98234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fun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0" dirty="0">
                <a:latin typeface="Courier New"/>
                <a:cs typeface="Courier New"/>
              </a:rPr>
              <a:t>_a</a:t>
            </a:r>
            <a:r>
              <a:rPr sz="1800" dirty="0">
                <a:latin typeface="Courier New"/>
                <a:cs typeface="Courier New"/>
              </a:rPr>
              <a:t>'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06445" y="3465976"/>
            <a:ext cx="98234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fun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0" dirty="0">
                <a:latin typeface="Courier New"/>
                <a:cs typeface="Courier New"/>
              </a:rPr>
              <a:t>_b</a:t>
            </a:r>
            <a:r>
              <a:rPr sz="1800" dirty="0">
                <a:latin typeface="Courier New"/>
                <a:cs typeface="Courier New"/>
              </a:rPr>
              <a:t>'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06445" y="4618374"/>
            <a:ext cx="98234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fun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0" dirty="0">
                <a:latin typeface="Courier New"/>
                <a:cs typeface="Courier New"/>
              </a:rPr>
              <a:t>_c</a:t>
            </a:r>
            <a:r>
              <a:rPr sz="1800" dirty="0">
                <a:latin typeface="Courier New"/>
                <a:cs typeface="Courier New"/>
              </a:rPr>
              <a:t>'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8234" y="5386470"/>
            <a:ext cx="709295" cy="1022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0000"/>
              </a:lnSpc>
            </a:pPr>
            <a:r>
              <a:rPr sz="1800" spc="-10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in</a:t>
            </a:r>
            <a:r>
              <a:rPr sz="1800" dirty="0">
                <a:latin typeface="Courier New"/>
                <a:cs typeface="Courier New"/>
              </a:rPr>
              <a:t>t </a:t>
            </a:r>
            <a:r>
              <a:rPr sz="1800" spc="-10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in</a:t>
            </a:r>
            <a:r>
              <a:rPr sz="1800" dirty="0">
                <a:latin typeface="Courier New"/>
                <a:cs typeface="Courier New"/>
              </a:rPr>
              <a:t>t </a:t>
            </a:r>
            <a:r>
              <a:rPr sz="1800" spc="-10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in</a:t>
            </a:r>
            <a:r>
              <a:rPr sz="1800" dirty="0"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67383" y="5386470"/>
            <a:ext cx="2423795" cy="1022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unc_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  <a:p>
            <a:pPr marL="12700" marR="490220">
              <a:lnSpc>
                <a:spcPct val="140000"/>
              </a:lnSpc>
            </a:pPr>
            <a:r>
              <a:rPr sz="1800" dirty="0">
                <a:latin typeface="Courier New"/>
                <a:cs typeface="Courier New"/>
              </a:rPr>
              <a:t>5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</a:t>
            </a:r>
            <a:r>
              <a:rPr sz="1800" spc="-5" dirty="0">
                <a:latin typeface="Courier New"/>
                <a:cs typeface="Courier New"/>
              </a:rPr>
              <a:t>u</a:t>
            </a:r>
            <a:r>
              <a:rPr sz="1800" spc="-10" dirty="0">
                <a:latin typeface="Courier New"/>
                <a:cs typeface="Courier New"/>
              </a:rPr>
              <a:t>nc_b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2</a:t>
            </a:r>
            <a:r>
              <a:rPr sz="1800" dirty="0">
                <a:latin typeface="Courier New"/>
                <a:cs typeface="Courier New"/>
              </a:rPr>
              <a:t>) </a:t>
            </a: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unc_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0" dirty="0">
                <a:latin typeface="Courier New"/>
                <a:cs typeface="Courier New"/>
              </a:rPr>
              <a:t>(fun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0" dirty="0">
                <a:latin typeface="Courier New"/>
                <a:cs typeface="Courier New"/>
              </a:rPr>
              <a:t>_a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42128" y="2375535"/>
            <a:ext cx="840740" cy="544195"/>
          </a:xfrm>
          <a:prstGeom prst="rect">
            <a:avLst/>
          </a:prstGeom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11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endParaRPr sz="1800">
              <a:latin typeface="Calibri"/>
              <a:cs typeface="Calibri"/>
            </a:endParaRPr>
          </a:p>
          <a:p>
            <a:pPr marL="187325">
              <a:lnSpc>
                <a:spcPct val="100000"/>
              </a:lnSpc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42128" y="3088004"/>
            <a:ext cx="840740" cy="543560"/>
          </a:xfrm>
          <a:custGeom>
            <a:avLst/>
            <a:gdLst/>
            <a:ahLst/>
            <a:cxnLst/>
            <a:rect l="l" t="t" r="r" b="b"/>
            <a:pathLst>
              <a:path w="840739" h="543560">
                <a:moveTo>
                  <a:pt x="0" y="543306"/>
                </a:moveTo>
                <a:lnTo>
                  <a:pt x="840486" y="543306"/>
                </a:lnTo>
                <a:lnTo>
                  <a:pt x="840486" y="0"/>
                </a:lnTo>
                <a:lnTo>
                  <a:pt x="0" y="0"/>
                </a:lnTo>
                <a:lnTo>
                  <a:pt x="0" y="54330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42128" y="3088004"/>
            <a:ext cx="840740" cy="543560"/>
          </a:xfrm>
          <a:custGeom>
            <a:avLst/>
            <a:gdLst/>
            <a:ahLst/>
            <a:cxnLst/>
            <a:rect l="l" t="t" r="r" b="b"/>
            <a:pathLst>
              <a:path w="840739" h="543560">
                <a:moveTo>
                  <a:pt x="0" y="543306"/>
                </a:moveTo>
                <a:lnTo>
                  <a:pt x="840486" y="543306"/>
                </a:lnTo>
                <a:lnTo>
                  <a:pt x="840486" y="0"/>
                </a:lnTo>
                <a:lnTo>
                  <a:pt x="0" y="0"/>
                </a:lnTo>
                <a:lnTo>
                  <a:pt x="0" y="543306"/>
                </a:lnTo>
                <a:close/>
              </a:path>
            </a:pathLst>
          </a:custGeom>
          <a:ln w="1600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42128" y="3088004"/>
            <a:ext cx="840740" cy="543560"/>
          </a:xfrm>
          <a:prstGeom prst="rect">
            <a:avLst/>
          </a:prstGeom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325" marR="144145" indent="-368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36795" y="3821810"/>
            <a:ext cx="840740" cy="543560"/>
          </a:xfrm>
          <a:custGeom>
            <a:avLst/>
            <a:gdLst/>
            <a:ahLst/>
            <a:cxnLst/>
            <a:rect l="l" t="t" r="r" b="b"/>
            <a:pathLst>
              <a:path w="840739" h="543560">
                <a:moveTo>
                  <a:pt x="0" y="543306"/>
                </a:moveTo>
                <a:lnTo>
                  <a:pt x="840486" y="543306"/>
                </a:lnTo>
                <a:lnTo>
                  <a:pt x="840486" y="0"/>
                </a:lnTo>
                <a:lnTo>
                  <a:pt x="0" y="0"/>
                </a:lnTo>
                <a:lnTo>
                  <a:pt x="0" y="54330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36795" y="3821810"/>
            <a:ext cx="840740" cy="543560"/>
          </a:xfrm>
          <a:custGeom>
            <a:avLst/>
            <a:gdLst/>
            <a:ahLst/>
            <a:cxnLst/>
            <a:rect l="l" t="t" r="r" b="b"/>
            <a:pathLst>
              <a:path w="840739" h="543560">
                <a:moveTo>
                  <a:pt x="0" y="543306"/>
                </a:moveTo>
                <a:lnTo>
                  <a:pt x="840486" y="543306"/>
                </a:lnTo>
                <a:lnTo>
                  <a:pt x="840486" y="0"/>
                </a:lnTo>
                <a:lnTo>
                  <a:pt x="0" y="0"/>
                </a:lnTo>
                <a:lnTo>
                  <a:pt x="0" y="543306"/>
                </a:lnTo>
                <a:close/>
              </a:path>
            </a:pathLst>
          </a:custGeom>
          <a:ln w="16001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836795" y="3821810"/>
            <a:ext cx="840740" cy="543560"/>
          </a:xfrm>
          <a:prstGeom prst="rect">
            <a:avLst/>
          </a:prstGeom>
          <a:ln w="16001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 marR="144145" indent="-368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52540" y="1845945"/>
            <a:ext cx="1866264" cy="1541780"/>
          </a:xfrm>
          <a:custGeom>
            <a:avLst/>
            <a:gdLst/>
            <a:ahLst/>
            <a:cxnLst/>
            <a:rect l="l" t="t" r="r" b="b"/>
            <a:pathLst>
              <a:path w="1866265" h="1541779">
                <a:moveTo>
                  <a:pt x="0" y="1541526"/>
                </a:moveTo>
                <a:lnTo>
                  <a:pt x="1866138" y="1541526"/>
                </a:lnTo>
                <a:lnTo>
                  <a:pt x="1866138" y="0"/>
                </a:lnTo>
                <a:lnTo>
                  <a:pt x="0" y="0"/>
                </a:lnTo>
                <a:lnTo>
                  <a:pt x="0" y="1541526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52540" y="1845945"/>
            <a:ext cx="1866264" cy="1541780"/>
          </a:xfrm>
          <a:custGeom>
            <a:avLst/>
            <a:gdLst/>
            <a:ahLst/>
            <a:cxnLst/>
            <a:rect l="l" t="t" r="r" b="b"/>
            <a:pathLst>
              <a:path w="1866265" h="1541779">
                <a:moveTo>
                  <a:pt x="0" y="1541526"/>
                </a:moveTo>
                <a:lnTo>
                  <a:pt x="1866138" y="1541526"/>
                </a:lnTo>
                <a:lnTo>
                  <a:pt x="1866138" y="0"/>
                </a:lnTo>
                <a:lnTo>
                  <a:pt x="0" y="0"/>
                </a:lnTo>
                <a:lnTo>
                  <a:pt x="0" y="1541526"/>
                </a:lnTo>
                <a:close/>
              </a:path>
            </a:pathLst>
          </a:custGeom>
          <a:ln w="16002">
            <a:solidFill>
              <a:srgbClr val="0013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931408" y="2470404"/>
            <a:ext cx="1289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737222" y="2375535"/>
            <a:ext cx="840740" cy="544195"/>
          </a:xfrm>
          <a:custGeom>
            <a:avLst/>
            <a:gdLst/>
            <a:ahLst/>
            <a:cxnLst/>
            <a:rect l="l" t="t" r="r" b="b"/>
            <a:pathLst>
              <a:path w="840740" h="544194">
                <a:moveTo>
                  <a:pt x="0" y="544068"/>
                </a:moveTo>
                <a:lnTo>
                  <a:pt x="840486" y="544068"/>
                </a:lnTo>
                <a:lnTo>
                  <a:pt x="840486" y="0"/>
                </a:lnTo>
                <a:lnTo>
                  <a:pt x="0" y="0"/>
                </a:lnTo>
                <a:lnTo>
                  <a:pt x="0" y="544068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37222" y="2375535"/>
            <a:ext cx="840740" cy="544195"/>
          </a:xfrm>
          <a:custGeom>
            <a:avLst/>
            <a:gdLst/>
            <a:ahLst/>
            <a:cxnLst/>
            <a:rect l="l" t="t" r="r" b="b"/>
            <a:pathLst>
              <a:path w="840740" h="544194">
                <a:moveTo>
                  <a:pt x="0" y="544068"/>
                </a:moveTo>
                <a:lnTo>
                  <a:pt x="840486" y="544068"/>
                </a:lnTo>
                <a:lnTo>
                  <a:pt x="840486" y="0"/>
                </a:lnTo>
                <a:lnTo>
                  <a:pt x="0" y="0"/>
                </a:lnTo>
                <a:lnTo>
                  <a:pt x="0" y="544068"/>
                </a:lnTo>
                <a:close/>
              </a:path>
            </a:pathLst>
          </a:custGeom>
          <a:ln w="1600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737222" y="2375535"/>
            <a:ext cx="840740" cy="544195"/>
          </a:xfrm>
          <a:prstGeom prst="rect">
            <a:avLst/>
          </a:prstGeom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60107" y="5366829"/>
            <a:ext cx="86931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turns 2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02834" y="2873629"/>
            <a:ext cx="1854835" cy="2854960"/>
          </a:xfrm>
          <a:custGeom>
            <a:avLst/>
            <a:gdLst/>
            <a:ahLst/>
            <a:cxnLst/>
            <a:rect l="l" t="t" r="r" b="b"/>
            <a:pathLst>
              <a:path w="1854834" h="2854960">
                <a:moveTo>
                  <a:pt x="209296" y="2671699"/>
                </a:moveTo>
                <a:lnTo>
                  <a:pt x="0" y="2710942"/>
                </a:lnTo>
                <a:lnTo>
                  <a:pt x="156972" y="2854871"/>
                </a:lnTo>
                <a:lnTo>
                  <a:pt x="178109" y="2780875"/>
                </a:lnTo>
                <a:lnTo>
                  <a:pt x="160274" y="2776562"/>
                </a:lnTo>
                <a:lnTo>
                  <a:pt x="169291" y="2739542"/>
                </a:lnTo>
                <a:lnTo>
                  <a:pt x="189916" y="2739542"/>
                </a:lnTo>
                <a:lnTo>
                  <a:pt x="209296" y="2671699"/>
                </a:lnTo>
                <a:close/>
              </a:path>
              <a:path w="1854834" h="2854960">
                <a:moveTo>
                  <a:pt x="188566" y="2744266"/>
                </a:moveTo>
                <a:lnTo>
                  <a:pt x="199136" y="2785960"/>
                </a:lnTo>
                <a:lnTo>
                  <a:pt x="240538" y="2792818"/>
                </a:lnTo>
                <a:lnTo>
                  <a:pt x="282067" y="2798229"/>
                </a:lnTo>
                <a:lnTo>
                  <a:pt x="323723" y="2802191"/>
                </a:lnTo>
                <a:lnTo>
                  <a:pt x="365252" y="2804604"/>
                </a:lnTo>
                <a:lnTo>
                  <a:pt x="406781" y="2805557"/>
                </a:lnTo>
                <a:lnTo>
                  <a:pt x="448310" y="2805061"/>
                </a:lnTo>
                <a:lnTo>
                  <a:pt x="489839" y="2803105"/>
                </a:lnTo>
                <a:lnTo>
                  <a:pt x="531114" y="2799715"/>
                </a:lnTo>
                <a:lnTo>
                  <a:pt x="572516" y="2794850"/>
                </a:lnTo>
                <a:lnTo>
                  <a:pt x="613410" y="2788462"/>
                </a:lnTo>
                <a:lnTo>
                  <a:pt x="654431" y="2780703"/>
                </a:lnTo>
                <a:lnTo>
                  <a:pt x="695071" y="2771508"/>
                </a:lnTo>
                <a:lnTo>
                  <a:pt x="710585" y="2767457"/>
                </a:lnTo>
                <a:lnTo>
                  <a:pt x="406400" y="2767457"/>
                </a:lnTo>
                <a:lnTo>
                  <a:pt x="366141" y="2766504"/>
                </a:lnTo>
                <a:lnTo>
                  <a:pt x="325882" y="2764155"/>
                </a:lnTo>
                <a:lnTo>
                  <a:pt x="285623" y="2760306"/>
                </a:lnTo>
                <a:lnTo>
                  <a:pt x="245491" y="2755049"/>
                </a:lnTo>
                <a:lnTo>
                  <a:pt x="205359" y="2748381"/>
                </a:lnTo>
                <a:lnTo>
                  <a:pt x="188566" y="2744266"/>
                </a:lnTo>
                <a:close/>
              </a:path>
              <a:path w="1854834" h="2854960">
                <a:moveTo>
                  <a:pt x="169291" y="2739542"/>
                </a:moveTo>
                <a:lnTo>
                  <a:pt x="160274" y="2776562"/>
                </a:lnTo>
                <a:lnTo>
                  <a:pt x="178109" y="2780875"/>
                </a:lnTo>
                <a:lnTo>
                  <a:pt x="188566" y="2744266"/>
                </a:lnTo>
                <a:lnTo>
                  <a:pt x="169291" y="2739542"/>
                </a:lnTo>
                <a:close/>
              </a:path>
              <a:path w="1854834" h="2854960">
                <a:moveTo>
                  <a:pt x="1579372" y="0"/>
                </a:moveTo>
                <a:lnTo>
                  <a:pt x="1546225" y="18669"/>
                </a:lnTo>
                <a:lnTo>
                  <a:pt x="1587881" y="92710"/>
                </a:lnTo>
                <a:lnTo>
                  <a:pt x="1625473" y="167640"/>
                </a:lnTo>
                <a:lnTo>
                  <a:pt x="1659763" y="244094"/>
                </a:lnTo>
                <a:lnTo>
                  <a:pt x="1690370" y="321945"/>
                </a:lnTo>
                <a:lnTo>
                  <a:pt x="1717929" y="401066"/>
                </a:lnTo>
                <a:lnTo>
                  <a:pt x="1741932" y="481203"/>
                </a:lnTo>
                <a:lnTo>
                  <a:pt x="1762506" y="562229"/>
                </a:lnTo>
                <a:lnTo>
                  <a:pt x="1779651" y="644017"/>
                </a:lnTo>
                <a:lnTo>
                  <a:pt x="1793621" y="726440"/>
                </a:lnTo>
                <a:lnTo>
                  <a:pt x="1804289" y="809371"/>
                </a:lnTo>
                <a:lnTo>
                  <a:pt x="1811528" y="892556"/>
                </a:lnTo>
                <a:lnTo>
                  <a:pt x="1815592" y="975994"/>
                </a:lnTo>
                <a:lnTo>
                  <a:pt x="1816354" y="1059307"/>
                </a:lnTo>
                <a:lnTo>
                  <a:pt x="1813941" y="1142492"/>
                </a:lnTo>
                <a:lnTo>
                  <a:pt x="1808226" y="1225423"/>
                </a:lnTo>
                <a:lnTo>
                  <a:pt x="1799336" y="1307846"/>
                </a:lnTo>
                <a:lnTo>
                  <a:pt x="1787271" y="1389507"/>
                </a:lnTo>
                <a:lnTo>
                  <a:pt x="1771904" y="1470533"/>
                </a:lnTo>
                <a:lnTo>
                  <a:pt x="1753489" y="1550670"/>
                </a:lnTo>
                <a:lnTo>
                  <a:pt x="1732026" y="1629664"/>
                </a:lnTo>
                <a:lnTo>
                  <a:pt x="1707388" y="1707388"/>
                </a:lnTo>
                <a:lnTo>
                  <a:pt x="1679702" y="1783842"/>
                </a:lnTo>
                <a:lnTo>
                  <a:pt x="1648841" y="1858518"/>
                </a:lnTo>
                <a:lnTo>
                  <a:pt x="1615059" y="1931797"/>
                </a:lnTo>
                <a:lnTo>
                  <a:pt x="1578229" y="2003044"/>
                </a:lnTo>
                <a:lnTo>
                  <a:pt x="1538351" y="2072386"/>
                </a:lnTo>
                <a:lnTo>
                  <a:pt x="1495552" y="2139442"/>
                </a:lnTo>
                <a:lnTo>
                  <a:pt x="1449832" y="2204339"/>
                </a:lnTo>
                <a:lnTo>
                  <a:pt x="1401064" y="2266569"/>
                </a:lnTo>
                <a:lnTo>
                  <a:pt x="1349502" y="2326513"/>
                </a:lnTo>
                <a:lnTo>
                  <a:pt x="1295019" y="2383536"/>
                </a:lnTo>
                <a:lnTo>
                  <a:pt x="1237742" y="2437511"/>
                </a:lnTo>
                <a:lnTo>
                  <a:pt x="1204214" y="2466721"/>
                </a:lnTo>
                <a:lnTo>
                  <a:pt x="1169924" y="2494534"/>
                </a:lnTo>
                <a:lnTo>
                  <a:pt x="1135126" y="2521204"/>
                </a:lnTo>
                <a:lnTo>
                  <a:pt x="1099820" y="2546350"/>
                </a:lnTo>
                <a:lnTo>
                  <a:pt x="1064133" y="2570226"/>
                </a:lnTo>
                <a:lnTo>
                  <a:pt x="1027938" y="2592832"/>
                </a:lnTo>
                <a:lnTo>
                  <a:pt x="991235" y="2614041"/>
                </a:lnTo>
                <a:lnTo>
                  <a:pt x="954151" y="2633853"/>
                </a:lnTo>
                <a:lnTo>
                  <a:pt x="916813" y="2652395"/>
                </a:lnTo>
                <a:lnTo>
                  <a:pt x="878967" y="2669540"/>
                </a:lnTo>
                <a:lnTo>
                  <a:pt x="840867" y="2685288"/>
                </a:lnTo>
                <a:lnTo>
                  <a:pt x="802386" y="2699766"/>
                </a:lnTo>
                <a:lnTo>
                  <a:pt x="763651" y="2712720"/>
                </a:lnTo>
                <a:lnTo>
                  <a:pt x="724662" y="2724442"/>
                </a:lnTo>
                <a:lnTo>
                  <a:pt x="685546" y="2734640"/>
                </a:lnTo>
                <a:lnTo>
                  <a:pt x="646049" y="2743542"/>
                </a:lnTo>
                <a:lnTo>
                  <a:pt x="606425" y="2751023"/>
                </a:lnTo>
                <a:lnTo>
                  <a:pt x="566547" y="2757208"/>
                </a:lnTo>
                <a:lnTo>
                  <a:pt x="526796" y="2761869"/>
                </a:lnTo>
                <a:lnTo>
                  <a:pt x="486791" y="2765132"/>
                </a:lnTo>
                <a:lnTo>
                  <a:pt x="446532" y="2766999"/>
                </a:lnTo>
                <a:lnTo>
                  <a:pt x="406400" y="2767457"/>
                </a:lnTo>
                <a:lnTo>
                  <a:pt x="710585" y="2767457"/>
                </a:lnTo>
                <a:lnTo>
                  <a:pt x="775843" y="2748838"/>
                </a:lnTo>
                <a:lnTo>
                  <a:pt x="815848" y="2735376"/>
                </a:lnTo>
                <a:lnTo>
                  <a:pt x="855472" y="2720479"/>
                </a:lnTo>
                <a:lnTo>
                  <a:pt x="894715" y="2704211"/>
                </a:lnTo>
                <a:lnTo>
                  <a:pt x="933577" y="2686558"/>
                </a:lnTo>
                <a:lnTo>
                  <a:pt x="972185" y="2667508"/>
                </a:lnTo>
                <a:lnTo>
                  <a:pt x="1010412" y="2646934"/>
                </a:lnTo>
                <a:lnTo>
                  <a:pt x="1048004" y="2625090"/>
                </a:lnTo>
                <a:lnTo>
                  <a:pt x="1085342" y="2601976"/>
                </a:lnTo>
                <a:lnTo>
                  <a:pt x="1122045" y="2577338"/>
                </a:lnTo>
                <a:lnTo>
                  <a:pt x="1158367" y="2551430"/>
                </a:lnTo>
                <a:lnTo>
                  <a:pt x="1194054" y="2524125"/>
                </a:lnTo>
                <a:lnTo>
                  <a:pt x="1229106" y="2495423"/>
                </a:lnTo>
                <a:lnTo>
                  <a:pt x="1263777" y="2465324"/>
                </a:lnTo>
                <a:lnTo>
                  <a:pt x="1322578" y="2409825"/>
                </a:lnTo>
                <a:lnTo>
                  <a:pt x="1378331" y="2351405"/>
                </a:lnTo>
                <a:lnTo>
                  <a:pt x="1431163" y="2290064"/>
                </a:lnTo>
                <a:lnTo>
                  <a:pt x="1480947" y="2226310"/>
                </a:lnTo>
                <a:lnTo>
                  <a:pt x="1527683" y="2159889"/>
                </a:lnTo>
                <a:lnTo>
                  <a:pt x="1571371" y="2091308"/>
                </a:lnTo>
                <a:lnTo>
                  <a:pt x="1612011" y="2020443"/>
                </a:lnTo>
                <a:lnTo>
                  <a:pt x="1649603" y="1947672"/>
                </a:lnTo>
                <a:lnTo>
                  <a:pt x="1684020" y="1873123"/>
                </a:lnTo>
                <a:lnTo>
                  <a:pt x="1715516" y="1796795"/>
                </a:lnTo>
                <a:lnTo>
                  <a:pt x="1743710" y="1718945"/>
                </a:lnTo>
                <a:lnTo>
                  <a:pt x="1768729" y="1639697"/>
                </a:lnTo>
                <a:lnTo>
                  <a:pt x="1790573" y="1559179"/>
                </a:lnTo>
                <a:lnTo>
                  <a:pt x="1809369" y="1477645"/>
                </a:lnTo>
                <a:lnTo>
                  <a:pt x="1824863" y="1395095"/>
                </a:lnTo>
                <a:lnTo>
                  <a:pt x="1837182" y="1311910"/>
                </a:lnTo>
                <a:lnTo>
                  <a:pt x="1846199" y="1227963"/>
                </a:lnTo>
                <a:lnTo>
                  <a:pt x="1851914" y="1143635"/>
                </a:lnTo>
                <a:lnTo>
                  <a:pt x="1854454" y="1058926"/>
                </a:lnTo>
                <a:lnTo>
                  <a:pt x="1853692" y="974090"/>
                </a:lnTo>
                <a:lnTo>
                  <a:pt x="1849501" y="889254"/>
                </a:lnTo>
                <a:lnTo>
                  <a:pt x="1842135" y="804545"/>
                </a:lnTo>
                <a:lnTo>
                  <a:pt x="1831213" y="720090"/>
                </a:lnTo>
                <a:lnTo>
                  <a:pt x="1816989" y="636270"/>
                </a:lnTo>
                <a:lnTo>
                  <a:pt x="1799336" y="552831"/>
                </a:lnTo>
                <a:lnTo>
                  <a:pt x="1778381" y="470281"/>
                </a:lnTo>
                <a:lnTo>
                  <a:pt x="1753870" y="388493"/>
                </a:lnTo>
                <a:lnTo>
                  <a:pt x="1725930" y="307975"/>
                </a:lnTo>
                <a:lnTo>
                  <a:pt x="1694434" y="228472"/>
                </a:lnTo>
                <a:lnTo>
                  <a:pt x="1659509" y="150495"/>
                </a:lnTo>
                <a:lnTo>
                  <a:pt x="1621028" y="73914"/>
                </a:lnTo>
                <a:lnTo>
                  <a:pt x="1579372" y="0"/>
                </a:lnTo>
                <a:close/>
              </a:path>
              <a:path w="1854834" h="2854960">
                <a:moveTo>
                  <a:pt x="189916" y="2739542"/>
                </a:moveTo>
                <a:lnTo>
                  <a:pt x="169291" y="2739542"/>
                </a:lnTo>
                <a:lnTo>
                  <a:pt x="188566" y="2744266"/>
                </a:lnTo>
                <a:lnTo>
                  <a:pt x="189916" y="273954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836795" y="4555616"/>
            <a:ext cx="840740" cy="543560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4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3" name="object 33"/>
          <p:cNvSpPr txBox="1"/>
          <p:nvPr/>
        </p:nvSpPr>
        <p:spPr>
          <a:xfrm>
            <a:off x="4862703" y="5272659"/>
            <a:ext cx="841375" cy="544195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1539" y="1845945"/>
            <a:ext cx="1866900" cy="4677410"/>
          </a:xfrm>
          <a:custGeom>
            <a:avLst/>
            <a:gdLst/>
            <a:ahLst/>
            <a:cxnLst/>
            <a:rect l="l" t="t" r="r" b="b"/>
            <a:pathLst>
              <a:path w="1866900" h="4677409">
                <a:moveTo>
                  <a:pt x="0" y="4677156"/>
                </a:moveTo>
                <a:lnTo>
                  <a:pt x="1866900" y="4677156"/>
                </a:lnTo>
                <a:lnTo>
                  <a:pt x="1866900" y="0"/>
                </a:lnTo>
                <a:lnTo>
                  <a:pt x="0" y="0"/>
                </a:lnTo>
                <a:lnTo>
                  <a:pt x="0" y="4677156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31539" y="1845945"/>
            <a:ext cx="1866900" cy="4677410"/>
          </a:xfrm>
          <a:custGeom>
            <a:avLst/>
            <a:gdLst/>
            <a:ahLst/>
            <a:cxnLst/>
            <a:rect l="l" t="t" r="r" b="b"/>
            <a:pathLst>
              <a:path w="1866900" h="4677409">
                <a:moveTo>
                  <a:pt x="0" y="4677156"/>
                </a:moveTo>
                <a:lnTo>
                  <a:pt x="1866900" y="4677156"/>
                </a:lnTo>
                <a:lnTo>
                  <a:pt x="1866900" y="0"/>
                </a:lnTo>
                <a:lnTo>
                  <a:pt x="0" y="0"/>
                </a:lnTo>
                <a:lnTo>
                  <a:pt x="0" y="4677156"/>
                </a:lnTo>
                <a:close/>
              </a:path>
            </a:pathLst>
          </a:custGeom>
          <a:ln w="16002">
            <a:solidFill>
              <a:srgbClr val="0013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00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50" dirty="0"/>
              <a:t>FUN</a:t>
            </a:r>
            <a:r>
              <a:rPr u="sng" spc="-25" dirty="0"/>
              <a:t>C</a:t>
            </a:r>
            <a:r>
              <a:rPr u="sng" spc="-50" dirty="0"/>
              <a:t>TI</a:t>
            </a:r>
            <a:r>
              <a:rPr u="sng" spc="-55" dirty="0"/>
              <a:t>O</a:t>
            </a:r>
            <a:r>
              <a:rPr u="sng" spc="-50" dirty="0"/>
              <a:t>N</a:t>
            </a:r>
            <a:r>
              <a:rPr u="sng" spc="-5" dirty="0"/>
              <a:t>S</a:t>
            </a:r>
            <a:r>
              <a:rPr u="sng" spc="-105" dirty="0"/>
              <a:t> </a:t>
            </a:r>
            <a:r>
              <a:rPr u="sng" spc="-50" dirty="0"/>
              <a:t>A</a:t>
            </a:r>
            <a:r>
              <a:rPr u="sng" spc="-5" dirty="0"/>
              <a:t>S</a:t>
            </a:r>
            <a:r>
              <a:rPr u="sng" spc="-110" dirty="0"/>
              <a:t> </a:t>
            </a:r>
            <a:r>
              <a:rPr u="sng" spc="-50" dirty="0"/>
              <a:t>A</a:t>
            </a:r>
            <a:r>
              <a:rPr u="sng" spc="-100" dirty="0"/>
              <a:t>R</a:t>
            </a:r>
            <a:r>
              <a:rPr u="sng" spc="-55" dirty="0"/>
              <a:t>GU</a:t>
            </a:r>
            <a:r>
              <a:rPr u="sng" spc="-60" dirty="0"/>
              <a:t>M</a:t>
            </a:r>
            <a:r>
              <a:rPr u="sng" spc="-50" dirty="0"/>
              <a:t>EN</a:t>
            </a:r>
            <a:r>
              <a:rPr u="sng" spc="-70" dirty="0"/>
              <a:t>T</a:t>
            </a:r>
            <a:r>
              <a:rPr u="sng" spc="-5" dirty="0"/>
              <a:t>S</a:t>
            </a:r>
            <a:r>
              <a:rPr u="sng" dirty="0"/>
              <a:t> 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7383" y="5386470"/>
            <a:ext cx="1802130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unc_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latin typeface="Courier New"/>
                <a:cs typeface="Courier New"/>
              </a:rPr>
              <a:t>5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</a:t>
            </a:r>
            <a:r>
              <a:rPr sz="1800" spc="-5" dirty="0">
                <a:latin typeface="Courier New"/>
                <a:cs typeface="Courier New"/>
              </a:rPr>
              <a:t>u</a:t>
            </a:r>
            <a:r>
              <a:rPr sz="1800" spc="-10" dirty="0">
                <a:latin typeface="Courier New"/>
                <a:cs typeface="Courier New"/>
              </a:rPr>
              <a:t>nc_b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2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7383" y="6154566"/>
            <a:ext cx="19386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unc_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0" dirty="0">
                <a:latin typeface="Courier New"/>
                <a:cs typeface="Courier New"/>
              </a:rPr>
              <a:t>(fun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0" dirty="0">
                <a:latin typeface="Courier New"/>
                <a:cs typeface="Courier New"/>
              </a:rPr>
              <a:t>_a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43653" y="3088004"/>
            <a:ext cx="840740" cy="543560"/>
          </a:xfrm>
          <a:custGeom>
            <a:avLst/>
            <a:gdLst/>
            <a:ahLst/>
            <a:cxnLst/>
            <a:rect l="l" t="t" r="r" b="b"/>
            <a:pathLst>
              <a:path w="840739" h="543560">
                <a:moveTo>
                  <a:pt x="0" y="543306"/>
                </a:moveTo>
                <a:lnTo>
                  <a:pt x="840486" y="543306"/>
                </a:lnTo>
                <a:lnTo>
                  <a:pt x="840486" y="0"/>
                </a:lnTo>
                <a:lnTo>
                  <a:pt x="0" y="0"/>
                </a:lnTo>
                <a:lnTo>
                  <a:pt x="0" y="54330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43653" y="3088004"/>
            <a:ext cx="840740" cy="543560"/>
          </a:xfrm>
          <a:custGeom>
            <a:avLst/>
            <a:gdLst/>
            <a:ahLst/>
            <a:cxnLst/>
            <a:rect l="l" t="t" r="r" b="b"/>
            <a:pathLst>
              <a:path w="840739" h="543560">
                <a:moveTo>
                  <a:pt x="0" y="543306"/>
                </a:moveTo>
                <a:lnTo>
                  <a:pt x="840486" y="543306"/>
                </a:lnTo>
                <a:lnTo>
                  <a:pt x="840486" y="0"/>
                </a:lnTo>
                <a:lnTo>
                  <a:pt x="0" y="0"/>
                </a:lnTo>
                <a:lnTo>
                  <a:pt x="0" y="543306"/>
                </a:lnTo>
                <a:close/>
              </a:path>
            </a:pathLst>
          </a:custGeom>
          <a:ln w="1600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39080" y="3821810"/>
            <a:ext cx="840740" cy="543560"/>
          </a:xfrm>
          <a:custGeom>
            <a:avLst/>
            <a:gdLst/>
            <a:ahLst/>
            <a:cxnLst/>
            <a:rect l="l" t="t" r="r" b="b"/>
            <a:pathLst>
              <a:path w="840739" h="543560">
                <a:moveTo>
                  <a:pt x="0" y="543306"/>
                </a:moveTo>
                <a:lnTo>
                  <a:pt x="840486" y="543306"/>
                </a:lnTo>
                <a:lnTo>
                  <a:pt x="840486" y="0"/>
                </a:lnTo>
                <a:lnTo>
                  <a:pt x="0" y="0"/>
                </a:lnTo>
                <a:lnTo>
                  <a:pt x="0" y="54330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39080" y="3821810"/>
            <a:ext cx="840740" cy="543560"/>
          </a:xfrm>
          <a:custGeom>
            <a:avLst/>
            <a:gdLst/>
            <a:ahLst/>
            <a:cxnLst/>
            <a:rect l="l" t="t" r="r" b="b"/>
            <a:pathLst>
              <a:path w="840739" h="543560">
                <a:moveTo>
                  <a:pt x="0" y="543306"/>
                </a:moveTo>
                <a:lnTo>
                  <a:pt x="840486" y="543306"/>
                </a:lnTo>
                <a:lnTo>
                  <a:pt x="840486" y="0"/>
                </a:lnTo>
                <a:lnTo>
                  <a:pt x="0" y="0"/>
                </a:lnTo>
                <a:lnTo>
                  <a:pt x="0" y="543306"/>
                </a:lnTo>
                <a:close/>
              </a:path>
            </a:pathLst>
          </a:custGeom>
          <a:ln w="16001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54827" y="1845945"/>
            <a:ext cx="1866264" cy="1541780"/>
          </a:xfrm>
          <a:custGeom>
            <a:avLst/>
            <a:gdLst/>
            <a:ahLst/>
            <a:cxnLst/>
            <a:rect l="l" t="t" r="r" b="b"/>
            <a:pathLst>
              <a:path w="1866265" h="1541779">
                <a:moveTo>
                  <a:pt x="0" y="1541526"/>
                </a:moveTo>
                <a:lnTo>
                  <a:pt x="1866138" y="1541526"/>
                </a:lnTo>
                <a:lnTo>
                  <a:pt x="1866138" y="0"/>
                </a:lnTo>
                <a:lnTo>
                  <a:pt x="0" y="0"/>
                </a:lnTo>
                <a:lnTo>
                  <a:pt x="0" y="1541526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  <a:tabLst>
                <a:tab pos="1935480" algn="l"/>
              </a:tabLst>
            </a:pPr>
            <a:r>
              <a:rPr lang="en-US" altLang="zh-CN" spc="-5" dirty="0" err="1">
                <a:solidFill>
                  <a:srgbClr val="FFFFFF"/>
                </a:solidFill>
                <a:cs typeface="Calibri"/>
              </a:rPr>
              <a:t>fu</a:t>
            </a:r>
            <a:r>
              <a:rPr lang="en-US" altLang="zh-CN" dirty="0" err="1">
                <a:solidFill>
                  <a:srgbClr val="FFFFFF"/>
                </a:solidFill>
                <a:cs typeface="Calibri"/>
              </a:rPr>
              <a:t>nc_c</a:t>
            </a:r>
            <a:r>
              <a:rPr lang="en-US" altLang="zh-CN" spc="1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altLang="zh-CN" spc="-5" dirty="0">
                <a:solidFill>
                  <a:srgbClr val="FFFFFF"/>
                </a:solidFill>
                <a:cs typeface="Calibri"/>
              </a:rPr>
              <a:t>s</a:t>
            </a:r>
            <a:r>
              <a:rPr lang="en-US" altLang="zh-CN" spc="-25" dirty="0">
                <a:solidFill>
                  <a:srgbClr val="FFFFFF"/>
                </a:solidFill>
                <a:cs typeface="Calibri"/>
              </a:rPr>
              <a:t>c</a:t>
            </a:r>
            <a:r>
              <a:rPr lang="en-US" altLang="zh-CN" spc="-5" dirty="0">
                <a:solidFill>
                  <a:srgbClr val="FFFFFF"/>
                </a:solidFill>
                <a:cs typeface="Calibri"/>
              </a:rPr>
              <a:t>ope</a:t>
            </a:r>
            <a:endParaRPr lang="en-US" altLang="zh-CN" dirty="0"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54827" y="1845945"/>
            <a:ext cx="1866264" cy="1541780"/>
          </a:xfrm>
          <a:custGeom>
            <a:avLst/>
            <a:gdLst/>
            <a:ahLst/>
            <a:cxnLst/>
            <a:rect l="l" t="t" r="r" b="b"/>
            <a:pathLst>
              <a:path w="1866265" h="1541779">
                <a:moveTo>
                  <a:pt x="0" y="1541526"/>
                </a:moveTo>
                <a:lnTo>
                  <a:pt x="1866138" y="1541526"/>
                </a:lnTo>
                <a:lnTo>
                  <a:pt x="1866138" y="0"/>
                </a:lnTo>
                <a:lnTo>
                  <a:pt x="0" y="0"/>
                </a:lnTo>
                <a:lnTo>
                  <a:pt x="0" y="1541526"/>
                </a:lnTo>
                <a:close/>
              </a:path>
            </a:pathLst>
          </a:custGeom>
          <a:ln w="16002">
            <a:solidFill>
              <a:srgbClr val="0013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10405" y="1934019"/>
            <a:ext cx="21617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3548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	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10405" y="2470404"/>
            <a:ext cx="6559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nc_a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10405" y="3293364"/>
            <a:ext cx="6661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nc_b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10405" y="4116323"/>
            <a:ext cx="6426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nc_c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4588" y="4903089"/>
            <a:ext cx="1593850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re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ur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z</a:t>
            </a: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8234" y="5386470"/>
            <a:ext cx="709295" cy="1022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0000"/>
              </a:lnSpc>
            </a:pPr>
            <a:r>
              <a:rPr sz="1800" spc="-10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in</a:t>
            </a:r>
            <a:r>
              <a:rPr sz="1800" dirty="0">
                <a:latin typeface="Courier New"/>
                <a:cs typeface="Courier New"/>
              </a:rPr>
              <a:t>t </a:t>
            </a:r>
            <a:r>
              <a:rPr sz="1800" spc="-10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in</a:t>
            </a:r>
            <a:r>
              <a:rPr sz="1800" dirty="0">
                <a:latin typeface="Courier New"/>
                <a:cs typeface="Courier New"/>
              </a:rPr>
              <a:t>t </a:t>
            </a:r>
            <a:r>
              <a:rPr sz="1800" spc="-10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in</a:t>
            </a:r>
            <a:r>
              <a:rPr sz="1800" dirty="0"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43653" y="2375535"/>
            <a:ext cx="840740" cy="544195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11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endParaRPr sz="1800">
              <a:latin typeface="Calibri"/>
              <a:cs typeface="Calibri"/>
            </a:endParaRPr>
          </a:p>
          <a:p>
            <a:pPr marL="187960">
              <a:lnSpc>
                <a:spcPct val="100000"/>
              </a:lnSpc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90591" y="3115310"/>
            <a:ext cx="54673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 marR="5080" indent="-368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85511" y="3849115"/>
            <a:ext cx="54673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 marR="5080" indent="-368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33440" y="2470404"/>
            <a:ext cx="1162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39508" y="2375535"/>
            <a:ext cx="840740" cy="544195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nc_a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89278" y="6095619"/>
            <a:ext cx="2394585" cy="363220"/>
          </a:xfrm>
          <a:custGeom>
            <a:avLst/>
            <a:gdLst/>
            <a:ahLst/>
            <a:cxnLst/>
            <a:rect l="l" t="t" r="r" b="b"/>
            <a:pathLst>
              <a:path w="2394585" h="363220">
                <a:moveTo>
                  <a:pt x="0" y="362711"/>
                </a:moveTo>
                <a:lnTo>
                  <a:pt x="2394204" y="362711"/>
                </a:lnTo>
                <a:lnTo>
                  <a:pt x="2394204" y="0"/>
                </a:lnTo>
                <a:lnTo>
                  <a:pt x="0" y="0"/>
                </a:lnTo>
                <a:lnTo>
                  <a:pt x="0" y="362711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55332" y="3657219"/>
            <a:ext cx="1866264" cy="941069"/>
          </a:xfrm>
          <a:custGeom>
            <a:avLst/>
            <a:gdLst/>
            <a:ahLst/>
            <a:cxnLst/>
            <a:rect l="l" t="t" r="r" b="b"/>
            <a:pathLst>
              <a:path w="1866265" h="941070">
                <a:moveTo>
                  <a:pt x="0" y="941069"/>
                </a:moveTo>
                <a:lnTo>
                  <a:pt x="1866138" y="941069"/>
                </a:lnTo>
                <a:lnTo>
                  <a:pt x="1866138" y="0"/>
                </a:lnTo>
                <a:lnTo>
                  <a:pt x="0" y="0"/>
                </a:lnTo>
                <a:lnTo>
                  <a:pt x="0" y="94106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5332" y="3657219"/>
            <a:ext cx="1866264" cy="941069"/>
          </a:xfrm>
          <a:custGeom>
            <a:avLst/>
            <a:gdLst/>
            <a:ahLst/>
            <a:cxnLst/>
            <a:rect l="l" t="t" r="r" b="b"/>
            <a:pathLst>
              <a:path w="1866265" h="941070">
                <a:moveTo>
                  <a:pt x="0" y="941069"/>
                </a:moveTo>
                <a:lnTo>
                  <a:pt x="1866138" y="941069"/>
                </a:lnTo>
                <a:lnTo>
                  <a:pt x="1866138" y="0"/>
                </a:lnTo>
                <a:lnTo>
                  <a:pt x="0" y="0"/>
                </a:lnTo>
                <a:lnTo>
                  <a:pt x="0" y="941069"/>
                </a:lnTo>
                <a:close/>
              </a:path>
            </a:pathLst>
          </a:custGeom>
          <a:ln w="16001">
            <a:solidFill>
              <a:srgbClr val="0013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855332" y="3657219"/>
            <a:ext cx="1866264" cy="941069"/>
          </a:xfrm>
          <a:prstGeom prst="rect">
            <a:avLst/>
          </a:prstGeom>
          <a:ln w="16001">
            <a:solidFill>
              <a:srgbClr val="00134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nc_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90740" y="5219446"/>
            <a:ext cx="12553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turns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None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49440" y="3099942"/>
            <a:ext cx="1639570" cy="2092325"/>
          </a:xfrm>
          <a:custGeom>
            <a:avLst/>
            <a:gdLst/>
            <a:ahLst/>
            <a:cxnLst/>
            <a:rect l="l" t="t" r="r" b="b"/>
            <a:pathLst>
              <a:path w="1639570" h="2092325">
                <a:moveTo>
                  <a:pt x="76217" y="187888"/>
                </a:moveTo>
                <a:lnTo>
                  <a:pt x="73914" y="218947"/>
                </a:lnTo>
                <a:lnTo>
                  <a:pt x="70612" y="292607"/>
                </a:lnTo>
                <a:lnTo>
                  <a:pt x="68960" y="366140"/>
                </a:lnTo>
                <a:lnTo>
                  <a:pt x="68707" y="439165"/>
                </a:lnTo>
                <a:lnTo>
                  <a:pt x="70104" y="511936"/>
                </a:lnTo>
                <a:lnTo>
                  <a:pt x="73025" y="584326"/>
                </a:lnTo>
                <a:lnTo>
                  <a:pt x="83439" y="727074"/>
                </a:lnTo>
                <a:lnTo>
                  <a:pt x="99568" y="866901"/>
                </a:lnTo>
                <a:lnTo>
                  <a:pt x="121285" y="1002918"/>
                </a:lnTo>
                <a:lnTo>
                  <a:pt x="148590" y="1134364"/>
                </a:lnTo>
                <a:lnTo>
                  <a:pt x="181102" y="1260474"/>
                </a:lnTo>
                <a:lnTo>
                  <a:pt x="199263" y="1321434"/>
                </a:lnTo>
                <a:lnTo>
                  <a:pt x="218694" y="1380997"/>
                </a:lnTo>
                <a:lnTo>
                  <a:pt x="239522" y="1438783"/>
                </a:lnTo>
                <a:lnTo>
                  <a:pt x="261493" y="1494662"/>
                </a:lnTo>
                <a:lnTo>
                  <a:pt x="284734" y="1548891"/>
                </a:lnTo>
                <a:lnTo>
                  <a:pt x="309118" y="1601089"/>
                </a:lnTo>
                <a:lnTo>
                  <a:pt x="334645" y="1651253"/>
                </a:lnTo>
                <a:lnTo>
                  <a:pt x="361442" y="1699259"/>
                </a:lnTo>
                <a:lnTo>
                  <a:pt x="389382" y="1745233"/>
                </a:lnTo>
                <a:lnTo>
                  <a:pt x="418465" y="1788795"/>
                </a:lnTo>
                <a:lnTo>
                  <a:pt x="448564" y="1829942"/>
                </a:lnTo>
                <a:lnTo>
                  <a:pt x="479933" y="1868551"/>
                </a:lnTo>
                <a:lnTo>
                  <a:pt x="512318" y="1904619"/>
                </a:lnTo>
                <a:lnTo>
                  <a:pt x="545465" y="1937765"/>
                </a:lnTo>
                <a:lnTo>
                  <a:pt x="584581" y="1972055"/>
                </a:lnTo>
                <a:lnTo>
                  <a:pt x="624078" y="2001901"/>
                </a:lnTo>
                <a:lnTo>
                  <a:pt x="664210" y="2027554"/>
                </a:lnTo>
                <a:lnTo>
                  <a:pt x="704469" y="2048890"/>
                </a:lnTo>
                <a:lnTo>
                  <a:pt x="745236" y="2065908"/>
                </a:lnTo>
                <a:lnTo>
                  <a:pt x="786130" y="2078736"/>
                </a:lnTo>
                <a:lnTo>
                  <a:pt x="827278" y="2087117"/>
                </a:lnTo>
                <a:lnTo>
                  <a:pt x="868299" y="2091308"/>
                </a:lnTo>
                <a:lnTo>
                  <a:pt x="888746" y="2091943"/>
                </a:lnTo>
                <a:lnTo>
                  <a:pt x="909320" y="2091563"/>
                </a:lnTo>
                <a:lnTo>
                  <a:pt x="949960" y="2087499"/>
                </a:lnTo>
                <a:lnTo>
                  <a:pt x="990473" y="2079370"/>
                </a:lnTo>
                <a:lnTo>
                  <a:pt x="1030351" y="2067433"/>
                </a:lnTo>
                <a:lnTo>
                  <a:pt x="1064047" y="2053843"/>
                </a:lnTo>
                <a:lnTo>
                  <a:pt x="887984" y="2053843"/>
                </a:lnTo>
                <a:lnTo>
                  <a:pt x="869315" y="2053336"/>
                </a:lnTo>
                <a:lnTo>
                  <a:pt x="813562" y="2045970"/>
                </a:lnTo>
                <a:lnTo>
                  <a:pt x="776224" y="2036190"/>
                </a:lnTo>
                <a:lnTo>
                  <a:pt x="738759" y="2022475"/>
                </a:lnTo>
                <a:lnTo>
                  <a:pt x="701421" y="2004695"/>
                </a:lnTo>
                <a:lnTo>
                  <a:pt x="663956" y="1982851"/>
                </a:lnTo>
                <a:lnTo>
                  <a:pt x="626745" y="1956689"/>
                </a:lnTo>
                <a:lnTo>
                  <a:pt x="589534" y="1926336"/>
                </a:lnTo>
                <a:lnTo>
                  <a:pt x="539115" y="1877695"/>
                </a:lnTo>
                <a:lnTo>
                  <a:pt x="508254" y="1843151"/>
                </a:lnTo>
                <a:lnTo>
                  <a:pt x="478282" y="1805939"/>
                </a:lnTo>
                <a:lnTo>
                  <a:pt x="449199" y="1766315"/>
                </a:lnTo>
                <a:lnTo>
                  <a:pt x="421132" y="1724152"/>
                </a:lnTo>
                <a:lnTo>
                  <a:pt x="393954" y="1679575"/>
                </a:lnTo>
                <a:lnTo>
                  <a:pt x="367919" y="1632712"/>
                </a:lnTo>
                <a:lnTo>
                  <a:pt x="343027" y="1583816"/>
                </a:lnTo>
                <a:lnTo>
                  <a:pt x="319278" y="1532763"/>
                </a:lnTo>
                <a:lnTo>
                  <a:pt x="296545" y="1479677"/>
                </a:lnTo>
                <a:lnTo>
                  <a:pt x="274955" y="1424812"/>
                </a:lnTo>
                <a:lnTo>
                  <a:pt x="254508" y="1368043"/>
                </a:lnTo>
                <a:lnTo>
                  <a:pt x="235458" y="1309623"/>
                </a:lnTo>
                <a:lnTo>
                  <a:pt x="217551" y="1249552"/>
                </a:lnTo>
                <a:lnTo>
                  <a:pt x="185420" y="1124839"/>
                </a:lnTo>
                <a:lnTo>
                  <a:pt x="158623" y="995171"/>
                </a:lnTo>
                <a:lnTo>
                  <a:pt x="137160" y="860932"/>
                </a:lnTo>
                <a:lnTo>
                  <a:pt x="121285" y="722756"/>
                </a:lnTo>
                <a:lnTo>
                  <a:pt x="110998" y="581659"/>
                </a:lnTo>
                <a:lnTo>
                  <a:pt x="108204" y="510412"/>
                </a:lnTo>
                <a:lnTo>
                  <a:pt x="106807" y="438403"/>
                </a:lnTo>
                <a:lnTo>
                  <a:pt x="107063" y="366013"/>
                </a:lnTo>
                <a:lnTo>
                  <a:pt x="108712" y="293496"/>
                </a:lnTo>
                <a:lnTo>
                  <a:pt x="111887" y="220598"/>
                </a:lnTo>
                <a:lnTo>
                  <a:pt x="114180" y="191394"/>
                </a:lnTo>
                <a:lnTo>
                  <a:pt x="76217" y="187888"/>
                </a:lnTo>
                <a:close/>
              </a:path>
              <a:path w="1639570" h="2092325">
                <a:moveTo>
                  <a:pt x="1602232" y="1092708"/>
                </a:moveTo>
                <a:lnTo>
                  <a:pt x="1593469" y="1131570"/>
                </a:lnTo>
                <a:lnTo>
                  <a:pt x="1584325" y="1169415"/>
                </a:lnTo>
                <a:lnTo>
                  <a:pt x="1574673" y="1206627"/>
                </a:lnTo>
                <a:lnTo>
                  <a:pt x="1554353" y="1278889"/>
                </a:lnTo>
                <a:lnTo>
                  <a:pt x="1532509" y="1348358"/>
                </a:lnTo>
                <a:lnTo>
                  <a:pt x="1509268" y="1414907"/>
                </a:lnTo>
                <a:lnTo>
                  <a:pt x="1484503" y="1478280"/>
                </a:lnTo>
                <a:lnTo>
                  <a:pt x="1458595" y="1538858"/>
                </a:lnTo>
                <a:lnTo>
                  <a:pt x="1431417" y="1596263"/>
                </a:lnTo>
                <a:lnTo>
                  <a:pt x="1402969" y="1650364"/>
                </a:lnTo>
                <a:lnTo>
                  <a:pt x="1373378" y="1701419"/>
                </a:lnTo>
                <a:lnTo>
                  <a:pt x="1342898" y="1749170"/>
                </a:lnTo>
                <a:lnTo>
                  <a:pt x="1311402" y="1793620"/>
                </a:lnTo>
                <a:lnTo>
                  <a:pt x="1279017" y="1834769"/>
                </a:lnTo>
                <a:lnTo>
                  <a:pt x="1245997" y="1872488"/>
                </a:lnTo>
                <a:lnTo>
                  <a:pt x="1212215" y="1906651"/>
                </a:lnTo>
                <a:lnTo>
                  <a:pt x="1177671" y="1937512"/>
                </a:lnTo>
                <a:lnTo>
                  <a:pt x="1142619" y="1964816"/>
                </a:lnTo>
                <a:lnTo>
                  <a:pt x="1107186" y="1988312"/>
                </a:lnTo>
                <a:lnTo>
                  <a:pt x="1071372" y="2008377"/>
                </a:lnTo>
                <a:lnTo>
                  <a:pt x="1035050" y="2024888"/>
                </a:lnTo>
                <a:lnTo>
                  <a:pt x="998601" y="2037588"/>
                </a:lnTo>
                <a:lnTo>
                  <a:pt x="943483" y="2049906"/>
                </a:lnTo>
                <a:lnTo>
                  <a:pt x="887984" y="2053843"/>
                </a:lnTo>
                <a:lnTo>
                  <a:pt x="1064047" y="2053843"/>
                </a:lnTo>
                <a:lnTo>
                  <a:pt x="1108583" y="2031745"/>
                </a:lnTo>
                <a:lnTo>
                  <a:pt x="1146810" y="2008377"/>
                </a:lnTo>
                <a:lnTo>
                  <a:pt x="1184148" y="1981200"/>
                </a:lnTo>
                <a:lnTo>
                  <a:pt x="1220851" y="1950592"/>
                </a:lnTo>
                <a:lnTo>
                  <a:pt x="1256792" y="1916429"/>
                </a:lnTo>
                <a:lnTo>
                  <a:pt x="1291717" y="1878838"/>
                </a:lnTo>
                <a:lnTo>
                  <a:pt x="1325626" y="1837816"/>
                </a:lnTo>
                <a:lnTo>
                  <a:pt x="1358646" y="1793494"/>
                </a:lnTo>
                <a:lnTo>
                  <a:pt x="1390650" y="1745869"/>
                </a:lnTo>
                <a:lnTo>
                  <a:pt x="1421511" y="1695069"/>
                </a:lnTo>
                <a:lnTo>
                  <a:pt x="1451102" y="1641094"/>
                </a:lnTo>
                <a:lnTo>
                  <a:pt x="1479736" y="1583816"/>
                </a:lnTo>
                <a:lnTo>
                  <a:pt x="1506855" y="1523745"/>
                </a:lnTo>
                <a:lnTo>
                  <a:pt x="1532763" y="1460499"/>
                </a:lnTo>
                <a:lnTo>
                  <a:pt x="1557147" y="1394333"/>
                </a:lnTo>
                <a:lnTo>
                  <a:pt x="1580007" y="1325117"/>
                </a:lnTo>
                <a:lnTo>
                  <a:pt x="1601470" y="1253236"/>
                </a:lnTo>
                <a:lnTo>
                  <a:pt x="1611630" y="1216152"/>
                </a:lnTo>
                <a:lnTo>
                  <a:pt x="1621282" y="1178433"/>
                </a:lnTo>
                <a:lnTo>
                  <a:pt x="1630680" y="1139952"/>
                </a:lnTo>
                <a:lnTo>
                  <a:pt x="1639443" y="1101089"/>
                </a:lnTo>
                <a:lnTo>
                  <a:pt x="1602232" y="1092708"/>
                </a:lnTo>
                <a:close/>
              </a:path>
              <a:path w="1639570" h="2092325">
                <a:moveTo>
                  <a:pt x="178398" y="169290"/>
                </a:moveTo>
                <a:lnTo>
                  <a:pt x="77597" y="169290"/>
                </a:lnTo>
                <a:lnTo>
                  <a:pt x="115697" y="172084"/>
                </a:lnTo>
                <a:lnTo>
                  <a:pt x="114180" y="191394"/>
                </a:lnTo>
                <a:lnTo>
                  <a:pt x="189738" y="198373"/>
                </a:lnTo>
                <a:lnTo>
                  <a:pt x="178398" y="169290"/>
                </a:lnTo>
                <a:close/>
              </a:path>
              <a:path w="1639570" h="2092325">
                <a:moveTo>
                  <a:pt x="77597" y="169290"/>
                </a:moveTo>
                <a:lnTo>
                  <a:pt x="76217" y="187888"/>
                </a:lnTo>
                <a:lnTo>
                  <a:pt x="114180" y="191394"/>
                </a:lnTo>
                <a:lnTo>
                  <a:pt x="115697" y="172084"/>
                </a:lnTo>
                <a:lnTo>
                  <a:pt x="77597" y="169290"/>
                </a:lnTo>
                <a:close/>
              </a:path>
              <a:path w="1639570" h="2092325">
                <a:moveTo>
                  <a:pt x="112395" y="0"/>
                </a:moveTo>
                <a:lnTo>
                  <a:pt x="0" y="180847"/>
                </a:lnTo>
                <a:lnTo>
                  <a:pt x="76217" y="187888"/>
                </a:lnTo>
                <a:lnTo>
                  <a:pt x="77597" y="169290"/>
                </a:lnTo>
                <a:lnTo>
                  <a:pt x="178398" y="169290"/>
                </a:lnTo>
                <a:lnTo>
                  <a:pt x="1123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982208" y="6024117"/>
            <a:ext cx="12553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turns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None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438457" y="3017956"/>
            <a:ext cx="1106170" cy="3282950"/>
          </a:xfrm>
          <a:custGeom>
            <a:avLst/>
            <a:gdLst/>
            <a:ahLst/>
            <a:cxnLst/>
            <a:rect l="l" t="t" r="r" b="b"/>
            <a:pathLst>
              <a:path w="1106170" h="3282950">
                <a:moveTo>
                  <a:pt x="195325" y="3092335"/>
                </a:moveTo>
                <a:lnTo>
                  <a:pt x="0" y="3177413"/>
                </a:lnTo>
                <a:lnTo>
                  <a:pt x="185293" y="3282569"/>
                </a:lnTo>
                <a:lnTo>
                  <a:pt x="189364" y="3205378"/>
                </a:lnTo>
                <a:lnTo>
                  <a:pt x="173355" y="3205378"/>
                </a:lnTo>
                <a:lnTo>
                  <a:pt x="169163" y="3167507"/>
                </a:lnTo>
                <a:lnTo>
                  <a:pt x="191489" y="3165074"/>
                </a:lnTo>
                <a:lnTo>
                  <a:pt x="195325" y="3092335"/>
                </a:lnTo>
                <a:close/>
              </a:path>
              <a:path w="1106170" h="3282950">
                <a:moveTo>
                  <a:pt x="191489" y="3165074"/>
                </a:moveTo>
                <a:lnTo>
                  <a:pt x="169163" y="3167507"/>
                </a:lnTo>
                <a:lnTo>
                  <a:pt x="173355" y="3205378"/>
                </a:lnTo>
                <a:lnTo>
                  <a:pt x="189456" y="3203622"/>
                </a:lnTo>
                <a:lnTo>
                  <a:pt x="191489" y="3165074"/>
                </a:lnTo>
                <a:close/>
              </a:path>
              <a:path w="1106170" h="3282950">
                <a:moveTo>
                  <a:pt x="189456" y="3203622"/>
                </a:moveTo>
                <a:lnTo>
                  <a:pt x="173355" y="3205378"/>
                </a:lnTo>
                <a:lnTo>
                  <a:pt x="189364" y="3205378"/>
                </a:lnTo>
                <a:lnTo>
                  <a:pt x="189456" y="3203622"/>
                </a:lnTo>
                <a:close/>
              </a:path>
              <a:path w="1106170" h="3282950">
                <a:moveTo>
                  <a:pt x="212829" y="3162749"/>
                </a:moveTo>
                <a:lnTo>
                  <a:pt x="191489" y="3165074"/>
                </a:lnTo>
                <a:lnTo>
                  <a:pt x="189456" y="3203622"/>
                </a:lnTo>
                <a:lnTo>
                  <a:pt x="219709" y="3200323"/>
                </a:lnTo>
                <a:lnTo>
                  <a:pt x="220853" y="3200095"/>
                </a:lnTo>
                <a:lnTo>
                  <a:pt x="221869" y="3199777"/>
                </a:lnTo>
                <a:lnTo>
                  <a:pt x="249936" y="3191510"/>
                </a:lnTo>
                <a:lnTo>
                  <a:pt x="277876" y="3181324"/>
                </a:lnTo>
                <a:lnTo>
                  <a:pt x="305434" y="3169158"/>
                </a:lnTo>
                <a:lnTo>
                  <a:pt x="317102" y="3163227"/>
                </a:lnTo>
                <a:lnTo>
                  <a:pt x="211200" y="3163227"/>
                </a:lnTo>
                <a:lnTo>
                  <a:pt x="212829" y="3162749"/>
                </a:lnTo>
                <a:close/>
              </a:path>
              <a:path w="1106170" h="3282950">
                <a:moveTo>
                  <a:pt x="214503" y="3162566"/>
                </a:moveTo>
                <a:lnTo>
                  <a:pt x="212829" y="3162749"/>
                </a:lnTo>
                <a:lnTo>
                  <a:pt x="211200" y="3163227"/>
                </a:lnTo>
                <a:lnTo>
                  <a:pt x="214503" y="3162566"/>
                </a:lnTo>
                <a:close/>
              </a:path>
              <a:path w="1106170" h="3282950">
                <a:moveTo>
                  <a:pt x="318401" y="3162566"/>
                </a:moveTo>
                <a:lnTo>
                  <a:pt x="214503" y="3162566"/>
                </a:lnTo>
                <a:lnTo>
                  <a:pt x="211200" y="3163227"/>
                </a:lnTo>
                <a:lnTo>
                  <a:pt x="317102" y="3163227"/>
                </a:lnTo>
                <a:lnTo>
                  <a:pt x="318401" y="3162566"/>
                </a:lnTo>
                <a:close/>
              </a:path>
              <a:path w="1106170" h="3282950">
                <a:moveTo>
                  <a:pt x="1054100" y="0"/>
                </a:moveTo>
                <a:lnTo>
                  <a:pt x="1016254" y="4699"/>
                </a:lnTo>
                <a:lnTo>
                  <a:pt x="1031113" y="123444"/>
                </a:lnTo>
                <a:lnTo>
                  <a:pt x="1043432" y="242189"/>
                </a:lnTo>
                <a:lnTo>
                  <a:pt x="1053211" y="361188"/>
                </a:lnTo>
                <a:lnTo>
                  <a:pt x="1060450" y="480187"/>
                </a:lnTo>
                <a:lnTo>
                  <a:pt x="1065276" y="599186"/>
                </a:lnTo>
                <a:lnTo>
                  <a:pt x="1067689" y="717804"/>
                </a:lnTo>
                <a:lnTo>
                  <a:pt x="1067816" y="835913"/>
                </a:lnTo>
                <a:lnTo>
                  <a:pt x="1065530" y="953388"/>
                </a:lnTo>
                <a:lnTo>
                  <a:pt x="1060831" y="1069848"/>
                </a:lnTo>
                <a:lnTo>
                  <a:pt x="1054100" y="1185164"/>
                </a:lnTo>
                <a:lnTo>
                  <a:pt x="1044956" y="1299337"/>
                </a:lnTo>
                <a:lnTo>
                  <a:pt x="1033780" y="1411986"/>
                </a:lnTo>
                <a:lnTo>
                  <a:pt x="1020444" y="1522857"/>
                </a:lnTo>
                <a:lnTo>
                  <a:pt x="1004951" y="1631950"/>
                </a:lnTo>
                <a:lnTo>
                  <a:pt x="987425" y="1738883"/>
                </a:lnTo>
                <a:lnTo>
                  <a:pt x="967994" y="1843658"/>
                </a:lnTo>
                <a:lnTo>
                  <a:pt x="946404" y="1946020"/>
                </a:lnTo>
                <a:lnTo>
                  <a:pt x="923036" y="2045589"/>
                </a:lnTo>
                <a:lnTo>
                  <a:pt x="897636" y="2142363"/>
                </a:lnTo>
                <a:lnTo>
                  <a:pt x="870457" y="2236089"/>
                </a:lnTo>
                <a:lnTo>
                  <a:pt x="841375" y="2326640"/>
                </a:lnTo>
                <a:lnTo>
                  <a:pt x="810514" y="2413762"/>
                </a:lnTo>
                <a:lnTo>
                  <a:pt x="778002" y="2497074"/>
                </a:lnTo>
                <a:lnTo>
                  <a:pt x="743712" y="2576779"/>
                </a:lnTo>
                <a:lnTo>
                  <a:pt x="707897" y="2652331"/>
                </a:lnTo>
                <a:lnTo>
                  <a:pt x="670433" y="2723642"/>
                </a:lnTo>
                <a:lnTo>
                  <a:pt x="631444" y="2790634"/>
                </a:lnTo>
                <a:lnTo>
                  <a:pt x="590931" y="2852991"/>
                </a:lnTo>
                <a:lnTo>
                  <a:pt x="549021" y="2910446"/>
                </a:lnTo>
                <a:lnTo>
                  <a:pt x="505587" y="2962973"/>
                </a:lnTo>
                <a:lnTo>
                  <a:pt x="461009" y="3010344"/>
                </a:lnTo>
                <a:lnTo>
                  <a:pt x="415036" y="3052292"/>
                </a:lnTo>
                <a:lnTo>
                  <a:pt x="364744" y="3090887"/>
                </a:lnTo>
                <a:lnTo>
                  <a:pt x="313690" y="3122269"/>
                </a:lnTo>
                <a:lnTo>
                  <a:pt x="262509" y="3146450"/>
                </a:lnTo>
                <a:lnTo>
                  <a:pt x="212829" y="3162749"/>
                </a:lnTo>
                <a:lnTo>
                  <a:pt x="214503" y="3162566"/>
                </a:lnTo>
                <a:lnTo>
                  <a:pt x="318401" y="3162566"/>
                </a:lnTo>
                <a:lnTo>
                  <a:pt x="332867" y="3155213"/>
                </a:lnTo>
                <a:lnTo>
                  <a:pt x="387223" y="3121621"/>
                </a:lnTo>
                <a:lnTo>
                  <a:pt x="440817" y="3080410"/>
                </a:lnTo>
                <a:lnTo>
                  <a:pt x="488695" y="3036443"/>
                </a:lnTo>
                <a:lnTo>
                  <a:pt x="534924" y="2987230"/>
                </a:lnTo>
                <a:lnTo>
                  <a:pt x="579755" y="2932887"/>
                </a:lnTo>
                <a:lnTo>
                  <a:pt x="622808" y="2873756"/>
                </a:lnTo>
                <a:lnTo>
                  <a:pt x="664337" y="2809811"/>
                </a:lnTo>
                <a:lnTo>
                  <a:pt x="704215" y="2741358"/>
                </a:lnTo>
                <a:lnTo>
                  <a:pt x="742442" y="2668651"/>
                </a:lnTo>
                <a:lnTo>
                  <a:pt x="778764" y="2591803"/>
                </a:lnTo>
                <a:lnTo>
                  <a:pt x="813435" y="2510917"/>
                </a:lnTo>
                <a:lnTo>
                  <a:pt x="846455" y="2426462"/>
                </a:lnTo>
                <a:lnTo>
                  <a:pt x="877697" y="2338197"/>
                </a:lnTo>
                <a:lnTo>
                  <a:pt x="907034" y="2246757"/>
                </a:lnTo>
                <a:lnTo>
                  <a:pt x="934466" y="2152015"/>
                </a:lnTo>
                <a:lnTo>
                  <a:pt x="960119" y="2054352"/>
                </a:lnTo>
                <a:lnTo>
                  <a:pt x="983741" y="1953895"/>
                </a:lnTo>
                <a:lnTo>
                  <a:pt x="1005459" y="1850644"/>
                </a:lnTo>
                <a:lnTo>
                  <a:pt x="1025016" y="1745107"/>
                </a:lnTo>
                <a:lnTo>
                  <a:pt x="1042797" y="1637283"/>
                </a:lnTo>
                <a:lnTo>
                  <a:pt x="1058291" y="1527429"/>
                </a:lnTo>
                <a:lnTo>
                  <a:pt x="1071753" y="1415796"/>
                </a:lnTo>
                <a:lnTo>
                  <a:pt x="1082929" y="1302258"/>
                </a:lnTo>
                <a:lnTo>
                  <a:pt x="1092073" y="1187450"/>
                </a:lnTo>
                <a:lnTo>
                  <a:pt x="1098931" y="1071372"/>
                </a:lnTo>
                <a:lnTo>
                  <a:pt x="1103630" y="954024"/>
                </a:lnTo>
                <a:lnTo>
                  <a:pt x="1105916" y="835913"/>
                </a:lnTo>
                <a:lnTo>
                  <a:pt x="1105789" y="717042"/>
                </a:lnTo>
                <a:lnTo>
                  <a:pt x="1103376" y="597662"/>
                </a:lnTo>
                <a:lnTo>
                  <a:pt x="1098550" y="477901"/>
                </a:lnTo>
                <a:lnTo>
                  <a:pt x="1091184" y="358013"/>
                </a:lnTo>
                <a:lnTo>
                  <a:pt x="1081278" y="238252"/>
                </a:lnTo>
                <a:lnTo>
                  <a:pt x="1068959" y="118618"/>
                </a:lnTo>
                <a:lnTo>
                  <a:pt x="10541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836795" y="4555616"/>
            <a:ext cx="840740" cy="543560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62703" y="5272659"/>
            <a:ext cx="841375" cy="544195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70322" y="5948553"/>
            <a:ext cx="840740" cy="543560"/>
          </a:xfrm>
          <a:custGeom>
            <a:avLst/>
            <a:gdLst/>
            <a:ahLst/>
            <a:cxnLst/>
            <a:rect l="l" t="t" r="r" b="b"/>
            <a:pathLst>
              <a:path w="840739" h="543560">
                <a:moveTo>
                  <a:pt x="0" y="543306"/>
                </a:moveTo>
                <a:lnTo>
                  <a:pt x="840486" y="543306"/>
                </a:lnTo>
                <a:lnTo>
                  <a:pt x="840486" y="0"/>
                </a:lnTo>
                <a:lnTo>
                  <a:pt x="0" y="0"/>
                </a:lnTo>
                <a:lnTo>
                  <a:pt x="0" y="54330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70322" y="5948553"/>
            <a:ext cx="840740" cy="543560"/>
          </a:xfrm>
          <a:custGeom>
            <a:avLst/>
            <a:gdLst/>
            <a:ahLst/>
            <a:cxnLst/>
            <a:rect l="l" t="t" r="r" b="b"/>
            <a:pathLst>
              <a:path w="840739" h="543560">
                <a:moveTo>
                  <a:pt x="0" y="543306"/>
                </a:moveTo>
                <a:lnTo>
                  <a:pt x="840486" y="543306"/>
                </a:lnTo>
                <a:lnTo>
                  <a:pt x="840486" y="0"/>
                </a:lnTo>
                <a:lnTo>
                  <a:pt x="0" y="0"/>
                </a:lnTo>
                <a:lnTo>
                  <a:pt x="0" y="543306"/>
                </a:lnTo>
                <a:close/>
              </a:path>
            </a:pathLst>
          </a:custGeom>
          <a:ln w="16001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026914" y="6113017"/>
            <a:ext cx="5283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None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4</a:t>
            </a: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26009" y="2263032"/>
          <a:ext cx="3484647" cy="2648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612"/>
                <a:gridCol w="1911717"/>
                <a:gridCol w="1059318"/>
              </a:tblGrid>
              <a:tr h="36982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ef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fu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c_a(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):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84047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nsid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fun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_a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8404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ef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fu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c_b(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84048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nsid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fun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_b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83954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re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ur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74213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ef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fu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c_c(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z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nsid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fun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_c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4" grpId="0"/>
      <p:bldP spid="15" grpId="0"/>
      <p:bldP spid="16" grpId="0"/>
      <p:bldP spid="20" grpId="0" animBg="1"/>
      <p:bldP spid="21" grpId="0"/>
      <p:bldP spid="22" grpId="0"/>
      <p:bldP spid="23" grpId="0"/>
      <p:bldP spid="24" grpId="0" animBg="1"/>
      <p:bldP spid="25" grpId="0" animBg="1"/>
      <p:bldP spid="26" grpId="0" animBg="1"/>
      <p:bldP spid="29" grpId="0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225032" y="4510164"/>
            <a:ext cx="2795777" cy="1890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0259" y="1893842"/>
            <a:ext cx="7593330" cy="266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inside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function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an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access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ar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able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fine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outside</a:t>
            </a:r>
            <a:endParaRPr sz="2600" dirty="0">
              <a:latin typeface="Calibri"/>
              <a:cs typeface="Calibri"/>
            </a:endParaRPr>
          </a:p>
          <a:p>
            <a:pPr marL="104139" marR="70485" indent="-91440">
              <a:lnSpc>
                <a:spcPts val="2810"/>
              </a:lnSpc>
              <a:spcBef>
                <a:spcPts val="14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inside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function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annot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modif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600" b="1" spc="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ari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bl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</a:t>
            </a:r>
            <a:r>
              <a:rPr sz="2600" spc="-3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fined outsid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--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usin</a:t>
            </a:r>
            <a:r>
              <a:rPr sz="2600" spc="-5" dirty="0">
                <a:latin typeface="Calibri"/>
                <a:cs typeface="Calibri"/>
              </a:rPr>
              <a:t>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globa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ariable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t </a:t>
            </a:r>
            <a:r>
              <a:rPr sz="2600" spc="-10" dirty="0">
                <a:latin typeface="Calibri"/>
                <a:cs typeface="Calibri"/>
              </a:rPr>
              <a:t>f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wned </a:t>
            </a:r>
            <a:r>
              <a:rPr sz="2600" spc="5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pon</a:t>
            </a:r>
            <a:endParaRPr sz="2600" dirty="0">
              <a:latin typeface="Calibri"/>
              <a:cs typeface="Calibri"/>
            </a:endParaRPr>
          </a:p>
          <a:p>
            <a:pPr marL="766445" marR="290830" indent="-609600">
              <a:lnSpc>
                <a:spcPct val="100000"/>
              </a:lnSpc>
              <a:spcBef>
                <a:spcPts val="1580"/>
              </a:spcBef>
              <a:tabLst>
                <a:tab pos="2836545" algn="l"/>
                <a:tab pos="3446145" algn="l"/>
                <a:tab pos="5770245" algn="l"/>
                <a:tab pos="6379845" algn="l"/>
              </a:tabLst>
            </a:pPr>
            <a:r>
              <a:rPr sz="2000" spc="-5" dirty="0">
                <a:latin typeface="Courier New"/>
                <a:cs typeface="Courier New"/>
              </a:rPr>
              <a:t>def f(y):	def g(y):	def h(y): x = 1		print(x)		x += 1</a:t>
            </a:r>
            <a:endParaRPr sz="2000" dirty="0">
              <a:latin typeface="Courier New"/>
              <a:cs typeface="Courier New"/>
            </a:endParaRPr>
          </a:p>
          <a:p>
            <a:pPr marL="766445" marR="1052830">
              <a:lnSpc>
                <a:spcPct val="100000"/>
              </a:lnSpc>
              <a:tabLst>
                <a:tab pos="3446145" algn="l"/>
                <a:tab pos="5770245" algn="l"/>
              </a:tabLst>
            </a:pPr>
            <a:r>
              <a:rPr sz="2000" spc="-5" dirty="0">
                <a:latin typeface="Courier New"/>
                <a:cs typeface="Courier New"/>
              </a:rPr>
              <a:t>x += 1	print(x + 1) print(x)		x = 5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7403" y="3657600"/>
            <a:ext cx="2527884" cy="1536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537965" y="4549902"/>
            <a:ext cx="2469515" cy="1947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55489" y="3663315"/>
            <a:ext cx="368300" cy="659130"/>
          </a:xfrm>
          <a:custGeom>
            <a:avLst/>
            <a:gdLst/>
            <a:ahLst/>
            <a:cxnLst/>
            <a:rect l="l" t="t" r="r" b="b"/>
            <a:pathLst>
              <a:path w="368300" h="659129">
                <a:moveTo>
                  <a:pt x="0" y="659130"/>
                </a:moveTo>
                <a:lnTo>
                  <a:pt x="368046" y="659130"/>
                </a:lnTo>
                <a:lnTo>
                  <a:pt x="368046" y="0"/>
                </a:lnTo>
                <a:lnTo>
                  <a:pt x="0" y="0"/>
                </a:lnTo>
                <a:lnTo>
                  <a:pt x="0" y="659130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88810" y="4243196"/>
            <a:ext cx="1499235" cy="329565"/>
          </a:xfrm>
          <a:custGeom>
            <a:avLst/>
            <a:gdLst/>
            <a:ahLst/>
            <a:cxnLst/>
            <a:rect l="l" t="t" r="r" b="b"/>
            <a:pathLst>
              <a:path w="1499234" h="329564">
                <a:moveTo>
                  <a:pt x="0" y="329183"/>
                </a:moveTo>
                <a:lnTo>
                  <a:pt x="1498854" y="329183"/>
                </a:lnTo>
                <a:lnTo>
                  <a:pt x="1498854" y="0"/>
                </a:lnTo>
                <a:lnTo>
                  <a:pt x="0" y="0"/>
                </a:lnTo>
                <a:lnTo>
                  <a:pt x="0" y="329183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21627" y="3666363"/>
            <a:ext cx="2132330" cy="328930"/>
          </a:xfrm>
          <a:custGeom>
            <a:avLst/>
            <a:gdLst/>
            <a:ahLst/>
            <a:cxnLst/>
            <a:rect l="l" t="t" r="r" b="b"/>
            <a:pathLst>
              <a:path w="2132329" h="328929">
                <a:moveTo>
                  <a:pt x="0" y="328422"/>
                </a:moveTo>
                <a:lnTo>
                  <a:pt x="2132076" y="328422"/>
                </a:lnTo>
                <a:lnTo>
                  <a:pt x="2132076" y="0"/>
                </a:lnTo>
                <a:lnTo>
                  <a:pt x="0" y="0"/>
                </a:lnTo>
                <a:lnTo>
                  <a:pt x="0" y="328422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60" dirty="0"/>
              <a:t>S</a:t>
            </a:r>
            <a:r>
              <a:rPr u="sng" spc="-100" dirty="0"/>
              <a:t>C</a:t>
            </a:r>
            <a:r>
              <a:rPr u="sng" spc="-50" dirty="0"/>
              <a:t>O</a:t>
            </a:r>
            <a:r>
              <a:rPr u="sng" spc="-55" dirty="0"/>
              <a:t>P</a:t>
            </a:r>
            <a:r>
              <a:rPr u="sng" spc="-5" dirty="0"/>
              <a:t>E</a:t>
            </a:r>
            <a:r>
              <a:rPr u="sng" spc="-95" dirty="0"/>
              <a:t> </a:t>
            </a:r>
            <a:r>
              <a:rPr u="sng" spc="-55" dirty="0"/>
              <a:t>EX</a:t>
            </a:r>
            <a:r>
              <a:rPr u="sng" spc="-50" dirty="0"/>
              <a:t>A</a:t>
            </a:r>
            <a:r>
              <a:rPr u="sng" spc="-55" dirty="0"/>
              <a:t>MPL</a:t>
            </a:r>
            <a:r>
              <a:rPr u="sng" spc="-5" dirty="0"/>
              <a:t>E</a:t>
            </a:r>
            <a:r>
              <a:rPr u="sng" dirty="0"/>
              <a:t> 	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34740" y="4598878"/>
            <a:ext cx="124460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x = 5 g(x) print(x)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67931" y="4598878"/>
            <a:ext cx="12446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h(x) print(x)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4532" y="4903678"/>
            <a:ext cx="124460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x = 5 f(x) print(x)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157" y="3308985"/>
            <a:ext cx="6985" cy="3092450"/>
          </a:xfrm>
          <a:custGeom>
            <a:avLst/>
            <a:gdLst/>
            <a:ahLst/>
            <a:cxnLst/>
            <a:rect l="l" t="t" r="r" b="b"/>
            <a:pathLst>
              <a:path w="6985" h="3092450">
                <a:moveTo>
                  <a:pt x="0" y="0"/>
                </a:moveTo>
                <a:lnTo>
                  <a:pt x="6985" y="3092081"/>
                </a:lnTo>
              </a:path>
            </a:pathLst>
          </a:custGeom>
          <a:ln w="1295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94095" y="3302126"/>
            <a:ext cx="6985" cy="3092450"/>
          </a:xfrm>
          <a:custGeom>
            <a:avLst/>
            <a:gdLst/>
            <a:ahLst/>
            <a:cxnLst/>
            <a:rect l="l" t="t" r="r" b="b"/>
            <a:pathLst>
              <a:path w="6985" h="3092450">
                <a:moveTo>
                  <a:pt x="0" y="0"/>
                </a:moveTo>
                <a:lnTo>
                  <a:pt x="6985" y="3092081"/>
                </a:lnTo>
              </a:path>
            </a:pathLst>
          </a:custGeom>
          <a:ln w="1295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025" y="5583554"/>
            <a:ext cx="872489" cy="8065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61359" y="3753992"/>
            <a:ext cx="917790" cy="6156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4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165845" y="6636829"/>
            <a:ext cx="16129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25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2" grpId="0" animBg="1"/>
      <p:bldP spid="3" grpId="0" animBg="1"/>
      <p:bldP spid="4" grpId="0" animBg="1"/>
      <p:bldP spid="5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259" y="1893842"/>
            <a:ext cx="7593330" cy="1241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inside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function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an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access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ar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able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fine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outside</a:t>
            </a:r>
            <a:endParaRPr sz="2600">
              <a:latin typeface="Calibri"/>
              <a:cs typeface="Calibri"/>
            </a:endParaRPr>
          </a:p>
          <a:p>
            <a:pPr marL="104139" marR="70485" indent="-91440">
              <a:lnSpc>
                <a:spcPts val="2810"/>
              </a:lnSpc>
              <a:spcBef>
                <a:spcPts val="14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inside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function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annot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modif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600" b="1" spc="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ari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bl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</a:t>
            </a:r>
            <a:r>
              <a:rPr sz="2600" spc="-3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fined outsid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--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usin</a:t>
            </a:r>
            <a:r>
              <a:rPr sz="2600" spc="-5" dirty="0">
                <a:latin typeface="Calibri"/>
                <a:cs typeface="Calibri"/>
              </a:rPr>
              <a:t>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globa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ariable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t </a:t>
            </a:r>
            <a:r>
              <a:rPr sz="2600" spc="-10" dirty="0">
                <a:latin typeface="Calibri"/>
                <a:cs typeface="Calibri"/>
              </a:rPr>
              <a:t>f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wned </a:t>
            </a:r>
            <a:r>
              <a:rPr sz="2600" spc="5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pon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60" dirty="0"/>
              <a:t>S</a:t>
            </a:r>
            <a:r>
              <a:rPr u="sng" spc="-100" dirty="0"/>
              <a:t>C</a:t>
            </a:r>
            <a:r>
              <a:rPr u="sng" spc="-50" dirty="0"/>
              <a:t>O</a:t>
            </a:r>
            <a:r>
              <a:rPr u="sng" spc="-55" dirty="0"/>
              <a:t>P</a:t>
            </a:r>
            <a:r>
              <a:rPr u="sng" spc="-5" dirty="0"/>
              <a:t>E</a:t>
            </a:r>
            <a:r>
              <a:rPr u="sng" spc="-95" dirty="0"/>
              <a:t> </a:t>
            </a:r>
            <a:r>
              <a:rPr u="sng" spc="-55" dirty="0"/>
              <a:t>EX</a:t>
            </a:r>
            <a:r>
              <a:rPr u="sng" spc="-50" dirty="0"/>
              <a:t>A</a:t>
            </a:r>
            <a:r>
              <a:rPr u="sng" spc="-55" dirty="0"/>
              <a:t>MPL</a:t>
            </a:r>
            <a:r>
              <a:rPr u="sng" spc="-5" dirty="0"/>
              <a:t>E</a:t>
            </a:r>
            <a:r>
              <a:rPr u="sng" dirty="0"/>
              <a:t> 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4532" y="3379678"/>
            <a:ext cx="31629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92400" algn="l"/>
              </a:tabLst>
            </a:pPr>
            <a:r>
              <a:rPr sz="2000" spc="-5" dirty="0">
                <a:latin typeface="Courier New"/>
                <a:cs typeface="Courier New"/>
              </a:rPr>
              <a:t>def f(y):	def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44340" y="3379678"/>
            <a:ext cx="3872865" cy="119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2336165" algn="l"/>
                <a:tab pos="2945765" algn="l"/>
              </a:tabLst>
            </a:pPr>
            <a:r>
              <a:rPr sz="2000" spc="-5" dirty="0">
                <a:latin typeface="Courier New"/>
                <a:cs typeface="Courier New"/>
              </a:rPr>
              <a:t>g(y):	def h(y): print(x)		x += 1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233616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x = 5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4740" y="4598878"/>
            <a:ext cx="35687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45765" algn="l"/>
              </a:tabLst>
            </a:pPr>
            <a:r>
              <a:rPr sz="2000" spc="-5" dirty="0">
                <a:latin typeface="Courier New"/>
                <a:cs typeface="Courier New"/>
              </a:rPr>
              <a:t>x = 5	h(x)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4740" y="4903678"/>
            <a:ext cx="41783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45765" algn="l"/>
              </a:tabLst>
            </a:pPr>
            <a:r>
              <a:rPr sz="2000" spc="-5" dirty="0">
                <a:latin typeface="Courier New"/>
                <a:cs typeface="Courier New"/>
              </a:rPr>
              <a:t>g(x)	print(x)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4740" y="5208478"/>
            <a:ext cx="12446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print(x)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4132" y="3684478"/>
            <a:ext cx="9398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x = 1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x += 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4132" y="4294078"/>
            <a:ext cx="12446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print(x)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4532" y="4903678"/>
            <a:ext cx="7874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x = 5 f(x)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4532" y="5513532"/>
            <a:ext cx="12446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print(x)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8862" y="5510403"/>
            <a:ext cx="1499235" cy="329565"/>
          </a:xfrm>
          <a:custGeom>
            <a:avLst/>
            <a:gdLst/>
            <a:ahLst/>
            <a:cxnLst/>
            <a:rect l="l" t="t" r="r" b="b"/>
            <a:pathLst>
              <a:path w="1499235" h="329564">
                <a:moveTo>
                  <a:pt x="0" y="329184"/>
                </a:moveTo>
                <a:lnTo>
                  <a:pt x="1498853" y="329184"/>
                </a:lnTo>
                <a:lnTo>
                  <a:pt x="1498853" y="0"/>
                </a:lnTo>
                <a:lnTo>
                  <a:pt x="0" y="0"/>
                </a:lnTo>
                <a:lnTo>
                  <a:pt x="0" y="329184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84319" y="5646661"/>
            <a:ext cx="1489329" cy="903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76625" y="5181219"/>
            <a:ext cx="1499235" cy="329565"/>
          </a:xfrm>
          <a:custGeom>
            <a:avLst/>
            <a:gdLst/>
            <a:ahLst/>
            <a:cxnLst/>
            <a:rect l="l" t="t" r="r" b="b"/>
            <a:pathLst>
              <a:path w="1499235" h="329564">
                <a:moveTo>
                  <a:pt x="0" y="329183"/>
                </a:moveTo>
                <a:lnTo>
                  <a:pt x="1498853" y="329183"/>
                </a:lnTo>
                <a:lnTo>
                  <a:pt x="1498853" y="0"/>
                </a:lnTo>
                <a:lnTo>
                  <a:pt x="0" y="0"/>
                </a:lnTo>
                <a:lnTo>
                  <a:pt x="0" y="329183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07860" y="4887848"/>
            <a:ext cx="1499235" cy="328930"/>
          </a:xfrm>
          <a:custGeom>
            <a:avLst/>
            <a:gdLst/>
            <a:ahLst/>
            <a:cxnLst/>
            <a:rect l="l" t="t" r="r" b="b"/>
            <a:pathLst>
              <a:path w="1499234" h="328929">
                <a:moveTo>
                  <a:pt x="0" y="328421"/>
                </a:moveTo>
                <a:lnTo>
                  <a:pt x="1498853" y="328421"/>
                </a:lnTo>
                <a:lnTo>
                  <a:pt x="1498853" y="0"/>
                </a:lnTo>
                <a:lnTo>
                  <a:pt x="0" y="0"/>
                </a:lnTo>
                <a:lnTo>
                  <a:pt x="0" y="328421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07717" y="5839586"/>
            <a:ext cx="2124710" cy="410845"/>
          </a:xfrm>
          <a:custGeom>
            <a:avLst/>
            <a:gdLst/>
            <a:ahLst/>
            <a:cxnLst/>
            <a:rect l="l" t="t" r="r" b="b"/>
            <a:pathLst>
              <a:path w="2124710" h="410845">
                <a:moveTo>
                  <a:pt x="0" y="0"/>
                </a:moveTo>
                <a:lnTo>
                  <a:pt x="2124710" y="410603"/>
                </a:lnTo>
              </a:path>
            </a:pathLst>
          </a:custGeom>
          <a:ln w="129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70807" y="5557646"/>
            <a:ext cx="288290" cy="380365"/>
          </a:xfrm>
          <a:custGeom>
            <a:avLst/>
            <a:gdLst/>
            <a:ahLst/>
            <a:cxnLst/>
            <a:rect l="l" t="t" r="r" b="b"/>
            <a:pathLst>
              <a:path w="288289" h="380364">
                <a:moveTo>
                  <a:pt x="0" y="0"/>
                </a:moveTo>
                <a:lnTo>
                  <a:pt x="287782" y="380364"/>
                </a:lnTo>
              </a:path>
            </a:pathLst>
          </a:custGeom>
          <a:ln w="129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05525" y="5231510"/>
            <a:ext cx="1320165" cy="324485"/>
          </a:xfrm>
          <a:custGeom>
            <a:avLst/>
            <a:gdLst/>
            <a:ahLst/>
            <a:cxnLst/>
            <a:rect l="l" t="t" r="r" b="b"/>
            <a:pathLst>
              <a:path w="1320165" h="324485">
                <a:moveTo>
                  <a:pt x="0" y="324484"/>
                </a:moveTo>
                <a:lnTo>
                  <a:pt x="1320165" y="0"/>
                </a:lnTo>
              </a:path>
            </a:pathLst>
          </a:custGeom>
          <a:ln w="129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61157" y="3308985"/>
            <a:ext cx="6985" cy="2011680"/>
          </a:xfrm>
          <a:custGeom>
            <a:avLst/>
            <a:gdLst/>
            <a:ahLst/>
            <a:cxnLst/>
            <a:rect l="l" t="t" r="r" b="b"/>
            <a:pathLst>
              <a:path w="6985" h="2011679">
                <a:moveTo>
                  <a:pt x="0" y="0"/>
                </a:moveTo>
                <a:lnTo>
                  <a:pt x="6985" y="2011680"/>
                </a:lnTo>
              </a:path>
            </a:pathLst>
          </a:custGeom>
          <a:ln w="12953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94095" y="3302126"/>
            <a:ext cx="6985" cy="2011680"/>
          </a:xfrm>
          <a:custGeom>
            <a:avLst/>
            <a:gdLst/>
            <a:ahLst/>
            <a:cxnLst/>
            <a:rect l="l" t="t" r="r" b="b"/>
            <a:pathLst>
              <a:path w="6985" h="2011679">
                <a:moveTo>
                  <a:pt x="0" y="0"/>
                </a:moveTo>
                <a:lnTo>
                  <a:pt x="6985" y="2011680"/>
                </a:lnTo>
              </a:path>
            </a:pathLst>
          </a:custGeom>
          <a:ln w="12953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4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50" dirty="0"/>
              <a:t>HARD</a:t>
            </a:r>
            <a:r>
              <a:rPr u="sng" spc="-55" dirty="0"/>
              <a:t>E</a:t>
            </a:r>
            <a:r>
              <a:rPr u="sng" dirty="0"/>
              <a:t>R</a:t>
            </a:r>
            <a:r>
              <a:rPr u="sng" spc="-125" dirty="0"/>
              <a:t> </a:t>
            </a:r>
            <a:r>
              <a:rPr u="sng" spc="-60" dirty="0"/>
              <a:t>S</a:t>
            </a:r>
            <a:r>
              <a:rPr u="sng" spc="-100" dirty="0"/>
              <a:t>C</a:t>
            </a:r>
            <a:r>
              <a:rPr u="sng" spc="-50" dirty="0"/>
              <a:t>O</a:t>
            </a:r>
            <a:r>
              <a:rPr u="sng" spc="-55" dirty="0"/>
              <a:t>P</a:t>
            </a:r>
            <a:r>
              <a:rPr u="sng" spc="-5" dirty="0"/>
              <a:t>E</a:t>
            </a:r>
            <a:r>
              <a:rPr u="sng" spc="-95" dirty="0"/>
              <a:t> </a:t>
            </a:r>
            <a:r>
              <a:rPr u="sng" spc="-55" dirty="0"/>
              <a:t>EX</a:t>
            </a:r>
            <a:r>
              <a:rPr u="sng" spc="-50" dirty="0"/>
              <a:t>A</a:t>
            </a:r>
            <a:r>
              <a:rPr u="sng" spc="-55" dirty="0"/>
              <a:t>MPL</a:t>
            </a:r>
            <a:r>
              <a:rPr u="sng" spc="-5" dirty="0"/>
              <a:t>E</a:t>
            </a:r>
            <a:r>
              <a:rPr u="sng" dirty="0"/>
              <a:t> 	</a:t>
            </a:r>
          </a:p>
        </p:txBody>
      </p:sp>
      <p:sp>
        <p:nvSpPr>
          <p:cNvPr id="3" name="object 3"/>
          <p:cNvSpPr/>
          <p:nvPr/>
        </p:nvSpPr>
        <p:spPr>
          <a:xfrm>
            <a:off x="4018534" y="1667382"/>
            <a:ext cx="3406775" cy="2192020"/>
          </a:xfrm>
          <a:custGeom>
            <a:avLst/>
            <a:gdLst/>
            <a:ahLst/>
            <a:cxnLst/>
            <a:rect l="l" t="t" r="r" b="b"/>
            <a:pathLst>
              <a:path w="3406775" h="2192020">
                <a:moveTo>
                  <a:pt x="0" y="0"/>
                </a:moveTo>
                <a:lnTo>
                  <a:pt x="463804" y="606552"/>
                </a:lnTo>
                <a:lnTo>
                  <a:pt x="404018" y="654395"/>
                </a:lnTo>
                <a:lnTo>
                  <a:pt x="349682" y="703868"/>
                </a:lnTo>
                <a:lnTo>
                  <a:pt x="300813" y="754818"/>
                </a:lnTo>
                <a:lnTo>
                  <a:pt x="257433" y="807092"/>
                </a:lnTo>
                <a:lnTo>
                  <a:pt x="219559" y="860536"/>
                </a:lnTo>
                <a:lnTo>
                  <a:pt x="187211" y="914997"/>
                </a:lnTo>
                <a:lnTo>
                  <a:pt x="160410" y="970322"/>
                </a:lnTo>
                <a:lnTo>
                  <a:pt x="139173" y="1026359"/>
                </a:lnTo>
                <a:lnTo>
                  <a:pt x="123522" y="1082953"/>
                </a:lnTo>
                <a:lnTo>
                  <a:pt x="113474" y="1139952"/>
                </a:lnTo>
                <a:lnTo>
                  <a:pt x="109050" y="1197202"/>
                </a:lnTo>
                <a:lnTo>
                  <a:pt x="110269" y="1254550"/>
                </a:lnTo>
                <a:lnTo>
                  <a:pt x="117150" y="1311844"/>
                </a:lnTo>
                <a:lnTo>
                  <a:pt x="129714" y="1368929"/>
                </a:lnTo>
                <a:lnTo>
                  <a:pt x="147978" y="1425654"/>
                </a:lnTo>
                <a:lnTo>
                  <a:pt x="171964" y="1481864"/>
                </a:lnTo>
                <a:lnTo>
                  <a:pt x="201689" y="1537407"/>
                </a:lnTo>
                <a:lnTo>
                  <a:pt x="237174" y="1592128"/>
                </a:lnTo>
                <a:lnTo>
                  <a:pt x="278438" y="1645876"/>
                </a:lnTo>
                <a:lnTo>
                  <a:pt x="325501" y="1698498"/>
                </a:lnTo>
                <a:lnTo>
                  <a:pt x="397295" y="1766651"/>
                </a:lnTo>
                <a:lnTo>
                  <a:pt x="476847" y="1830118"/>
                </a:lnTo>
                <a:lnTo>
                  <a:pt x="563577" y="1888804"/>
                </a:lnTo>
                <a:lnTo>
                  <a:pt x="656908" y="1942615"/>
                </a:lnTo>
                <a:lnTo>
                  <a:pt x="756259" y="1991457"/>
                </a:lnTo>
                <a:lnTo>
                  <a:pt x="861052" y="2035236"/>
                </a:lnTo>
                <a:lnTo>
                  <a:pt x="970709" y="2073857"/>
                </a:lnTo>
                <a:lnTo>
                  <a:pt x="1084650" y="2107228"/>
                </a:lnTo>
                <a:lnTo>
                  <a:pt x="1202296" y="2135254"/>
                </a:lnTo>
                <a:lnTo>
                  <a:pt x="1323070" y="2157841"/>
                </a:lnTo>
                <a:lnTo>
                  <a:pt x="1446391" y="2174894"/>
                </a:lnTo>
                <a:lnTo>
                  <a:pt x="1571681" y="2186321"/>
                </a:lnTo>
                <a:lnTo>
                  <a:pt x="1698362" y="2192026"/>
                </a:lnTo>
                <a:lnTo>
                  <a:pt x="1825854" y="2191917"/>
                </a:lnTo>
                <a:lnTo>
                  <a:pt x="1953579" y="2185898"/>
                </a:lnTo>
                <a:lnTo>
                  <a:pt x="2080957" y="2173876"/>
                </a:lnTo>
                <a:lnTo>
                  <a:pt x="2207411" y="2155757"/>
                </a:lnTo>
                <a:lnTo>
                  <a:pt x="2332360" y="2131446"/>
                </a:lnTo>
                <a:lnTo>
                  <a:pt x="2455227" y="2100851"/>
                </a:lnTo>
                <a:lnTo>
                  <a:pt x="2575433" y="2063877"/>
                </a:lnTo>
                <a:lnTo>
                  <a:pt x="2690220" y="2021263"/>
                </a:lnTo>
                <a:lnTo>
                  <a:pt x="2797116" y="1974042"/>
                </a:lnTo>
                <a:lnTo>
                  <a:pt x="2895959" y="1922557"/>
                </a:lnTo>
                <a:lnTo>
                  <a:pt x="2986593" y="1867154"/>
                </a:lnTo>
                <a:lnTo>
                  <a:pt x="3068859" y="1808174"/>
                </a:lnTo>
                <a:lnTo>
                  <a:pt x="3142598" y="1745962"/>
                </a:lnTo>
                <a:lnTo>
                  <a:pt x="3207652" y="1680863"/>
                </a:lnTo>
                <a:lnTo>
                  <a:pt x="3263862" y="1613220"/>
                </a:lnTo>
                <a:lnTo>
                  <a:pt x="3311070" y="1543376"/>
                </a:lnTo>
                <a:lnTo>
                  <a:pt x="3349117" y="1471676"/>
                </a:lnTo>
                <a:lnTo>
                  <a:pt x="3377844" y="1398463"/>
                </a:lnTo>
                <a:lnTo>
                  <a:pt x="3397094" y="1324081"/>
                </a:lnTo>
                <a:lnTo>
                  <a:pt x="3406708" y="1248875"/>
                </a:lnTo>
                <a:lnTo>
                  <a:pt x="3406527" y="1173187"/>
                </a:lnTo>
                <a:lnTo>
                  <a:pt x="3396392" y="1097363"/>
                </a:lnTo>
                <a:lnTo>
                  <a:pt x="3376146" y="1021745"/>
                </a:lnTo>
                <a:lnTo>
                  <a:pt x="3345630" y="946678"/>
                </a:lnTo>
                <a:lnTo>
                  <a:pt x="3304685" y="872505"/>
                </a:lnTo>
                <a:lnTo>
                  <a:pt x="3253153" y="799570"/>
                </a:lnTo>
                <a:lnTo>
                  <a:pt x="3190875" y="728218"/>
                </a:lnTo>
                <a:lnTo>
                  <a:pt x="3119080" y="660064"/>
                </a:lnTo>
                <a:lnTo>
                  <a:pt x="3039528" y="596597"/>
                </a:lnTo>
                <a:lnTo>
                  <a:pt x="2952798" y="537911"/>
                </a:lnTo>
                <a:lnTo>
                  <a:pt x="2859467" y="484100"/>
                </a:lnTo>
                <a:lnTo>
                  <a:pt x="2760116" y="435258"/>
                </a:lnTo>
                <a:lnTo>
                  <a:pt x="2655323" y="391479"/>
                </a:lnTo>
                <a:lnTo>
                  <a:pt x="2574005" y="362839"/>
                </a:lnTo>
                <a:lnTo>
                  <a:pt x="940943" y="362839"/>
                </a:lnTo>
                <a:lnTo>
                  <a:pt x="0" y="0"/>
                </a:lnTo>
                <a:close/>
              </a:path>
              <a:path w="3406775" h="2192020">
                <a:moveTo>
                  <a:pt x="1818013" y="234689"/>
                </a:moveTo>
                <a:lnTo>
                  <a:pt x="1690521" y="234798"/>
                </a:lnTo>
                <a:lnTo>
                  <a:pt x="1562796" y="240817"/>
                </a:lnTo>
                <a:lnTo>
                  <a:pt x="1435418" y="252839"/>
                </a:lnTo>
                <a:lnTo>
                  <a:pt x="1308964" y="270958"/>
                </a:lnTo>
                <a:lnTo>
                  <a:pt x="1184015" y="295269"/>
                </a:lnTo>
                <a:lnTo>
                  <a:pt x="1061148" y="325864"/>
                </a:lnTo>
                <a:lnTo>
                  <a:pt x="940943" y="362839"/>
                </a:lnTo>
                <a:lnTo>
                  <a:pt x="2574005" y="362839"/>
                </a:lnTo>
                <a:lnTo>
                  <a:pt x="2431725" y="319487"/>
                </a:lnTo>
                <a:lnTo>
                  <a:pt x="2314079" y="291461"/>
                </a:lnTo>
                <a:lnTo>
                  <a:pt x="2193305" y="268874"/>
                </a:lnTo>
                <a:lnTo>
                  <a:pt x="2069984" y="251821"/>
                </a:lnTo>
                <a:lnTo>
                  <a:pt x="1944694" y="240394"/>
                </a:lnTo>
                <a:lnTo>
                  <a:pt x="1818013" y="234689"/>
                </a:lnTo>
                <a:close/>
              </a:path>
            </a:pathLst>
          </a:custGeom>
          <a:solidFill>
            <a:srgbClr val="9437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18534" y="1667382"/>
            <a:ext cx="3406775" cy="2192020"/>
          </a:xfrm>
          <a:custGeom>
            <a:avLst/>
            <a:gdLst/>
            <a:ahLst/>
            <a:cxnLst/>
            <a:rect l="l" t="t" r="r" b="b"/>
            <a:pathLst>
              <a:path w="3406775" h="2192020">
                <a:moveTo>
                  <a:pt x="0" y="0"/>
                </a:moveTo>
                <a:lnTo>
                  <a:pt x="940943" y="362839"/>
                </a:lnTo>
                <a:lnTo>
                  <a:pt x="1061148" y="325864"/>
                </a:lnTo>
                <a:lnTo>
                  <a:pt x="1184015" y="295269"/>
                </a:lnTo>
                <a:lnTo>
                  <a:pt x="1308964" y="270958"/>
                </a:lnTo>
                <a:lnTo>
                  <a:pt x="1435418" y="252839"/>
                </a:lnTo>
                <a:lnTo>
                  <a:pt x="1562796" y="240817"/>
                </a:lnTo>
                <a:lnTo>
                  <a:pt x="1690521" y="234798"/>
                </a:lnTo>
                <a:lnTo>
                  <a:pt x="1818013" y="234689"/>
                </a:lnTo>
                <a:lnTo>
                  <a:pt x="1944694" y="240394"/>
                </a:lnTo>
                <a:lnTo>
                  <a:pt x="2069984" y="251821"/>
                </a:lnTo>
                <a:lnTo>
                  <a:pt x="2193305" y="268874"/>
                </a:lnTo>
                <a:lnTo>
                  <a:pt x="2314079" y="291461"/>
                </a:lnTo>
                <a:lnTo>
                  <a:pt x="2431725" y="319487"/>
                </a:lnTo>
                <a:lnTo>
                  <a:pt x="2545666" y="352858"/>
                </a:lnTo>
                <a:lnTo>
                  <a:pt x="2655323" y="391479"/>
                </a:lnTo>
                <a:lnTo>
                  <a:pt x="2760116" y="435258"/>
                </a:lnTo>
                <a:lnTo>
                  <a:pt x="2859467" y="484100"/>
                </a:lnTo>
                <a:lnTo>
                  <a:pt x="2952798" y="537911"/>
                </a:lnTo>
                <a:lnTo>
                  <a:pt x="3039528" y="596597"/>
                </a:lnTo>
                <a:lnTo>
                  <a:pt x="3119080" y="660064"/>
                </a:lnTo>
                <a:lnTo>
                  <a:pt x="3190875" y="728218"/>
                </a:lnTo>
                <a:lnTo>
                  <a:pt x="3253153" y="799570"/>
                </a:lnTo>
                <a:lnTo>
                  <a:pt x="3304685" y="872505"/>
                </a:lnTo>
                <a:lnTo>
                  <a:pt x="3345630" y="946678"/>
                </a:lnTo>
                <a:lnTo>
                  <a:pt x="3376146" y="1021745"/>
                </a:lnTo>
                <a:lnTo>
                  <a:pt x="3396392" y="1097363"/>
                </a:lnTo>
                <a:lnTo>
                  <a:pt x="3406527" y="1173187"/>
                </a:lnTo>
                <a:lnTo>
                  <a:pt x="3406708" y="1248875"/>
                </a:lnTo>
                <a:lnTo>
                  <a:pt x="3397094" y="1324081"/>
                </a:lnTo>
                <a:lnTo>
                  <a:pt x="3377844" y="1398463"/>
                </a:lnTo>
                <a:lnTo>
                  <a:pt x="3349117" y="1471676"/>
                </a:lnTo>
                <a:lnTo>
                  <a:pt x="3311070" y="1543376"/>
                </a:lnTo>
                <a:lnTo>
                  <a:pt x="3263862" y="1613220"/>
                </a:lnTo>
                <a:lnTo>
                  <a:pt x="3207652" y="1680863"/>
                </a:lnTo>
                <a:lnTo>
                  <a:pt x="3142598" y="1745962"/>
                </a:lnTo>
                <a:lnTo>
                  <a:pt x="3068859" y="1808174"/>
                </a:lnTo>
                <a:lnTo>
                  <a:pt x="2986593" y="1867154"/>
                </a:lnTo>
                <a:lnTo>
                  <a:pt x="2895959" y="1922557"/>
                </a:lnTo>
                <a:lnTo>
                  <a:pt x="2797116" y="1974042"/>
                </a:lnTo>
                <a:lnTo>
                  <a:pt x="2690220" y="2021263"/>
                </a:lnTo>
                <a:lnTo>
                  <a:pt x="2575433" y="2063877"/>
                </a:lnTo>
                <a:lnTo>
                  <a:pt x="2455227" y="2100851"/>
                </a:lnTo>
                <a:lnTo>
                  <a:pt x="2332360" y="2131446"/>
                </a:lnTo>
                <a:lnTo>
                  <a:pt x="2207411" y="2155757"/>
                </a:lnTo>
                <a:lnTo>
                  <a:pt x="2080957" y="2173876"/>
                </a:lnTo>
                <a:lnTo>
                  <a:pt x="1953579" y="2185898"/>
                </a:lnTo>
                <a:lnTo>
                  <a:pt x="1825854" y="2191917"/>
                </a:lnTo>
                <a:lnTo>
                  <a:pt x="1698362" y="2192026"/>
                </a:lnTo>
                <a:lnTo>
                  <a:pt x="1571681" y="2186321"/>
                </a:lnTo>
                <a:lnTo>
                  <a:pt x="1446391" y="2174894"/>
                </a:lnTo>
                <a:lnTo>
                  <a:pt x="1323070" y="2157841"/>
                </a:lnTo>
                <a:lnTo>
                  <a:pt x="1202296" y="2135254"/>
                </a:lnTo>
                <a:lnTo>
                  <a:pt x="1084650" y="2107228"/>
                </a:lnTo>
                <a:lnTo>
                  <a:pt x="970709" y="2073857"/>
                </a:lnTo>
                <a:lnTo>
                  <a:pt x="861052" y="2035236"/>
                </a:lnTo>
                <a:lnTo>
                  <a:pt x="756259" y="1991457"/>
                </a:lnTo>
                <a:lnTo>
                  <a:pt x="656908" y="1942615"/>
                </a:lnTo>
                <a:lnTo>
                  <a:pt x="563577" y="1888804"/>
                </a:lnTo>
                <a:lnTo>
                  <a:pt x="476847" y="1830118"/>
                </a:lnTo>
                <a:lnTo>
                  <a:pt x="397295" y="1766651"/>
                </a:lnTo>
                <a:lnTo>
                  <a:pt x="325501" y="1698498"/>
                </a:lnTo>
                <a:lnTo>
                  <a:pt x="278438" y="1645876"/>
                </a:lnTo>
                <a:lnTo>
                  <a:pt x="237174" y="1592128"/>
                </a:lnTo>
                <a:lnTo>
                  <a:pt x="201689" y="1537407"/>
                </a:lnTo>
                <a:lnTo>
                  <a:pt x="171964" y="1481864"/>
                </a:lnTo>
                <a:lnTo>
                  <a:pt x="147978" y="1425654"/>
                </a:lnTo>
                <a:lnTo>
                  <a:pt x="129714" y="1368929"/>
                </a:lnTo>
                <a:lnTo>
                  <a:pt x="117150" y="1311844"/>
                </a:lnTo>
                <a:lnTo>
                  <a:pt x="110269" y="1254550"/>
                </a:lnTo>
                <a:lnTo>
                  <a:pt x="109050" y="1197202"/>
                </a:lnTo>
                <a:lnTo>
                  <a:pt x="113474" y="1139952"/>
                </a:lnTo>
                <a:lnTo>
                  <a:pt x="123522" y="1082953"/>
                </a:lnTo>
                <a:lnTo>
                  <a:pt x="139173" y="1026359"/>
                </a:lnTo>
                <a:lnTo>
                  <a:pt x="160410" y="970322"/>
                </a:lnTo>
                <a:lnTo>
                  <a:pt x="187211" y="914997"/>
                </a:lnTo>
                <a:lnTo>
                  <a:pt x="219559" y="860536"/>
                </a:lnTo>
                <a:lnTo>
                  <a:pt x="257433" y="807092"/>
                </a:lnTo>
                <a:lnTo>
                  <a:pt x="300813" y="754818"/>
                </a:lnTo>
                <a:lnTo>
                  <a:pt x="349682" y="703868"/>
                </a:lnTo>
                <a:lnTo>
                  <a:pt x="404018" y="654395"/>
                </a:lnTo>
                <a:lnTo>
                  <a:pt x="463804" y="606552"/>
                </a:lnTo>
                <a:lnTo>
                  <a:pt x="0" y="0"/>
                </a:lnTo>
                <a:close/>
              </a:path>
            </a:pathLst>
          </a:custGeom>
          <a:ln w="16002">
            <a:solidFill>
              <a:srgbClr val="6C25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1640" y="2265679"/>
            <a:ext cx="7719695" cy="375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215" algn="ct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IMPO</a:t>
            </a:r>
            <a:r>
              <a:rPr sz="30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000" spc="-2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ANT</a:t>
            </a:r>
            <a:endParaRPr sz="3000">
              <a:latin typeface="Calibri"/>
              <a:cs typeface="Calibri"/>
            </a:endParaRPr>
          </a:p>
          <a:p>
            <a:pPr marL="4754880" marR="1758314" indent="635" algn="ct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TRICKY!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 marR="5080">
              <a:lnSpc>
                <a:spcPts val="4640"/>
              </a:lnSpc>
            </a:pPr>
            <a:r>
              <a:rPr sz="4300" b="1" i="1" spc="40" dirty="0">
                <a:latin typeface="Calibri"/>
                <a:cs typeface="Calibri"/>
              </a:rPr>
              <a:t>P</a:t>
            </a:r>
            <a:r>
              <a:rPr sz="4300" b="1" i="1" spc="20" dirty="0">
                <a:latin typeface="Calibri"/>
                <a:cs typeface="Calibri"/>
              </a:rPr>
              <a:t>y</a:t>
            </a:r>
            <a:r>
              <a:rPr sz="4300" b="1" i="1" dirty="0">
                <a:latin typeface="Calibri"/>
                <a:cs typeface="Calibri"/>
              </a:rPr>
              <a:t>thon</a:t>
            </a:r>
            <a:r>
              <a:rPr sz="4300" b="1" i="1" spc="-15" dirty="0">
                <a:latin typeface="Calibri"/>
                <a:cs typeface="Calibri"/>
              </a:rPr>
              <a:t> </a:t>
            </a:r>
            <a:r>
              <a:rPr sz="4300" b="1" i="1" spc="-155" dirty="0">
                <a:latin typeface="Calibri"/>
                <a:cs typeface="Calibri"/>
              </a:rPr>
              <a:t>T</a:t>
            </a:r>
            <a:r>
              <a:rPr sz="4300" b="1" i="1" spc="-5" dirty="0">
                <a:latin typeface="Calibri"/>
                <a:cs typeface="Calibri"/>
              </a:rPr>
              <a:t>u</a:t>
            </a:r>
            <a:r>
              <a:rPr sz="4300" b="1" i="1" spc="-55" dirty="0">
                <a:latin typeface="Calibri"/>
                <a:cs typeface="Calibri"/>
              </a:rPr>
              <a:t>t</a:t>
            </a:r>
            <a:r>
              <a:rPr sz="4300" b="1" i="1" spc="-5" dirty="0">
                <a:latin typeface="Calibri"/>
                <a:cs typeface="Calibri"/>
              </a:rPr>
              <a:t>o</a:t>
            </a:r>
            <a:r>
              <a:rPr sz="4300" b="1" i="1" dirty="0">
                <a:latin typeface="Calibri"/>
                <a:cs typeface="Calibri"/>
              </a:rPr>
              <a:t>r</a:t>
            </a:r>
            <a:r>
              <a:rPr sz="4300" b="1" i="1" spc="-25" dirty="0">
                <a:latin typeface="Calibri"/>
                <a:cs typeface="Calibri"/>
              </a:rPr>
              <a:t> </a:t>
            </a:r>
            <a:r>
              <a:rPr sz="4300" b="1" i="1" dirty="0">
                <a:latin typeface="Calibri"/>
                <a:cs typeface="Calibri"/>
              </a:rPr>
              <a:t>is</a:t>
            </a:r>
            <a:r>
              <a:rPr sz="4300" b="1" i="1" spc="-5" dirty="0">
                <a:latin typeface="Calibri"/>
                <a:cs typeface="Calibri"/>
              </a:rPr>
              <a:t> you</a:t>
            </a:r>
            <a:r>
              <a:rPr sz="4300" b="1" i="1" dirty="0">
                <a:latin typeface="Calibri"/>
                <a:cs typeface="Calibri"/>
              </a:rPr>
              <a:t>r be</a:t>
            </a:r>
            <a:r>
              <a:rPr sz="4300" b="1" i="1" spc="-60" dirty="0">
                <a:latin typeface="Calibri"/>
                <a:cs typeface="Calibri"/>
              </a:rPr>
              <a:t>s</a:t>
            </a:r>
            <a:r>
              <a:rPr sz="4300" b="1" i="1" spc="-5" dirty="0">
                <a:latin typeface="Calibri"/>
                <a:cs typeface="Calibri"/>
              </a:rPr>
              <a:t>t</a:t>
            </a:r>
            <a:r>
              <a:rPr sz="4300" b="1" i="1" dirty="0">
                <a:latin typeface="Calibri"/>
                <a:cs typeface="Calibri"/>
              </a:rPr>
              <a:t> </a:t>
            </a:r>
            <a:r>
              <a:rPr sz="4300" b="1" i="1" spc="-5" dirty="0">
                <a:latin typeface="Calibri"/>
                <a:cs typeface="Calibri"/>
              </a:rPr>
              <a:t>frien</a:t>
            </a:r>
            <a:r>
              <a:rPr sz="4300" b="1" i="1" dirty="0">
                <a:latin typeface="Calibri"/>
                <a:cs typeface="Calibri"/>
              </a:rPr>
              <a:t>d</a:t>
            </a:r>
            <a:r>
              <a:rPr sz="4300" b="1" i="1" spc="15" dirty="0">
                <a:latin typeface="Calibri"/>
                <a:cs typeface="Calibri"/>
              </a:rPr>
              <a:t> </a:t>
            </a:r>
            <a:r>
              <a:rPr sz="4300" b="1" i="1" spc="-50" dirty="0">
                <a:latin typeface="Calibri"/>
                <a:cs typeface="Calibri"/>
              </a:rPr>
              <a:t>t</a:t>
            </a:r>
            <a:r>
              <a:rPr sz="4300" b="1" i="1" dirty="0">
                <a:latin typeface="Calibri"/>
                <a:cs typeface="Calibri"/>
              </a:rPr>
              <a:t>o </a:t>
            </a:r>
            <a:r>
              <a:rPr sz="4300" b="1" i="1" spc="-5" dirty="0">
                <a:latin typeface="Calibri"/>
                <a:cs typeface="Calibri"/>
              </a:rPr>
              <a:t>hel</a:t>
            </a:r>
            <a:r>
              <a:rPr sz="4300" b="1" i="1" dirty="0">
                <a:latin typeface="Calibri"/>
                <a:cs typeface="Calibri"/>
              </a:rPr>
              <a:t>p</a:t>
            </a:r>
            <a:r>
              <a:rPr sz="4300" b="1" i="1" spc="5" dirty="0">
                <a:latin typeface="Calibri"/>
                <a:cs typeface="Calibri"/>
              </a:rPr>
              <a:t> </a:t>
            </a:r>
            <a:r>
              <a:rPr sz="4300" b="1" i="1" spc="-5" dirty="0">
                <a:latin typeface="Calibri"/>
                <a:cs typeface="Calibri"/>
              </a:rPr>
              <a:t>sor</a:t>
            </a:r>
            <a:r>
              <a:rPr sz="4300" b="1" i="1" dirty="0">
                <a:latin typeface="Calibri"/>
                <a:cs typeface="Calibri"/>
              </a:rPr>
              <a:t>t this</a:t>
            </a:r>
            <a:r>
              <a:rPr sz="4300" b="1" i="1" spc="-25" dirty="0">
                <a:latin typeface="Calibri"/>
                <a:cs typeface="Calibri"/>
              </a:rPr>
              <a:t> </a:t>
            </a:r>
            <a:r>
              <a:rPr sz="4300" b="1" i="1" spc="-5" dirty="0">
                <a:latin typeface="Calibri"/>
                <a:cs typeface="Calibri"/>
              </a:rPr>
              <a:t>out!</a:t>
            </a:r>
            <a:endParaRPr sz="4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4300" b="1" i="1" spc="-4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</a:t>
            </a:r>
            <a:r>
              <a:rPr sz="4300" b="1" i="1" spc="-3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4300" b="1" i="1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4300" b="1" i="1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p</a:t>
            </a:r>
            <a:r>
              <a:rPr sz="4300" b="1" i="1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://</a:t>
            </a:r>
            <a:r>
              <a:rPr sz="4300" b="1" i="1" spc="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ww</a:t>
            </a:r>
            <a:r>
              <a:rPr sz="4300" b="1" i="1" spc="-19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w</a:t>
            </a:r>
            <a:r>
              <a:rPr sz="4300" b="1" i="1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.</a:t>
            </a:r>
            <a:r>
              <a:rPr sz="4300" b="1" i="1" spc="-2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p</a:t>
            </a:r>
            <a:r>
              <a:rPr sz="4300" b="1" i="1" spc="2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y</a:t>
            </a:r>
            <a:r>
              <a:rPr sz="4300" b="1" i="1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tho</a:t>
            </a:r>
            <a:r>
              <a:rPr sz="4300" b="1" i="1" spc="-6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n</a:t>
            </a:r>
            <a:r>
              <a:rPr sz="4300" b="1" i="1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tu</a:t>
            </a:r>
            <a:r>
              <a:rPr sz="4300" b="1" i="1" spc="-7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4300" b="1" i="1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4300" b="1" i="1" spc="-32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r</a:t>
            </a:r>
            <a:r>
              <a:rPr sz="4300" b="1" i="1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.</a:t>
            </a:r>
            <a:r>
              <a:rPr sz="4300" b="1" i="1" spc="-4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4300" b="1" i="1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4300" b="1" i="1" spc="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m</a:t>
            </a:r>
            <a:r>
              <a:rPr sz="4300" b="1" i="1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/</a:t>
            </a:r>
            <a:endParaRPr sz="43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544" y="1969547"/>
            <a:ext cx="2885440" cy="151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def </a:t>
            </a:r>
            <a:r>
              <a:rPr sz="2200" spc="-5" dirty="0">
                <a:latin typeface="Courier New"/>
                <a:cs typeface="Courier New"/>
              </a:rPr>
              <a:t>g</a:t>
            </a:r>
            <a:r>
              <a:rPr sz="2200" dirty="0">
                <a:latin typeface="Courier New"/>
                <a:cs typeface="Courier New"/>
              </a:rPr>
              <a:t>(</a:t>
            </a:r>
            <a:r>
              <a:rPr sz="2200" spc="-5" dirty="0">
                <a:latin typeface="Courier New"/>
                <a:cs typeface="Courier New"/>
              </a:rPr>
              <a:t>x):</a:t>
            </a:r>
            <a:endParaRPr sz="2200">
              <a:latin typeface="Courier New"/>
              <a:cs typeface="Courier New"/>
            </a:endParaRPr>
          </a:p>
          <a:p>
            <a:pPr marL="685165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Courier New"/>
                <a:cs typeface="Courier New"/>
              </a:rPr>
              <a:t>def </a:t>
            </a:r>
            <a:r>
              <a:rPr sz="2200" spc="-5" dirty="0">
                <a:latin typeface="Courier New"/>
                <a:cs typeface="Courier New"/>
              </a:rPr>
              <a:t>h</a:t>
            </a:r>
            <a:r>
              <a:rPr sz="2200" spc="5" dirty="0">
                <a:latin typeface="Courier New"/>
                <a:cs typeface="Courier New"/>
              </a:rPr>
              <a:t>(</a:t>
            </a:r>
            <a:r>
              <a:rPr sz="2200" spc="-5" dirty="0">
                <a:latin typeface="Courier New"/>
                <a:cs typeface="Courier New"/>
              </a:rPr>
              <a:t>):</a:t>
            </a:r>
            <a:endParaRPr sz="2200">
              <a:latin typeface="Courier New"/>
              <a:cs typeface="Courier New"/>
            </a:endParaRPr>
          </a:p>
          <a:p>
            <a:pPr marL="685165" marR="5080" indent="672465">
              <a:lnSpc>
                <a:spcPct val="120000"/>
              </a:lnSpc>
            </a:pPr>
            <a:r>
              <a:rPr sz="2200" dirty="0">
                <a:latin typeface="Courier New"/>
                <a:cs typeface="Courier New"/>
              </a:rPr>
              <a:t>x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10" dirty="0">
                <a:latin typeface="Courier New"/>
                <a:cs typeface="Courier New"/>
              </a:rPr>
              <a:t>'</a:t>
            </a:r>
            <a:r>
              <a:rPr sz="2200" spc="-5" dirty="0">
                <a:latin typeface="Courier New"/>
                <a:cs typeface="Courier New"/>
              </a:rPr>
              <a:t>ab</a:t>
            </a:r>
            <a:r>
              <a:rPr sz="2200" spc="10" dirty="0">
                <a:latin typeface="Courier New"/>
                <a:cs typeface="Courier New"/>
              </a:rPr>
              <a:t>c</a:t>
            </a:r>
            <a:r>
              <a:rPr sz="2200" dirty="0">
                <a:latin typeface="Courier New"/>
                <a:cs typeface="Courier New"/>
              </a:rPr>
              <a:t>' x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 x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+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389" y="3579332"/>
            <a:ext cx="1538605" cy="1109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200" spc="-5" dirty="0">
                <a:latin typeface="Courier New"/>
                <a:cs typeface="Courier New"/>
              </a:rPr>
              <a:t>p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spc="-5" dirty="0">
                <a:latin typeface="Courier New"/>
                <a:cs typeface="Courier New"/>
              </a:rPr>
              <a:t>in</a:t>
            </a:r>
            <a:r>
              <a:rPr sz="2200" spc="5" dirty="0">
                <a:latin typeface="Courier New"/>
                <a:cs typeface="Courier New"/>
              </a:rPr>
              <a:t>t</a:t>
            </a:r>
            <a:r>
              <a:rPr sz="2200" spc="-5" dirty="0">
                <a:latin typeface="Courier New"/>
                <a:cs typeface="Courier New"/>
              </a:rPr>
              <a:t>('</a:t>
            </a:r>
            <a:r>
              <a:rPr sz="2200" spc="5" dirty="0">
                <a:latin typeface="Courier New"/>
                <a:cs typeface="Courier New"/>
              </a:rPr>
              <a:t>g</a:t>
            </a:r>
            <a:r>
              <a:rPr sz="2200" dirty="0">
                <a:latin typeface="Courier New"/>
                <a:cs typeface="Courier New"/>
              </a:rPr>
              <a:t>: h() </a:t>
            </a:r>
            <a:r>
              <a:rPr sz="2200" spc="-5" dirty="0">
                <a:latin typeface="Courier New"/>
                <a:cs typeface="Courier New"/>
              </a:rPr>
              <a:t>r</a:t>
            </a:r>
            <a:r>
              <a:rPr sz="2200" spc="5" dirty="0">
                <a:latin typeface="Courier New"/>
                <a:cs typeface="Courier New"/>
              </a:rPr>
              <a:t>e</a:t>
            </a:r>
            <a:r>
              <a:rPr sz="2200" spc="-5" dirty="0">
                <a:latin typeface="Courier New"/>
                <a:cs typeface="Courier New"/>
              </a:rPr>
              <a:t>tu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dirty="0">
                <a:latin typeface="Courier New"/>
                <a:cs typeface="Courier New"/>
              </a:rPr>
              <a:t>n x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5669" y="3579332"/>
            <a:ext cx="136969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x </a:t>
            </a:r>
            <a:r>
              <a:rPr sz="2200" spc="5" dirty="0">
                <a:latin typeface="Courier New"/>
                <a:cs typeface="Courier New"/>
              </a:rPr>
              <a:t>=</a:t>
            </a:r>
            <a:r>
              <a:rPr sz="2200" spc="-5" dirty="0">
                <a:latin typeface="Courier New"/>
                <a:cs typeface="Courier New"/>
              </a:rPr>
              <a:t>'</a:t>
            </a:r>
            <a:r>
              <a:rPr sz="2200" dirty="0">
                <a:latin typeface="Courier New"/>
                <a:cs typeface="Courier New"/>
              </a:rPr>
              <a:t>,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x)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5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60" dirty="0"/>
              <a:t>S</a:t>
            </a:r>
            <a:r>
              <a:rPr u="sng" spc="-100" dirty="0"/>
              <a:t>C</a:t>
            </a:r>
            <a:r>
              <a:rPr u="sng" spc="-50" dirty="0"/>
              <a:t>O</a:t>
            </a:r>
            <a:r>
              <a:rPr u="sng" spc="-55" dirty="0"/>
              <a:t>P</a:t>
            </a:r>
            <a:r>
              <a:rPr u="sng" spc="-5" dirty="0"/>
              <a:t>E</a:t>
            </a:r>
            <a:r>
              <a:rPr u="sng" spc="-95" dirty="0"/>
              <a:t> </a:t>
            </a:r>
            <a:r>
              <a:rPr u="sng" spc="-50" dirty="0"/>
              <a:t>D</a:t>
            </a:r>
            <a:r>
              <a:rPr u="sng" spc="-55" dirty="0"/>
              <a:t>E</a:t>
            </a:r>
            <a:r>
              <a:rPr u="sng" spc="-425" dirty="0"/>
              <a:t>T</a:t>
            </a:r>
            <a:r>
              <a:rPr u="sng" spc="-50" dirty="0"/>
              <a:t>AI</a:t>
            </a:r>
            <a:r>
              <a:rPr u="sng" spc="-55" dirty="0"/>
              <a:t>L</a:t>
            </a:r>
            <a:r>
              <a:rPr u="sng" spc="-5" dirty="0"/>
              <a:t>S</a:t>
            </a:r>
            <a:r>
              <a:rPr u="sng" dirty="0"/>
              <a:t> 	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35142" y="1845945"/>
            <a:ext cx="1554480" cy="3877945"/>
          </a:xfrm>
          <a:prstGeom prst="rect">
            <a:avLst/>
          </a:prstGeom>
          <a:solidFill>
            <a:srgbClr val="001F5F"/>
          </a:solidFill>
          <a:ln w="16002">
            <a:solidFill>
              <a:srgbClr val="00134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9690" y="2422017"/>
            <a:ext cx="914400" cy="739140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3520" marR="182245" indent="-368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9690" y="3367659"/>
            <a:ext cx="914400" cy="739140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47616" y="2404617"/>
            <a:ext cx="750188" cy="797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19525" y="2294001"/>
            <a:ext cx="334645" cy="2421890"/>
          </a:xfrm>
          <a:custGeom>
            <a:avLst/>
            <a:gdLst/>
            <a:ahLst/>
            <a:cxnLst/>
            <a:rect l="l" t="t" r="r" b="b"/>
            <a:pathLst>
              <a:path w="334645" h="2421890">
                <a:moveTo>
                  <a:pt x="0" y="0"/>
                </a:moveTo>
                <a:lnTo>
                  <a:pt x="44202" y="5421"/>
                </a:lnTo>
                <a:lnTo>
                  <a:pt x="84143" y="20757"/>
                </a:lnTo>
                <a:lnTo>
                  <a:pt x="118353" y="44614"/>
                </a:lnTo>
                <a:lnTo>
                  <a:pt x="145365" y="75599"/>
                </a:lnTo>
                <a:lnTo>
                  <a:pt x="163707" y="112318"/>
                </a:lnTo>
                <a:lnTo>
                  <a:pt x="171913" y="153379"/>
                </a:lnTo>
                <a:lnTo>
                  <a:pt x="172212" y="1047750"/>
                </a:lnTo>
                <a:lnTo>
                  <a:pt x="172866" y="1062060"/>
                </a:lnTo>
                <a:lnTo>
                  <a:pt x="182242" y="1102717"/>
                </a:lnTo>
                <a:lnTo>
                  <a:pt x="201596" y="1138882"/>
                </a:lnTo>
                <a:lnTo>
                  <a:pt x="229459" y="1169161"/>
                </a:lnTo>
                <a:lnTo>
                  <a:pt x="264362" y="1192161"/>
                </a:lnTo>
                <a:lnTo>
                  <a:pt x="304836" y="1206488"/>
                </a:lnTo>
                <a:lnTo>
                  <a:pt x="334189" y="1210534"/>
                </a:lnTo>
                <a:lnTo>
                  <a:pt x="320213" y="1211237"/>
                </a:lnTo>
                <a:lnTo>
                  <a:pt x="279839" y="1220764"/>
                </a:lnTo>
                <a:lnTo>
                  <a:pt x="243267" y="1240237"/>
                </a:lnTo>
                <a:lnTo>
                  <a:pt x="212386" y="1268138"/>
                </a:lnTo>
                <a:lnTo>
                  <a:pt x="189084" y="1302948"/>
                </a:lnTo>
                <a:lnTo>
                  <a:pt x="175251" y="1343148"/>
                </a:lnTo>
                <a:lnTo>
                  <a:pt x="172212" y="2258568"/>
                </a:lnTo>
                <a:lnTo>
                  <a:pt x="171557" y="2272878"/>
                </a:lnTo>
                <a:lnTo>
                  <a:pt x="162181" y="2313535"/>
                </a:lnTo>
                <a:lnTo>
                  <a:pt x="142827" y="2349700"/>
                </a:lnTo>
                <a:lnTo>
                  <a:pt x="114964" y="2379979"/>
                </a:lnTo>
                <a:lnTo>
                  <a:pt x="80061" y="2402979"/>
                </a:lnTo>
                <a:lnTo>
                  <a:pt x="39587" y="2417306"/>
                </a:lnTo>
                <a:lnTo>
                  <a:pt x="25111" y="2419914"/>
                </a:lnTo>
                <a:lnTo>
                  <a:pt x="10234" y="2421352"/>
                </a:lnTo>
              </a:path>
            </a:pathLst>
          </a:custGeom>
          <a:ln w="129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9319" y="5138130"/>
          <a:ext cx="1413866" cy="808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046"/>
                <a:gridCol w="336004"/>
                <a:gridCol w="790816"/>
              </a:tblGrid>
              <a:tr h="40449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0449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z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spc="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2200" spc="-5" dirty="0">
                          <a:latin typeface="Courier New"/>
                          <a:cs typeface="Courier New"/>
                        </a:rPr>
                        <a:t>(x)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5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60" dirty="0"/>
              <a:t>S</a:t>
            </a:r>
            <a:r>
              <a:rPr u="sng" spc="-100" dirty="0"/>
              <a:t>C</a:t>
            </a:r>
            <a:r>
              <a:rPr u="sng" spc="-50" dirty="0"/>
              <a:t>O</a:t>
            </a:r>
            <a:r>
              <a:rPr u="sng" spc="-55" dirty="0"/>
              <a:t>P</a:t>
            </a:r>
            <a:r>
              <a:rPr u="sng" spc="-5" dirty="0"/>
              <a:t>E</a:t>
            </a:r>
            <a:r>
              <a:rPr u="sng" spc="-95" dirty="0"/>
              <a:t> </a:t>
            </a:r>
            <a:r>
              <a:rPr u="sng" spc="-50" dirty="0"/>
              <a:t>D</a:t>
            </a:r>
            <a:r>
              <a:rPr u="sng" spc="-55" dirty="0"/>
              <a:t>E</a:t>
            </a:r>
            <a:r>
              <a:rPr u="sng" spc="-425" dirty="0"/>
              <a:t>T</a:t>
            </a:r>
            <a:r>
              <a:rPr u="sng" spc="-50" dirty="0"/>
              <a:t>AI</a:t>
            </a:r>
            <a:r>
              <a:rPr u="sng" spc="-55" dirty="0"/>
              <a:t>L</a:t>
            </a:r>
            <a:r>
              <a:rPr u="sng" spc="-5" dirty="0"/>
              <a:t>S</a:t>
            </a:r>
            <a:r>
              <a:rPr u="sng" dirty="0"/>
              <a:t> 	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844159" y="1845945"/>
            <a:ext cx="1554480" cy="3877945"/>
          </a:xfrm>
          <a:prstGeom prst="rect">
            <a:avLst/>
          </a:prstGeom>
          <a:solidFill>
            <a:srgbClr val="001F5F"/>
          </a:solidFill>
          <a:ln w="16002">
            <a:solidFill>
              <a:srgbClr val="00134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8227" y="3367659"/>
            <a:ext cx="914400" cy="739140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4154" marR="181610" indent="-368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8227" y="2422017"/>
            <a:ext cx="914400" cy="739140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8239" y="1845945"/>
            <a:ext cx="1554480" cy="3877945"/>
          </a:xfrm>
          <a:prstGeom prst="rect">
            <a:avLst/>
          </a:prstGeom>
          <a:solidFill>
            <a:srgbClr val="001F5F"/>
          </a:solidFill>
          <a:ln w="16002">
            <a:solidFill>
              <a:srgbClr val="00134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2786" y="2422017"/>
            <a:ext cx="914400" cy="739140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3520" marR="182245" indent="-368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72786" y="3367659"/>
            <a:ext cx="914400" cy="739140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544" y="1969547"/>
            <a:ext cx="2043430" cy="708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def </a:t>
            </a:r>
            <a:r>
              <a:rPr sz="2200" spc="-5" dirty="0">
                <a:latin typeface="Courier New"/>
                <a:cs typeface="Courier New"/>
              </a:rPr>
              <a:t>g</a:t>
            </a:r>
            <a:r>
              <a:rPr sz="2200" dirty="0">
                <a:latin typeface="Courier New"/>
                <a:cs typeface="Courier New"/>
              </a:rPr>
              <a:t>(</a:t>
            </a:r>
            <a:r>
              <a:rPr sz="2200" spc="-5" dirty="0">
                <a:latin typeface="Courier New"/>
                <a:cs typeface="Courier New"/>
              </a:rPr>
              <a:t>x):</a:t>
            </a:r>
            <a:endParaRPr sz="2200">
              <a:latin typeface="Courier New"/>
              <a:cs typeface="Courier New"/>
            </a:endParaRPr>
          </a:p>
          <a:p>
            <a:pPr marL="685165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Courier New"/>
                <a:cs typeface="Courier New"/>
              </a:rPr>
              <a:t>def </a:t>
            </a:r>
            <a:r>
              <a:rPr sz="2200" spc="-5" dirty="0">
                <a:latin typeface="Courier New"/>
                <a:cs typeface="Courier New"/>
              </a:rPr>
              <a:t>h</a:t>
            </a:r>
            <a:r>
              <a:rPr sz="2200" spc="5" dirty="0">
                <a:latin typeface="Courier New"/>
                <a:cs typeface="Courier New"/>
              </a:rPr>
              <a:t>(</a:t>
            </a:r>
            <a:r>
              <a:rPr sz="2200" spc="-5" dirty="0">
                <a:latin typeface="Courier New"/>
                <a:cs typeface="Courier New"/>
              </a:rPr>
              <a:t>):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389" y="2774660"/>
            <a:ext cx="2212340" cy="707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72465">
              <a:lnSpc>
                <a:spcPct val="120000"/>
              </a:lnSpc>
            </a:pPr>
            <a:r>
              <a:rPr sz="2200" dirty="0">
                <a:latin typeface="Courier New"/>
                <a:cs typeface="Courier New"/>
              </a:rPr>
              <a:t>x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10" dirty="0">
                <a:latin typeface="Courier New"/>
                <a:cs typeface="Courier New"/>
              </a:rPr>
              <a:t>'</a:t>
            </a:r>
            <a:r>
              <a:rPr sz="2200" spc="-5" dirty="0">
                <a:latin typeface="Courier New"/>
                <a:cs typeface="Courier New"/>
              </a:rPr>
              <a:t>ab</a:t>
            </a:r>
            <a:r>
              <a:rPr sz="2200" spc="10" dirty="0">
                <a:latin typeface="Courier New"/>
                <a:cs typeface="Courier New"/>
              </a:rPr>
              <a:t>c</a:t>
            </a:r>
            <a:r>
              <a:rPr sz="2200" dirty="0">
                <a:latin typeface="Courier New"/>
                <a:cs typeface="Courier New"/>
              </a:rPr>
              <a:t>' x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 x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+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389" y="3579332"/>
            <a:ext cx="1538605" cy="1109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200" spc="-5" dirty="0">
                <a:latin typeface="Courier New"/>
                <a:cs typeface="Courier New"/>
              </a:rPr>
              <a:t>p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spc="-5" dirty="0">
                <a:latin typeface="Courier New"/>
                <a:cs typeface="Courier New"/>
              </a:rPr>
              <a:t>in</a:t>
            </a:r>
            <a:r>
              <a:rPr sz="2200" spc="5" dirty="0">
                <a:latin typeface="Courier New"/>
                <a:cs typeface="Courier New"/>
              </a:rPr>
              <a:t>t</a:t>
            </a:r>
            <a:r>
              <a:rPr sz="2200" spc="-5" dirty="0">
                <a:latin typeface="Courier New"/>
                <a:cs typeface="Courier New"/>
              </a:rPr>
              <a:t>('</a:t>
            </a:r>
            <a:r>
              <a:rPr sz="2200" spc="5" dirty="0">
                <a:latin typeface="Courier New"/>
                <a:cs typeface="Courier New"/>
              </a:rPr>
              <a:t>g</a:t>
            </a:r>
            <a:r>
              <a:rPr sz="2200" dirty="0">
                <a:latin typeface="Courier New"/>
                <a:cs typeface="Courier New"/>
              </a:rPr>
              <a:t>: h() </a:t>
            </a:r>
            <a:r>
              <a:rPr sz="2200" spc="-5" dirty="0">
                <a:latin typeface="Courier New"/>
                <a:cs typeface="Courier New"/>
              </a:rPr>
              <a:t>r</a:t>
            </a:r>
            <a:r>
              <a:rPr sz="2200" spc="5" dirty="0">
                <a:latin typeface="Courier New"/>
                <a:cs typeface="Courier New"/>
              </a:rPr>
              <a:t>e</a:t>
            </a:r>
            <a:r>
              <a:rPr sz="2200" spc="-5" dirty="0">
                <a:latin typeface="Courier New"/>
                <a:cs typeface="Courier New"/>
              </a:rPr>
              <a:t>tu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dirty="0">
                <a:latin typeface="Courier New"/>
                <a:cs typeface="Courier New"/>
              </a:rPr>
              <a:t>n x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5669" y="3579332"/>
            <a:ext cx="136969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x </a:t>
            </a:r>
            <a:r>
              <a:rPr sz="2200" spc="5" dirty="0">
                <a:latin typeface="Courier New"/>
                <a:cs typeface="Courier New"/>
              </a:rPr>
              <a:t>=</a:t>
            </a:r>
            <a:r>
              <a:rPr sz="2200" spc="-5" dirty="0">
                <a:latin typeface="Courier New"/>
                <a:cs typeface="Courier New"/>
              </a:rPr>
              <a:t>'</a:t>
            </a:r>
            <a:r>
              <a:rPr sz="2200" dirty="0">
                <a:latin typeface="Courier New"/>
                <a:cs typeface="Courier New"/>
              </a:rPr>
              <a:t>,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x)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1544" y="5188930"/>
            <a:ext cx="1369695" cy="707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x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 3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Courier New"/>
                <a:cs typeface="Courier New"/>
              </a:rPr>
              <a:t>z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5" dirty="0">
                <a:latin typeface="Courier New"/>
                <a:cs typeface="Courier New"/>
              </a:rPr>
              <a:t>g</a:t>
            </a:r>
            <a:r>
              <a:rPr sz="2200" spc="-5" dirty="0">
                <a:latin typeface="Courier New"/>
                <a:cs typeface="Courier New"/>
              </a:rPr>
              <a:t>(x)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185" dirty="0"/>
              <a:t>T</a:t>
            </a:r>
            <a:r>
              <a:rPr u="sng" spc="-50" dirty="0"/>
              <a:t>O</a:t>
            </a:r>
            <a:r>
              <a:rPr u="sng" spc="-100" dirty="0"/>
              <a:t>D</a:t>
            </a:r>
            <a:r>
              <a:rPr u="sng" spc="-380" dirty="0"/>
              <a:t>A</a:t>
            </a:r>
            <a:r>
              <a:rPr u="sng" dirty="0"/>
              <a:t>Y 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5504815" cy="2487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tructuring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og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ams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hidin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ai</a:t>
            </a:r>
            <a:r>
              <a:rPr sz="2600" spc="-10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s</a:t>
            </a: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functions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specif</a:t>
            </a:r>
            <a:r>
              <a:rPr sz="2600" spc="-15" dirty="0">
                <a:latin typeface="Calibri"/>
                <a:cs typeface="Calibri"/>
              </a:rPr>
              <a:t>i</a:t>
            </a:r>
            <a:r>
              <a:rPr sz="2600" spc="-35" dirty="0">
                <a:latin typeface="Calibri"/>
                <a:cs typeface="Calibri"/>
              </a:rPr>
              <a:t>ca</a:t>
            </a:r>
            <a:r>
              <a:rPr sz="2600" spc="-5" dirty="0">
                <a:latin typeface="Calibri"/>
                <a:cs typeface="Calibri"/>
              </a:rPr>
              <a:t>tions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6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90" dirty="0">
                <a:latin typeface="Calibri"/>
                <a:cs typeface="Calibri"/>
              </a:rPr>
              <a:t>k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ds</a:t>
            </a:r>
            <a:r>
              <a:rPr sz="2600" spc="-5" dirty="0">
                <a:latin typeface="Calibri"/>
                <a:cs typeface="Calibri"/>
              </a:rPr>
              <a:t>: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return</a:t>
            </a:r>
            <a:r>
              <a:rPr sz="2600" spc="-955" dirty="0">
                <a:latin typeface="Courier New"/>
                <a:cs typeface="Courier New"/>
              </a:rPr>
              <a:t> </a:t>
            </a:r>
            <a:r>
              <a:rPr sz="2600" spc="-15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print</a:t>
            </a:r>
            <a:endParaRPr sz="2600" dirty="0">
              <a:latin typeface="Courier New"/>
              <a:cs typeface="Courier New"/>
            </a:endParaRPr>
          </a:p>
          <a:p>
            <a:pPr marL="238125" indent="-225425">
              <a:lnSpc>
                <a:spcPct val="100000"/>
              </a:lnSpc>
              <a:spcBef>
                <a:spcPts val="111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ope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44159" y="1845945"/>
            <a:ext cx="1554480" cy="3877945"/>
          </a:xfrm>
          <a:custGeom>
            <a:avLst/>
            <a:gdLst/>
            <a:ahLst/>
            <a:cxnLst/>
            <a:rect l="l" t="t" r="r" b="b"/>
            <a:pathLst>
              <a:path w="1554479" h="3877945">
                <a:moveTo>
                  <a:pt x="0" y="3877817"/>
                </a:moveTo>
                <a:lnTo>
                  <a:pt x="1554480" y="3877817"/>
                </a:lnTo>
                <a:lnTo>
                  <a:pt x="1554480" y="0"/>
                </a:lnTo>
                <a:lnTo>
                  <a:pt x="0" y="0"/>
                </a:lnTo>
                <a:lnTo>
                  <a:pt x="0" y="3877817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5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60" dirty="0"/>
              <a:t>S</a:t>
            </a:r>
            <a:r>
              <a:rPr u="sng" spc="-100" dirty="0"/>
              <a:t>C</a:t>
            </a:r>
            <a:r>
              <a:rPr u="sng" spc="-50" dirty="0"/>
              <a:t>O</a:t>
            </a:r>
            <a:r>
              <a:rPr u="sng" spc="-55" dirty="0"/>
              <a:t>P</a:t>
            </a:r>
            <a:r>
              <a:rPr u="sng" spc="-5" dirty="0"/>
              <a:t>E</a:t>
            </a:r>
            <a:r>
              <a:rPr u="sng" spc="-95" dirty="0"/>
              <a:t> </a:t>
            </a:r>
            <a:r>
              <a:rPr u="sng" spc="-50" dirty="0"/>
              <a:t>D</a:t>
            </a:r>
            <a:r>
              <a:rPr u="sng" spc="-55" dirty="0"/>
              <a:t>E</a:t>
            </a:r>
            <a:r>
              <a:rPr u="sng" spc="-425" dirty="0"/>
              <a:t>T</a:t>
            </a:r>
            <a:r>
              <a:rPr u="sng" spc="-50" dirty="0"/>
              <a:t>AI</a:t>
            </a:r>
            <a:r>
              <a:rPr u="sng" spc="-55" dirty="0"/>
              <a:t>L</a:t>
            </a:r>
            <a:r>
              <a:rPr u="sng" spc="-5" dirty="0"/>
              <a:t>S</a:t>
            </a:r>
            <a:r>
              <a:rPr u="sng" dirty="0"/>
              <a:t> 	</a:t>
            </a:r>
          </a:p>
        </p:txBody>
      </p:sp>
      <p:sp>
        <p:nvSpPr>
          <p:cNvPr id="4" name="object 4"/>
          <p:cNvSpPr/>
          <p:nvPr/>
        </p:nvSpPr>
        <p:spPr>
          <a:xfrm>
            <a:off x="5844159" y="1845945"/>
            <a:ext cx="1554480" cy="3877945"/>
          </a:xfrm>
          <a:custGeom>
            <a:avLst/>
            <a:gdLst/>
            <a:ahLst/>
            <a:cxnLst/>
            <a:rect l="l" t="t" r="r" b="b"/>
            <a:pathLst>
              <a:path w="1554479" h="3877945">
                <a:moveTo>
                  <a:pt x="0" y="3877817"/>
                </a:moveTo>
                <a:lnTo>
                  <a:pt x="1554480" y="3877817"/>
                </a:lnTo>
                <a:lnTo>
                  <a:pt x="1554480" y="0"/>
                </a:lnTo>
                <a:lnTo>
                  <a:pt x="0" y="0"/>
                </a:lnTo>
                <a:lnTo>
                  <a:pt x="0" y="3877817"/>
                </a:lnTo>
                <a:close/>
              </a:path>
            </a:pathLst>
          </a:custGeom>
          <a:ln w="16002">
            <a:solidFill>
              <a:srgbClr val="0013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44159" y="1845945"/>
            <a:ext cx="1554480" cy="3877945"/>
          </a:xfrm>
          <a:prstGeom prst="rect">
            <a:avLst/>
          </a:prstGeom>
          <a:ln w="16002">
            <a:solidFill>
              <a:srgbClr val="00134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88227" y="3367659"/>
            <a:ext cx="914400" cy="739140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4154" marR="181610" indent="-368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13372" y="2422017"/>
            <a:ext cx="914400" cy="739140"/>
          </a:xfrm>
          <a:custGeom>
            <a:avLst/>
            <a:gdLst/>
            <a:ahLst/>
            <a:cxnLst/>
            <a:rect l="l" t="t" r="r" b="b"/>
            <a:pathLst>
              <a:path w="914400" h="739139">
                <a:moveTo>
                  <a:pt x="0" y="739139"/>
                </a:moveTo>
                <a:lnTo>
                  <a:pt x="914400" y="739139"/>
                </a:lnTo>
                <a:lnTo>
                  <a:pt x="914400" y="0"/>
                </a:lnTo>
                <a:lnTo>
                  <a:pt x="0" y="0"/>
                </a:lnTo>
                <a:lnTo>
                  <a:pt x="0" y="739139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372" y="2422017"/>
            <a:ext cx="914400" cy="739140"/>
          </a:xfrm>
          <a:custGeom>
            <a:avLst/>
            <a:gdLst/>
            <a:ahLst/>
            <a:cxnLst/>
            <a:rect l="l" t="t" r="r" b="b"/>
            <a:pathLst>
              <a:path w="914400" h="739139">
                <a:moveTo>
                  <a:pt x="0" y="739139"/>
                </a:moveTo>
                <a:lnTo>
                  <a:pt x="914400" y="739139"/>
                </a:lnTo>
                <a:lnTo>
                  <a:pt x="914400" y="0"/>
                </a:lnTo>
                <a:lnTo>
                  <a:pt x="0" y="0"/>
                </a:lnTo>
                <a:lnTo>
                  <a:pt x="0" y="739139"/>
                </a:lnTo>
                <a:close/>
              </a:path>
            </a:pathLst>
          </a:custGeom>
          <a:ln w="1600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88227" y="2422017"/>
            <a:ext cx="914400" cy="739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88227" y="2422017"/>
            <a:ext cx="914400" cy="739140"/>
          </a:xfrm>
          <a:custGeom>
            <a:avLst/>
            <a:gdLst/>
            <a:ahLst/>
            <a:cxnLst/>
            <a:rect l="l" t="t" r="r" b="b"/>
            <a:pathLst>
              <a:path w="914400" h="739139">
                <a:moveTo>
                  <a:pt x="0" y="739139"/>
                </a:moveTo>
                <a:lnTo>
                  <a:pt x="914400" y="739139"/>
                </a:lnTo>
                <a:lnTo>
                  <a:pt x="914400" y="0"/>
                </a:lnTo>
                <a:lnTo>
                  <a:pt x="0" y="0"/>
                </a:lnTo>
                <a:lnTo>
                  <a:pt x="0" y="739139"/>
                </a:lnTo>
                <a:close/>
              </a:path>
            </a:pathLst>
          </a:custGeom>
          <a:ln w="1295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01561" y="2422017"/>
            <a:ext cx="91440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725" dirty="0">
                <a:latin typeface="Calibri"/>
                <a:cs typeface="Calibri"/>
              </a:rPr>
              <a:t>4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4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169147" y="6637845"/>
            <a:ext cx="16129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8239" y="1845945"/>
            <a:ext cx="1554480" cy="3877945"/>
          </a:xfrm>
          <a:prstGeom prst="rect">
            <a:avLst/>
          </a:prstGeom>
          <a:solidFill>
            <a:srgbClr val="001F5F"/>
          </a:solidFill>
          <a:ln w="16002">
            <a:solidFill>
              <a:srgbClr val="00134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72786" y="2422017"/>
            <a:ext cx="914400" cy="739140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3520" marR="182245" indent="-368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72786" y="3367659"/>
            <a:ext cx="914400" cy="739140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544" y="1969547"/>
            <a:ext cx="2043430" cy="708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def </a:t>
            </a:r>
            <a:r>
              <a:rPr sz="2200" spc="-5" dirty="0">
                <a:latin typeface="Courier New"/>
                <a:cs typeface="Courier New"/>
              </a:rPr>
              <a:t>g</a:t>
            </a:r>
            <a:r>
              <a:rPr sz="2200" dirty="0">
                <a:latin typeface="Courier New"/>
                <a:cs typeface="Courier New"/>
              </a:rPr>
              <a:t>(</a:t>
            </a:r>
            <a:r>
              <a:rPr sz="2200" spc="-5" dirty="0">
                <a:latin typeface="Courier New"/>
                <a:cs typeface="Courier New"/>
              </a:rPr>
              <a:t>x):</a:t>
            </a:r>
            <a:endParaRPr sz="2200">
              <a:latin typeface="Courier New"/>
              <a:cs typeface="Courier New"/>
            </a:endParaRPr>
          </a:p>
          <a:p>
            <a:pPr marL="685165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Courier New"/>
                <a:cs typeface="Courier New"/>
              </a:rPr>
              <a:t>def </a:t>
            </a:r>
            <a:r>
              <a:rPr sz="2200" spc="-5" dirty="0">
                <a:latin typeface="Courier New"/>
                <a:cs typeface="Courier New"/>
              </a:rPr>
              <a:t>h</a:t>
            </a:r>
            <a:r>
              <a:rPr sz="2200" spc="5" dirty="0">
                <a:latin typeface="Courier New"/>
                <a:cs typeface="Courier New"/>
              </a:rPr>
              <a:t>(</a:t>
            </a:r>
            <a:r>
              <a:rPr sz="2200" spc="-5" dirty="0">
                <a:latin typeface="Courier New"/>
                <a:cs typeface="Courier New"/>
              </a:rPr>
              <a:t>):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4389" y="2774660"/>
            <a:ext cx="2212340" cy="707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72465">
              <a:lnSpc>
                <a:spcPct val="120000"/>
              </a:lnSpc>
            </a:pPr>
            <a:r>
              <a:rPr sz="2200" dirty="0">
                <a:latin typeface="Courier New"/>
                <a:cs typeface="Courier New"/>
              </a:rPr>
              <a:t>x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10" dirty="0">
                <a:latin typeface="Courier New"/>
                <a:cs typeface="Courier New"/>
              </a:rPr>
              <a:t>'</a:t>
            </a:r>
            <a:r>
              <a:rPr sz="2200" spc="-5" dirty="0">
                <a:latin typeface="Courier New"/>
                <a:cs typeface="Courier New"/>
              </a:rPr>
              <a:t>ab</a:t>
            </a:r>
            <a:r>
              <a:rPr sz="2200" spc="10" dirty="0">
                <a:latin typeface="Courier New"/>
                <a:cs typeface="Courier New"/>
              </a:rPr>
              <a:t>c</a:t>
            </a:r>
            <a:r>
              <a:rPr sz="2200" dirty="0">
                <a:latin typeface="Courier New"/>
                <a:cs typeface="Courier New"/>
              </a:rPr>
              <a:t>' x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 x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+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4389" y="3579332"/>
            <a:ext cx="1538605" cy="1109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200" spc="-5" dirty="0">
                <a:latin typeface="Courier New"/>
                <a:cs typeface="Courier New"/>
              </a:rPr>
              <a:t>p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spc="-5" dirty="0">
                <a:latin typeface="Courier New"/>
                <a:cs typeface="Courier New"/>
              </a:rPr>
              <a:t>in</a:t>
            </a:r>
            <a:r>
              <a:rPr sz="2200" spc="5" dirty="0">
                <a:latin typeface="Courier New"/>
                <a:cs typeface="Courier New"/>
              </a:rPr>
              <a:t>t</a:t>
            </a:r>
            <a:r>
              <a:rPr sz="2200" spc="-5" dirty="0">
                <a:latin typeface="Courier New"/>
                <a:cs typeface="Courier New"/>
              </a:rPr>
              <a:t>('</a:t>
            </a:r>
            <a:r>
              <a:rPr sz="2200" spc="5" dirty="0">
                <a:latin typeface="Courier New"/>
                <a:cs typeface="Courier New"/>
              </a:rPr>
              <a:t>g</a:t>
            </a:r>
            <a:r>
              <a:rPr sz="2200" dirty="0">
                <a:latin typeface="Courier New"/>
                <a:cs typeface="Courier New"/>
              </a:rPr>
              <a:t>: h() </a:t>
            </a:r>
            <a:r>
              <a:rPr sz="2200" spc="-5" dirty="0">
                <a:latin typeface="Courier New"/>
                <a:cs typeface="Courier New"/>
              </a:rPr>
              <a:t>r</a:t>
            </a:r>
            <a:r>
              <a:rPr sz="2200" spc="5" dirty="0">
                <a:latin typeface="Courier New"/>
                <a:cs typeface="Courier New"/>
              </a:rPr>
              <a:t>e</a:t>
            </a:r>
            <a:r>
              <a:rPr sz="2200" spc="-5" dirty="0">
                <a:latin typeface="Courier New"/>
                <a:cs typeface="Courier New"/>
              </a:rPr>
              <a:t>tu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dirty="0">
                <a:latin typeface="Courier New"/>
                <a:cs typeface="Courier New"/>
              </a:rPr>
              <a:t>n x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15669" y="3579332"/>
            <a:ext cx="136969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x </a:t>
            </a:r>
            <a:r>
              <a:rPr sz="2200" spc="5" dirty="0">
                <a:latin typeface="Courier New"/>
                <a:cs typeface="Courier New"/>
              </a:rPr>
              <a:t>=</a:t>
            </a:r>
            <a:r>
              <a:rPr sz="2200" spc="-5" dirty="0">
                <a:latin typeface="Courier New"/>
                <a:cs typeface="Courier New"/>
              </a:rPr>
              <a:t>'</a:t>
            </a:r>
            <a:r>
              <a:rPr sz="2200" dirty="0">
                <a:latin typeface="Courier New"/>
                <a:cs typeface="Courier New"/>
              </a:rPr>
              <a:t>,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x)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1544" y="5188930"/>
            <a:ext cx="1369695" cy="707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x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 3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Courier New"/>
                <a:cs typeface="Courier New"/>
              </a:rPr>
              <a:t>z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5" dirty="0">
                <a:latin typeface="Courier New"/>
                <a:cs typeface="Courier New"/>
              </a:rPr>
              <a:t>g</a:t>
            </a:r>
            <a:r>
              <a:rPr sz="2200" spc="-5" dirty="0">
                <a:latin typeface="Courier New"/>
                <a:cs typeface="Courier New"/>
              </a:rPr>
              <a:t>(x)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5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60" dirty="0"/>
              <a:t>S</a:t>
            </a:r>
            <a:r>
              <a:rPr u="sng" spc="-100" dirty="0"/>
              <a:t>C</a:t>
            </a:r>
            <a:r>
              <a:rPr u="sng" spc="-50" dirty="0"/>
              <a:t>O</a:t>
            </a:r>
            <a:r>
              <a:rPr u="sng" spc="-55" dirty="0"/>
              <a:t>P</a:t>
            </a:r>
            <a:r>
              <a:rPr u="sng" spc="-5" dirty="0"/>
              <a:t>E</a:t>
            </a:r>
            <a:r>
              <a:rPr u="sng" spc="-95" dirty="0"/>
              <a:t> </a:t>
            </a:r>
            <a:r>
              <a:rPr u="sng" spc="-50" dirty="0"/>
              <a:t>D</a:t>
            </a:r>
            <a:r>
              <a:rPr u="sng" spc="-55" dirty="0"/>
              <a:t>E</a:t>
            </a:r>
            <a:r>
              <a:rPr u="sng" spc="-425" dirty="0"/>
              <a:t>T</a:t>
            </a:r>
            <a:r>
              <a:rPr u="sng" spc="-50" dirty="0"/>
              <a:t>AI</a:t>
            </a:r>
            <a:r>
              <a:rPr u="sng" spc="-55" dirty="0"/>
              <a:t>L</a:t>
            </a:r>
            <a:r>
              <a:rPr u="sng" spc="-5" dirty="0"/>
              <a:t>S</a:t>
            </a:r>
            <a:r>
              <a:rPr u="sng"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6715" y="1845945"/>
            <a:ext cx="1554480" cy="3877945"/>
          </a:xfrm>
          <a:prstGeom prst="rect">
            <a:avLst/>
          </a:prstGeom>
          <a:solidFill>
            <a:srgbClr val="001F5F"/>
          </a:solidFill>
          <a:ln w="16002">
            <a:solidFill>
              <a:srgbClr val="00134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0501" y="2422017"/>
            <a:ext cx="914400" cy="739140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4154" marR="181610" indent="-368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0501" y="3367659"/>
            <a:ext cx="914400" cy="739140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37301" y="1845945"/>
            <a:ext cx="1554480" cy="3877945"/>
          </a:xfrm>
          <a:custGeom>
            <a:avLst/>
            <a:gdLst/>
            <a:ahLst/>
            <a:cxnLst/>
            <a:rect l="l" t="t" r="r" b="b"/>
            <a:pathLst>
              <a:path w="1554479" h="3877945">
                <a:moveTo>
                  <a:pt x="0" y="3877817"/>
                </a:moveTo>
                <a:lnTo>
                  <a:pt x="1554479" y="3877817"/>
                </a:lnTo>
                <a:lnTo>
                  <a:pt x="1554479" y="0"/>
                </a:lnTo>
                <a:lnTo>
                  <a:pt x="0" y="0"/>
                </a:lnTo>
                <a:lnTo>
                  <a:pt x="0" y="3877817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37301" y="1845945"/>
            <a:ext cx="1554480" cy="3877945"/>
          </a:xfrm>
          <a:custGeom>
            <a:avLst/>
            <a:gdLst/>
            <a:ahLst/>
            <a:cxnLst/>
            <a:rect l="l" t="t" r="r" b="b"/>
            <a:pathLst>
              <a:path w="1554479" h="3877945">
                <a:moveTo>
                  <a:pt x="0" y="3877817"/>
                </a:moveTo>
                <a:lnTo>
                  <a:pt x="1554479" y="3877817"/>
                </a:lnTo>
                <a:lnTo>
                  <a:pt x="1554479" y="0"/>
                </a:lnTo>
                <a:lnTo>
                  <a:pt x="0" y="0"/>
                </a:lnTo>
                <a:lnTo>
                  <a:pt x="0" y="3877817"/>
                </a:lnTo>
                <a:close/>
              </a:path>
            </a:pathLst>
          </a:custGeom>
          <a:ln w="16002">
            <a:solidFill>
              <a:srgbClr val="0013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37301" y="1845945"/>
            <a:ext cx="1554480" cy="3877945"/>
          </a:xfrm>
          <a:prstGeom prst="rect">
            <a:avLst/>
          </a:prstGeom>
          <a:ln w="16002">
            <a:solidFill>
              <a:srgbClr val="00134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1369" y="3367659"/>
            <a:ext cx="914400" cy="739140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3520" marR="182245" indent="-368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7559" y="2422017"/>
            <a:ext cx="91440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87793" y="1845945"/>
            <a:ext cx="1554480" cy="3877945"/>
          </a:xfrm>
          <a:custGeom>
            <a:avLst/>
            <a:gdLst/>
            <a:ahLst/>
            <a:cxnLst/>
            <a:rect l="l" t="t" r="r" b="b"/>
            <a:pathLst>
              <a:path w="1554479" h="3877945">
                <a:moveTo>
                  <a:pt x="0" y="3877817"/>
                </a:moveTo>
                <a:lnTo>
                  <a:pt x="1554479" y="3877817"/>
                </a:lnTo>
                <a:lnTo>
                  <a:pt x="1554479" y="0"/>
                </a:lnTo>
                <a:lnTo>
                  <a:pt x="0" y="0"/>
                </a:lnTo>
                <a:lnTo>
                  <a:pt x="0" y="3877817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87793" y="1845945"/>
            <a:ext cx="1554480" cy="3877945"/>
          </a:xfrm>
          <a:custGeom>
            <a:avLst/>
            <a:gdLst/>
            <a:ahLst/>
            <a:cxnLst/>
            <a:rect l="l" t="t" r="r" b="b"/>
            <a:pathLst>
              <a:path w="1554479" h="3877945">
                <a:moveTo>
                  <a:pt x="0" y="3877817"/>
                </a:moveTo>
                <a:lnTo>
                  <a:pt x="1554479" y="3877817"/>
                </a:lnTo>
                <a:lnTo>
                  <a:pt x="1554479" y="0"/>
                </a:lnTo>
                <a:lnTo>
                  <a:pt x="0" y="0"/>
                </a:lnTo>
                <a:lnTo>
                  <a:pt x="0" y="3877817"/>
                </a:lnTo>
                <a:close/>
              </a:path>
            </a:pathLst>
          </a:custGeom>
          <a:ln w="16002">
            <a:solidFill>
              <a:srgbClr val="0013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06336" y="4368038"/>
            <a:ext cx="2333625" cy="612775"/>
          </a:xfrm>
          <a:custGeom>
            <a:avLst/>
            <a:gdLst/>
            <a:ahLst/>
            <a:cxnLst/>
            <a:rect l="l" t="t" r="r" b="b"/>
            <a:pathLst>
              <a:path w="2333625" h="612775">
                <a:moveTo>
                  <a:pt x="160865" y="343607"/>
                </a:moveTo>
                <a:lnTo>
                  <a:pt x="137097" y="373311"/>
                </a:lnTo>
                <a:lnTo>
                  <a:pt x="143637" y="378333"/>
                </a:lnTo>
                <a:lnTo>
                  <a:pt x="178054" y="400304"/>
                </a:lnTo>
                <a:lnTo>
                  <a:pt x="213614" y="421386"/>
                </a:lnTo>
                <a:lnTo>
                  <a:pt x="250062" y="441579"/>
                </a:lnTo>
                <a:lnTo>
                  <a:pt x="311404" y="472059"/>
                </a:lnTo>
                <a:lnTo>
                  <a:pt x="374269" y="499618"/>
                </a:lnTo>
                <a:lnTo>
                  <a:pt x="438658" y="524002"/>
                </a:lnTo>
                <a:lnTo>
                  <a:pt x="504190" y="545338"/>
                </a:lnTo>
                <a:lnTo>
                  <a:pt x="570992" y="563753"/>
                </a:lnTo>
                <a:lnTo>
                  <a:pt x="638683" y="579120"/>
                </a:lnTo>
                <a:lnTo>
                  <a:pt x="707263" y="591566"/>
                </a:lnTo>
                <a:lnTo>
                  <a:pt x="776732" y="601218"/>
                </a:lnTo>
                <a:lnTo>
                  <a:pt x="846709" y="607822"/>
                </a:lnTo>
                <a:lnTo>
                  <a:pt x="917321" y="611505"/>
                </a:lnTo>
                <a:lnTo>
                  <a:pt x="988187" y="612521"/>
                </a:lnTo>
                <a:lnTo>
                  <a:pt x="1059307" y="610743"/>
                </a:lnTo>
                <a:lnTo>
                  <a:pt x="1130427" y="606044"/>
                </a:lnTo>
                <a:lnTo>
                  <a:pt x="1201801" y="598805"/>
                </a:lnTo>
                <a:lnTo>
                  <a:pt x="1272794" y="588645"/>
                </a:lnTo>
                <a:lnTo>
                  <a:pt x="1343660" y="575818"/>
                </a:lnTo>
                <a:lnTo>
                  <a:pt x="1349474" y="574548"/>
                </a:lnTo>
                <a:lnTo>
                  <a:pt x="987171" y="574548"/>
                </a:lnTo>
                <a:lnTo>
                  <a:pt x="917829" y="573405"/>
                </a:lnTo>
                <a:lnTo>
                  <a:pt x="848741" y="569722"/>
                </a:lnTo>
                <a:lnTo>
                  <a:pt x="780415" y="563245"/>
                </a:lnTo>
                <a:lnTo>
                  <a:pt x="712470" y="553847"/>
                </a:lnTo>
                <a:lnTo>
                  <a:pt x="645414" y="541655"/>
                </a:lnTo>
                <a:lnTo>
                  <a:pt x="579501" y="526542"/>
                </a:lnTo>
                <a:lnTo>
                  <a:pt x="514350" y="508635"/>
                </a:lnTo>
                <a:lnTo>
                  <a:pt x="450469" y="487807"/>
                </a:lnTo>
                <a:lnTo>
                  <a:pt x="387858" y="464058"/>
                </a:lnTo>
                <a:lnTo>
                  <a:pt x="326771" y="437261"/>
                </a:lnTo>
                <a:lnTo>
                  <a:pt x="267081" y="407543"/>
                </a:lnTo>
                <a:lnTo>
                  <a:pt x="232029" y="388112"/>
                </a:lnTo>
                <a:lnTo>
                  <a:pt x="197612" y="367665"/>
                </a:lnTo>
                <a:lnTo>
                  <a:pt x="164211" y="346202"/>
                </a:lnTo>
                <a:lnTo>
                  <a:pt x="160865" y="343607"/>
                </a:lnTo>
                <a:close/>
              </a:path>
              <a:path w="2333625" h="612775">
                <a:moveTo>
                  <a:pt x="2305685" y="0"/>
                </a:moveTo>
                <a:lnTo>
                  <a:pt x="2257425" y="51816"/>
                </a:lnTo>
                <a:lnTo>
                  <a:pt x="2207387" y="100838"/>
                </a:lnTo>
                <a:lnTo>
                  <a:pt x="2155317" y="147574"/>
                </a:lnTo>
                <a:lnTo>
                  <a:pt x="2100961" y="192024"/>
                </a:lnTo>
                <a:lnTo>
                  <a:pt x="2044827" y="234188"/>
                </a:lnTo>
                <a:lnTo>
                  <a:pt x="1986788" y="273939"/>
                </a:lnTo>
                <a:lnTo>
                  <a:pt x="1927098" y="311531"/>
                </a:lnTo>
                <a:lnTo>
                  <a:pt x="1865884" y="346583"/>
                </a:lnTo>
                <a:lnTo>
                  <a:pt x="1803273" y="379349"/>
                </a:lnTo>
                <a:lnTo>
                  <a:pt x="1739138" y="409575"/>
                </a:lnTo>
                <a:lnTo>
                  <a:pt x="1674114" y="437388"/>
                </a:lnTo>
                <a:lnTo>
                  <a:pt x="1607947" y="462788"/>
                </a:lnTo>
                <a:lnTo>
                  <a:pt x="1540764" y="485521"/>
                </a:lnTo>
                <a:lnTo>
                  <a:pt x="1473073" y="505841"/>
                </a:lnTo>
                <a:lnTo>
                  <a:pt x="1404493" y="523621"/>
                </a:lnTo>
                <a:lnTo>
                  <a:pt x="1335532" y="538607"/>
                </a:lnTo>
                <a:lnTo>
                  <a:pt x="1266063" y="551180"/>
                </a:lnTo>
                <a:lnTo>
                  <a:pt x="1196467" y="561086"/>
                </a:lnTo>
                <a:lnTo>
                  <a:pt x="1126617" y="568198"/>
                </a:lnTo>
                <a:lnTo>
                  <a:pt x="1056767" y="572770"/>
                </a:lnTo>
                <a:lnTo>
                  <a:pt x="987171" y="574548"/>
                </a:lnTo>
                <a:lnTo>
                  <a:pt x="1349474" y="574548"/>
                </a:lnTo>
                <a:lnTo>
                  <a:pt x="1414018" y="560451"/>
                </a:lnTo>
                <a:lnTo>
                  <a:pt x="1483868" y="542290"/>
                </a:lnTo>
                <a:lnTo>
                  <a:pt x="1553083" y="521716"/>
                </a:lnTo>
                <a:lnTo>
                  <a:pt x="1621536" y="498348"/>
                </a:lnTo>
                <a:lnTo>
                  <a:pt x="1688973" y="472440"/>
                </a:lnTo>
                <a:lnTo>
                  <a:pt x="1755521" y="444119"/>
                </a:lnTo>
                <a:lnTo>
                  <a:pt x="1820799" y="413004"/>
                </a:lnTo>
                <a:lnTo>
                  <a:pt x="1884807" y="379603"/>
                </a:lnTo>
                <a:lnTo>
                  <a:pt x="1947504" y="343607"/>
                </a:lnTo>
                <a:lnTo>
                  <a:pt x="2008378" y="305435"/>
                </a:lnTo>
                <a:lnTo>
                  <a:pt x="2067687" y="264668"/>
                </a:lnTo>
                <a:lnTo>
                  <a:pt x="2125091" y="221488"/>
                </a:lnTo>
                <a:lnTo>
                  <a:pt x="2180717" y="175895"/>
                </a:lnTo>
                <a:lnTo>
                  <a:pt x="2234057" y="128016"/>
                </a:lnTo>
                <a:lnTo>
                  <a:pt x="2285238" y="77851"/>
                </a:lnTo>
                <a:lnTo>
                  <a:pt x="2333498" y="26035"/>
                </a:lnTo>
                <a:lnTo>
                  <a:pt x="2305685" y="0"/>
                </a:lnTo>
                <a:close/>
              </a:path>
              <a:path w="2333625" h="612775">
                <a:moveTo>
                  <a:pt x="0" y="239776"/>
                </a:moveTo>
                <a:lnTo>
                  <a:pt x="89281" y="433070"/>
                </a:lnTo>
                <a:lnTo>
                  <a:pt x="137097" y="373311"/>
                </a:lnTo>
                <a:lnTo>
                  <a:pt x="122300" y="361950"/>
                </a:lnTo>
                <a:lnTo>
                  <a:pt x="145542" y="331724"/>
                </a:lnTo>
                <a:lnTo>
                  <a:pt x="170375" y="331724"/>
                </a:lnTo>
                <a:lnTo>
                  <a:pt x="208280" y="284353"/>
                </a:lnTo>
                <a:lnTo>
                  <a:pt x="0" y="239776"/>
                </a:lnTo>
                <a:close/>
              </a:path>
              <a:path w="2333625" h="612775">
                <a:moveTo>
                  <a:pt x="145542" y="331724"/>
                </a:moveTo>
                <a:lnTo>
                  <a:pt x="122300" y="361950"/>
                </a:lnTo>
                <a:lnTo>
                  <a:pt x="137097" y="373311"/>
                </a:lnTo>
                <a:lnTo>
                  <a:pt x="160865" y="343607"/>
                </a:lnTo>
                <a:lnTo>
                  <a:pt x="145542" y="331724"/>
                </a:lnTo>
                <a:close/>
              </a:path>
              <a:path w="2333625" h="612775">
                <a:moveTo>
                  <a:pt x="170375" y="331724"/>
                </a:moveTo>
                <a:lnTo>
                  <a:pt x="145542" y="331724"/>
                </a:lnTo>
                <a:lnTo>
                  <a:pt x="160865" y="343607"/>
                </a:lnTo>
                <a:lnTo>
                  <a:pt x="170375" y="331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87793" y="1845945"/>
            <a:ext cx="1554480" cy="3877945"/>
          </a:xfrm>
          <a:prstGeom prst="rect">
            <a:avLst/>
          </a:prstGeom>
          <a:ln w="16002">
            <a:solidFill>
              <a:srgbClr val="00134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  <a:spcBef>
                <a:spcPts val="1445"/>
              </a:spcBef>
            </a:pP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turns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None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4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8069960" y="2422017"/>
            <a:ext cx="914400" cy="739140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ct val="100000"/>
              </a:lnSpc>
            </a:pP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ab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77559" y="2422017"/>
            <a:ext cx="914400" cy="739140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1544" y="1969547"/>
            <a:ext cx="2043430" cy="708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def </a:t>
            </a:r>
            <a:r>
              <a:rPr sz="2200" spc="-5" dirty="0">
                <a:latin typeface="Courier New"/>
                <a:cs typeface="Courier New"/>
              </a:rPr>
              <a:t>g</a:t>
            </a:r>
            <a:r>
              <a:rPr sz="2200" dirty="0">
                <a:latin typeface="Courier New"/>
                <a:cs typeface="Courier New"/>
              </a:rPr>
              <a:t>(</a:t>
            </a:r>
            <a:r>
              <a:rPr sz="2200" spc="-5" dirty="0">
                <a:latin typeface="Courier New"/>
                <a:cs typeface="Courier New"/>
              </a:rPr>
              <a:t>x):</a:t>
            </a:r>
            <a:endParaRPr sz="2200">
              <a:latin typeface="Courier New"/>
              <a:cs typeface="Courier New"/>
            </a:endParaRPr>
          </a:p>
          <a:p>
            <a:pPr marL="685165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Courier New"/>
                <a:cs typeface="Courier New"/>
              </a:rPr>
              <a:t>def </a:t>
            </a:r>
            <a:r>
              <a:rPr sz="2200" spc="-5" dirty="0">
                <a:latin typeface="Courier New"/>
                <a:cs typeface="Courier New"/>
              </a:rPr>
              <a:t>h</a:t>
            </a:r>
            <a:r>
              <a:rPr sz="2200" spc="5" dirty="0">
                <a:latin typeface="Courier New"/>
                <a:cs typeface="Courier New"/>
              </a:rPr>
              <a:t>(</a:t>
            </a:r>
            <a:r>
              <a:rPr sz="2200" spc="-5" dirty="0">
                <a:latin typeface="Courier New"/>
                <a:cs typeface="Courier New"/>
              </a:rPr>
              <a:t>):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4389" y="2774660"/>
            <a:ext cx="2212340" cy="707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72465">
              <a:lnSpc>
                <a:spcPct val="120000"/>
              </a:lnSpc>
            </a:pPr>
            <a:r>
              <a:rPr sz="2200" dirty="0">
                <a:latin typeface="Courier New"/>
                <a:cs typeface="Courier New"/>
              </a:rPr>
              <a:t>x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10" dirty="0">
                <a:latin typeface="Courier New"/>
                <a:cs typeface="Courier New"/>
              </a:rPr>
              <a:t>'</a:t>
            </a:r>
            <a:r>
              <a:rPr sz="2200" spc="-5" dirty="0">
                <a:latin typeface="Courier New"/>
                <a:cs typeface="Courier New"/>
              </a:rPr>
              <a:t>ab</a:t>
            </a:r>
            <a:r>
              <a:rPr sz="2200" spc="10" dirty="0">
                <a:latin typeface="Courier New"/>
                <a:cs typeface="Courier New"/>
              </a:rPr>
              <a:t>c</a:t>
            </a:r>
            <a:r>
              <a:rPr sz="2200" dirty="0">
                <a:latin typeface="Courier New"/>
                <a:cs typeface="Courier New"/>
              </a:rPr>
              <a:t>' x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 x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+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4389" y="3579332"/>
            <a:ext cx="1538605" cy="1109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200" spc="-5" dirty="0">
                <a:latin typeface="Courier New"/>
                <a:cs typeface="Courier New"/>
              </a:rPr>
              <a:t>p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spc="-5" dirty="0">
                <a:latin typeface="Courier New"/>
                <a:cs typeface="Courier New"/>
              </a:rPr>
              <a:t>in</a:t>
            </a:r>
            <a:r>
              <a:rPr sz="2200" spc="5" dirty="0">
                <a:latin typeface="Courier New"/>
                <a:cs typeface="Courier New"/>
              </a:rPr>
              <a:t>t</a:t>
            </a:r>
            <a:r>
              <a:rPr sz="2200" spc="-5" dirty="0">
                <a:latin typeface="Courier New"/>
                <a:cs typeface="Courier New"/>
              </a:rPr>
              <a:t>('</a:t>
            </a:r>
            <a:r>
              <a:rPr sz="2200" spc="5" dirty="0">
                <a:latin typeface="Courier New"/>
                <a:cs typeface="Courier New"/>
              </a:rPr>
              <a:t>g</a:t>
            </a:r>
            <a:r>
              <a:rPr sz="2200" dirty="0">
                <a:latin typeface="Courier New"/>
                <a:cs typeface="Courier New"/>
              </a:rPr>
              <a:t>: h() </a:t>
            </a:r>
            <a:r>
              <a:rPr sz="2200" spc="-5" dirty="0">
                <a:latin typeface="Courier New"/>
                <a:cs typeface="Courier New"/>
              </a:rPr>
              <a:t>r</a:t>
            </a:r>
            <a:r>
              <a:rPr sz="2200" spc="5" dirty="0">
                <a:latin typeface="Courier New"/>
                <a:cs typeface="Courier New"/>
              </a:rPr>
              <a:t>e</a:t>
            </a:r>
            <a:r>
              <a:rPr sz="2200" spc="-5" dirty="0">
                <a:latin typeface="Courier New"/>
                <a:cs typeface="Courier New"/>
              </a:rPr>
              <a:t>tu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dirty="0">
                <a:latin typeface="Courier New"/>
                <a:cs typeface="Courier New"/>
              </a:rPr>
              <a:t>n x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15669" y="3579332"/>
            <a:ext cx="136969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x </a:t>
            </a:r>
            <a:r>
              <a:rPr sz="2200" spc="5" dirty="0">
                <a:latin typeface="Courier New"/>
                <a:cs typeface="Courier New"/>
              </a:rPr>
              <a:t>=</a:t>
            </a:r>
            <a:r>
              <a:rPr sz="2200" spc="-5" dirty="0">
                <a:latin typeface="Courier New"/>
                <a:cs typeface="Courier New"/>
              </a:rPr>
              <a:t>'</a:t>
            </a:r>
            <a:r>
              <a:rPr sz="2200" dirty="0">
                <a:latin typeface="Courier New"/>
                <a:cs typeface="Courier New"/>
              </a:rPr>
              <a:t>,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x)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1544" y="5188930"/>
            <a:ext cx="1369695" cy="707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x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 3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Courier New"/>
                <a:cs typeface="Courier New"/>
              </a:rPr>
              <a:t>z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5" dirty="0">
                <a:latin typeface="Courier New"/>
                <a:cs typeface="Courier New"/>
              </a:rPr>
              <a:t>g</a:t>
            </a:r>
            <a:r>
              <a:rPr sz="2200" spc="-5" dirty="0">
                <a:latin typeface="Courier New"/>
                <a:cs typeface="Courier New"/>
              </a:rPr>
              <a:t>(x)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44159" y="1845945"/>
            <a:ext cx="1554480" cy="3877945"/>
          </a:xfrm>
          <a:custGeom>
            <a:avLst/>
            <a:gdLst/>
            <a:ahLst/>
            <a:cxnLst/>
            <a:rect l="l" t="t" r="r" b="b"/>
            <a:pathLst>
              <a:path w="1554479" h="3877945">
                <a:moveTo>
                  <a:pt x="0" y="3877817"/>
                </a:moveTo>
                <a:lnTo>
                  <a:pt x="1554480" y="3877817"/>
                </a:lnTo>
                <a:lnTo>
                  <a:pt x="1554480" y="0"/>
                </a:lnTo>
                <a:lnTo>
                  <a:pt x="0" y="0"/>
                </a:lnTo>
                <a:lnTo>
                  <a:pt x="0" y="3877817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5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60" dirty="0"/>
              <a:t>S</a:t>
            </a:r>
            <a:r>
              <a:rPr u="sng" spc="-100" dirty="0"/>
              <a:t>C</a:t>
            </a:r>
            <a:r>
              <a:rPr u="sng" spc="-50" dirty="0"/>
              <a:t>O</a:t>
            </a:r>
            <a:r>
              <a:rPr u="sng" spc="-55" dirty="0"/>
              <a:t>P</a:t>
            </a:r>
            <a:r>
              <a:rPr u="sng" spc="-5" dirty="0"/>
              <a:t>E</a:t>
            </a:r>
            <a:r>
              <a:rPr u="sng" spc="-95" dirty="0"/>
              <a:t> </a:t>
            </a:r>
            <a:r>
              <a:rPr u="sng" spc="-50" dirty="0"/>
              <a:t>D</a:t>
            </a:r>
            <a:r>
              <a:rPr u="sng" spc="-55" dirty="0"/>
              <a:t>E</a:t>
            </a:r>
            <a:r>
              <a:rPr u="sng" spc="-425" dirty="0"/>
              <a:t>T</a:t>
            </a:r>
            <a:r>
              <a:rPr u="sng" spc="-50" dirty="0"/>
              <a:t>AI</a:t>
            </a:r>
            <a:r>
              <a:rPr u="sng" spc="-55" dirty="0"/>
              <a:t>L</a:t>
            </a:r>
            <a:r>
              <a:rPr u="sng" spc="-5" dirty="0"/>
              <a:t>S</a:t>
            </a:r>
            <a:r>
              <a:rPr u="sng" dirty="0"/>
              <a:t> 	</a:t>
            </a:r>
          </a:p>
        </p:txBody>
      </p:sp>
      <p:sp>
        <p:nvSpPr>
          <p:cNvPr id="4" name="object 4"/>
          <p:cNvSpPr/>
          <p:nvPr/>
        </p:nvSpPr>
        <p:spPr>
          <a:xfrm>
            <a:off x="5844159" y="1845945"/>
            <a:ext cx="1554480" cy="3877945"/>
          </a:xfrm>
          <a:custGeom>
            <a:avLst/>
            <a:gdLst/>
            <a:ahLst/>
            <a:cxnLst/>
            <a:rect l="l" t="t" r="r" b="b"/>
            <a:pathLst>
              <a:path w="1554479" h="3877945">
                <a:moveTo>
                  <a:pt x="0" y="3877817"/>
                </a:moveTo>
                <a:lnTo>
                  <a:pt x="1554480" y="3877817"/>
                </a:lnTo>
                <a:lnTo>
                  <a:pt x="1554480" y="0"/>
                </a:lnTo>
                <a:lnTo>
                  <a:pt x="0" y="0"/>
                </a:lnTo>
                <a:lnTo>
                  <a:pt x="0" y="3877817"/>
                </a:lnTo>
                <a:close/>
              </a:path>
            </a:pathLst>
          </a:custGeom>
          <a:ln w="16002">
            <a:solidFill>
              <a:srgbClr val="0013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178" y="4271390"/>
            <a:ext cx="914400" cy="739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85178" y="2422017"/>
            <a:ext cx="914400" cy="739140"/>
          </a:xfrm>
          <a:custGeom>
            <a:avLst/>
            <a:gdLst/>
            <a:ahLst/>
            <a:cxnLst/>
            <a:rect l="l" t="t" r="r" b="b"/>
            <a:pathLst>
              <a:path w="914400" h="739139">
                <a:moveTo>
                  <a:pt x="0" y="739139"/>
                </a:moveTo>
                <a:lnTo>
                  <a:pt x="914400" y="739139"/>
                </a:lnTo>
                <a:lnTo>
                  <a:pt x="914400" y="0"/>
                </a:lnTo>
                <a:lnTo>
                  <a:pt x="0" y="0"/>
                </a:lnTo>
                <a:lnTo>
                  <a:pt x="0" y="739139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85178" y="2422017"/>
            <a:ext cx="914400" cy="739140"/>
          </a:xfrm>
          <a:custGeom>
            <a:avLst/>
            <a:gdLst/>
            <a:ahLst/>
            <a:cxnLst/>
            <a:rect l="l" t="t" r="r" b="b"/>
            <a:pathLst>
              <a:path w="914400" h="739139">
                <a:moveTo>
                  <a:pt x="0" y="739139"/>
                </a:moveTo>
                <a:lnTo>
                  <a:pt x="914400" y="739139"/>
                </a:lnTo>
                <a:lnTo>
                  <a:pt x="914400" y="0"/>
                </a:lnTo>
                <a:lnTo>
                  <a:pt x="0" y="0"/>
                </a:lnTo>
                <a:lnTo>
                  <a:pt x="0" y="739139"/>
                </a:lnTo>
                <a:close/>
              </a:path>
            </a:pathLst>
          </a:custGeom>
          <a:ln w="1600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77867" y="1921319"/>
            <a:ext cx="236918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5735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	g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3026" y="2470404"/>
            <a:ext cx="1244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23026" y="3567684"/>
            <a:ext cx="1460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85178" y="3367659"/>
            <a:ext cx="914400" cy="739140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3520" marR="182245" indent="-368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85178" y="4271390"/>
            <a:ext cx="914400" cy="739140"/>
          </a:xfrm>
          <a:prstGeom prst="rect">
            <a:avLst/>
          </a:prstGeom>
          <a:ln w="12954">
            <a:solidFill>
              <a:srgbClr val="58585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875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None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85178" y="2422017"/>
            <a:ext cx="914400" cy="739140"/>
          </a:xfrm>
          <a:prstGeom prst="rect">
            <a:avLst/>
          </a:prstGeom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99001" y="1845945"/>
            <a:ext cx="1554480" cy="3877945"/>
          </a:xfrm>
          <a:custGeom>
            <a:avLst/>
            <a:gdLst/>
            <a:ahLst/>
            <a:cxnLst/>
            <a:rect l="l" t="t" r="r" b="b"/>
            <a:pathLst>
              <a:path w="1554479" h="3877945">
                <a:moveTo>
                  <a:pt x="0" y="3877817"/>
                </a:moveTo>
                <a:lnTo>
                  <a:pt x="1554479" y="3877817"/>
                </a:lnTo>
                <a:lnTo>
                  <a:pt x="1554479" y="0"/>
                </a:lnTo>
                <a:lnTo>
                  <a:pt x="0" y="0"/>
                </a:lnTo>
                <a:lnTo>
                  <a:pt x="0" y="3877817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99001" y="1845945"/>
            <a:ext cx="1554480" cy="3877945"/>
          </a:xfrm>
          <a:custGeom>
            <a:avLst/>
            <a:gdLst/>
            <a:ahLst/>
            <a:cxnLst/>
            <a:rect l="l" t="t" r="r" b="b"/>
            <a:pathLst>
              <a:path w="1554479" h="3877945">
                <a:moveTo>
                  <a:pt x="0" y="3877817"/>
                </a:moveTo>
                <a:lnTo>
                  <a:pt x="1554479" y="3877817"/>
                </a:lnTo>
                <a:lnTo>
                  <a:pt x="1554479" y="0"/>
                </a:lnTo>
                <a:lnTo>
                  <a:pt x="0" y="0"/>
                </a:lnTo>
                <a:lnTo>
                  <a:pt x="0" y="3877817"/>
                </a:lnTo>
                <a:close/>
              </a:path>
            </a:pathLst>
          </a:custGeom>
          <a:ln w="16002">
            <a:solidFill>
              <a:srgbClr val="0013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77867" y="2470404"/>
            <a:ext cx="133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77867" y="3567684"/>
            <a:ext cx="1244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77867" y="4664964"/>
            <a:ext cx="1162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3548" y="2422017"/>
            <a:ext cx="914400" cy="739140"/>
          </a:xfrm>
          <a:custGeom>
            <a:avLst/>
            <a:gdLst/>
            <a:ahLst/>
            <a:cxnLst/>
            <a:rect l="l" t="t" r="r" b="b"/>
            <a:pathLst>
              <a:path w="914400" h="739139">
                <a:moveTo>
                  <a:pt x="0" y="739139"/>
                </a:moveTo>
                <a:lnTo>
                  <a:pt x="914400" y="739139"/>
                </a:lnTo>
                <a:lnTo>
                  <a:pt x="914400" y="0"/>
                </a:lnTo>
                <a:lnTo>
                  <a:pt x="0" y="0"/>
                </a:lnTo>
                <a:lnTo>
                  <a:pt x="0" y="739139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73548" y="2422017"/>
            <a:ext cx="914400" cy="739140"/>
          </a:xfrm>
          <a:custGeom>
            <a:avLst/>
            <a:gdLst/>
            <a:ahLst/>
            <a:cxnLst/>
            <a:rect l="l" t="t" r="r" b="b"/>
            <a:pathLst>
              <a:path w="914400" h="739139">
                <a:moveTo>
                  <a:pt x="0" y="739139"/>
                </a:moveTo>
                <a:lnTo>
                  <a:pt x="914400" y="739139"/>
                </a:lnTo>
                <a:lnTo>
                  <a:pt x="914400" y="0"/>
                </a:lnTo>
                <a:lnTo>
                  <a:pt x="0" y="0"/>
                </a:lnTo>
                <a:lnTo>
                  <a:pt x="0" y="739139"/>
                </a:lnTo>
                <a:close/>
              </a:path>
            </a:pathLst>
          </a:custGeom>
          <a:ln w="1600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773548" y="2422017"/>
            <a:ext cx="914400" cy="739140"/>
          </a:xfrm>
          <a:prstGeom prst="rect">
            <a:avLst/>
          </a:prstGeom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3520" marR="182245" indent="-368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3548" y="3367659"/>
            <a:ext cx="914400" cy="739140"/>
          </a:xfrm>
          <a:custGeom>
            <a:avLst/>
            <a:gdLst/>
            <a:ahLst/>
            <a:cxnLst/>
            <a:rect l="l" t="t" r="r" b="b"/>
            <a:pathLst>
              <a:path w="914400" h="739139">
                <a:moveTo>
                  <a:pt x="0" y="739139"/>
                </a:moveTo>
                <a:lnTo>
                  <a:pt x="914400" y="739139"/>
                </a:lnTo>
                <a:lnTo>
                  <a:pt x="914400" y="0"/>
                </a:lnTo>
                <a:lnTo>
                  <a:pt x="0" y="0"/>
                </a:lnTo>
                <a:lnTo>
                  <a:pt x="0" y="739139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73548" y="3367659"/>
            <a:ext cx="914400" cy="739140"/>
          </a:xfrm>
          <a:custGeom>
            <a:avLst/>
            <a:gdLst/>
            <a:ahLst/>
            <a:cxnLst/>
            <a:rect l="l" t="t" r="r" b="b"/>
            <a:pathLst>
              <a:path w="914400" h="739139">
                <a:moveTo>
                  <a:pt x="0" y="739139"/>
                </a:moveTo>
                <a:lnTo>
                  <a:pt x="914400" y="739139"/>
                </a:lnTo>
                <a:lnTo>
                  <a:pt x="914400" y="0"/>
                </a:lnTo>
                <a:lnTo>
                  <a:pt x="0" y="0"/>
                </a:lnTo>
                <a:lnTo>
                  <a:pt x="0" y="739139"/>
                </a:lnTo>
                <a:close/>
              </a:path>
            </a:pathLst>
          </a:custGeom>
          <a:ln w="1600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773548" y="3367659"/>
            <a:ext cx="914400" cy="739140"/>
          </a:xfrm>
          <a:prstGeom prst="rect">
            <a:avLst/>
          </a:prstGeom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38776" y="2516251"/>
            <a:ext cx="3609975" cy="2985770"/>
          </a:xfrm>
          <a:custGeom>
            <a:avLst/>
            <a:gdLst/>
            <a:ahLst/>
            <a:cxnLst/>
            <a:rect l="l" t="t" r="r" b="b"/>
            <a:pathLst>
              <a:path w="3609975" h="2985770">
                <a:moveTo>
                  <a:pt x="148280" y="2421598"/>
                </a:moveTo>
                <a:lnTo>
                  <a:pt x="121167" y="2448406"/>
                </a:lnTo>
                <a:lnTo>
                  <a:pt x="167512" y="2490216"/>
                </a:lnTo>
                <a:lnTo>
                  <a:pt x="217678" y="2530983"/>
                </a:lnTo>
                <a:lnTo>
                  <a:pt x="269875" y="2570226"/>
                </a:lnTo>
                <a:lnTo>
                  <a:pt x="323596" y="2607818"/>
                </a:lnTo>
                <a:lnTo>
                  <a:pt x="379094" y="2643886"/>
                </a:lnTo>
                <a:lnTo>
                  <a:pt x="436244" y="2678303"/>
                </a:lnTo>
                <a:lnTo>
                  <a:pt x="494919" y="2711196"/>
                </a:lnTo>
                <a:lnTo>
                  <a:pt x="554990" y="2742311"/>
                </a:lnTo>
                <a:lnTo>
                  <a:pt x="616712" y="2771902"/>
                </a:lnTo>
                <a:lnTo>
                  <a:pt x="679831" y="2799588"/>
                </a:lnTo>
                <a:lnTo>
                  <a:pt x="744347" y="2825496"/>
                </a:lnTo>
                <a:lnTo>
                  <a:pt x="810006" y="2849753"/>
                </a:lnTo>
                <a:lnTo>
                  <a:pt x="877189" y="2871978"/>
                </a:lnTo>
                <a:lnTo>
                  <a:pt x="972693" y="2900045"/>
                </a:lnTo>
                <a:lnTo>
                  <a:pt x="1068832" y="2924048"/>
                </a:lnTo>
                <a:lnTo>
                  <a:pt x="1165479" y="2943987"/>
                </a:lnTo>
                <a:lnTo>
                  <a:pt x="1262507" y="2959989"/>
                </a:lnTo>
                <a:lnTo>
                  <a:pt x="1359662" y="2972054"/>
                </a:lnTo>
                <a:lnTo>
                  <a:pt x="1456817" y="2980436"/>
                </a:lnTo>
                <a:lnTo>
                  <a:pt x="1553845" y="2984881"/>
                </a:lnTo>
                <a:lnTo>
                  <a:pt x="1650619" y="2985643"/>
                </a:lnTo>
                <a:lnTo>
                  <a:pt x="1746885" y="2982722"/>
                </a:lnTo>
                <a:lnTo>
                  <a:pt x="1842516" y="2976245"/>
                </a:lnTo>
                <a:lnTo>
                  <a:pt x="1937385" y="2966085"/>
                </a:lnTo>
                <a:lnTo>
                  <a:pt x="2031364" y="2952496"/>
                </a:lnTo>
                <a:lnTo>
                  <a:pt x="2058384" y="2947543"/>
                </a:lnTo>
                <a:lnTo>
                  <a:pt x="1649476" y="2947543"/>
                </a:lnTo>
                <a:lnTo>
                  <a:pt x="1554226" y="2946781"/>
                </a:lnTo>
                <a:lnTo>
                  <a:pt x="1458595" y="2942336"/>
                </a:lnTo>
                <a:lnTo>
                  <a:pt x="1362837" y="2934081"/>
                </a:lnTo>
                <a:lnTo>
                  <a:pt x="1267206" y="2922143"/>
                </a:lnTo>
                <a:lnTo>
                  <a:pt x="1171702" y="2906395"/>
                </a:lnTo>
                <a:lnTo>
                  <a:pt x="1076452" y="2886710"/>
                </a:lnTo>
                <a:lnTo>
                  <a:pt x="981964" y="2863088"/>
                </a:lnTo>
                <a:lnTo>
                  <a:pt x="887857" y="2835529"/>
                </a:lnTo>
                <a:lnTo>
                  <a:pt x="822071" y="2813558"/>
                </a:lnTo>
                <a:lnTo>
                  <a:pt x="757428" y="2789809"/>
                </a:lnTo>
                <a:lnTo>
                  <a:pt x="694055" y="2764282"/>
                </a:lnTo>
                <a:lnTo>
                  <a:pt x="632079" y="2736977"/>
                </a:lnTo>
                <a:lnTo>
                  <a:pt x="571500" y="2708021"/>
                </a:lnTo>
                <a:lnTo>
                  <a:pt x="512318" y="2677414"/>
                </a:lnTo>
                <a:lnTo>
                  <a:pt x="454787" y="2645156"/>
                </a:lnTo>
                <a:lnTo>
                  <a:pt x="398780" y="2611247"/>
                </a:lnTo>
                <a:lnTo>
                  <a:pt x="344424" y="2575814"/>
                </a:lnTo>
                <a:lnTo>
                  <a:pt x="291592" y="2538984"/>
                </a:lnTo>
                <a:lnTo>
                  <a:pt x="240665" y="2500503"/>
                </a:lnTo>
                <a:lnTo>
                  <a:pt x="191643" y="2460625"/>
                </a:lnTo>
                <a:lnTo>
                  <a:pt x="148280" y="2421598"/>
                </a:lnTo>
                <a:close/>
              </a:path>
              <a:path w="3609975" h="2985770">
                <a:moveTo>
                  <a:pt x="2370074" y="0"/>
                </a:moveTo>
                <a:lnTo>
                  <a:pt x="2357755" y="36068"/>
                </a:lnTo>
                <a:lnTo>
                  <a:pt x="2450592" y="67691"/>
                </a:lnTo>
                <a:lnTo>
                  <a:pt x="2539619" y="102107"/>
                </a:lnTo>
                <a:lnTo>
                  <a:pt x="2625344" y="139573"/>
                </a:lnTo>
                <a:lnTo>
                  <a:pt x="2707767" y="180086"/>
                </a:lnTo>
                <a:lnTo>
                  <a:pt x="2786888" y="223520"/>
                </a:lnTo>
                <a:lnTo>
                  <a:pt x="2862707" y="269494"/>
                </a:lnTo>
                <a:lnTo>
                  <a:pt x="2934970" y="318135"/>
                </a:lnTo>
                <a:lnTo>
                  <a:pt x="3003677" y="369189"/>
                </a:lnTo>
                <a:lnTo>
                  <a:pt x="3068828" y="422529"/>
                </a:lnTo>
                <a:lnTo>
                  <a:pt x="3130423" y="478028"/>
                </a:lnTo>
                <a:lnTo>
                  <a:pt x="3188208" y="535686"/>
                </a:lnTo>
                <a:lnTo>
                  <a:pt x="3242183" y="595249"/>
                </a:lnTo>
                <a:lnTo>
                  <a:pt x="3292348" y="656717"/>
                </a:lnTo>
                <a:lnTo>
                  <a:pt x="3338576" y="719709"/>
                </a:lnTo>
                <a:lnTo>
                  <a:pt x="3380740" y="784352"/>
                </a:lnTo>
                <a:lnTo>
                  <a:pt x="3418967" y="850391"/>
                </a:lnTo>
                <a:lnTo>
                  <a:pt x="3453129" y="917829"/>
                </a:lnTo>
                <a:lnTo>
                  <a:pt x="3483102" y="986409"/>
                </a:lnTo>
                <a:lnTo>
                  <a:pt x="3508755" y="1056005"/>
                </a:lnTo>
                <a:lnTo>
                  <a:pt x="3530219" y="1126617"/>
                </a:lnTo>
                <a:lnTo>
                  <a:pt x="3547237" y="1197991"/>
                </a:lnTo>
                <a:lnTo>
                  <a:pt x="3559937" y="1270127"/>
                </a:lnTo>
                <a:lnTo>
                  <a:pt x="3568065" y="1342771"/>
                </a:lnTo>
                <a:lnTo>
                  <a:pt x="3571621" y="1415923"/>
                </a:lnTo>
                <a:lnTo>
                  <a:pt x="3570604" y="1489456"/>
                </a:lnTo>
                <a:lnTo>
                  <a:pt x="3564763" y="1563243"/>
                </a:lnTo>
                <a:lnTo>
                  <a:pt x="3554349" y="1637030"/>
                </a:lnTo>
                <a:lnTo>
                  <a:pt x="3539109" y="1710944"/>
                </a:lnTo>
                <a:lnTo>
                  <a:pt x="3518916" y="1784604"/>
                </a:lnTo>
                <a:lnTo>
                  <a:pt x="3493770" y="1858137"/>
                </a:lnTo>
                <a:lnTo>
                  <a:pt x="3463671" y="1931289"/>
                </a:lnTo>
                <a:lnTo>
                  <a:pt x="3428365" y="2003933"/>
                </a:lnTo>
                <a:lnTo>
                  <a:pt x="3388360" y="2075052"/>
                </a:lnTo>
                <a:lnTo>
                  <a:pt x="3344291" y="2144014"/>
                </a:lnTo>
                <a:lnTo>
                  <a:pt x="3296285" y="2210308"/>
                </a:lnTo>
                <a:lnTo>
                  <a:pt x="3244342" y="2274316"/>
                </a:lnTo>
                <a:lnTo>
                  <a:pt x="3188843" y="2335657"/>
                </a:lnTo>
                <a:lnTo>
                  <a:pt x="3129788" y="2394331"/>
                </a:lnTo>
                <a:lnTo>
                  <a:pt x="3067431" y="2450592"/>
                </a:lnTo>
                <a:lnTo>
                  <a:pt x="3002026" y="2504059"/>
                </a:lnTo>
                <a:lnTo>
                  <a:pt x="2933319" y="2554732"/>
                </a:lnTo>
                <a:lnTo>
                  <a:pt x="2861945" y="2602611"/>
                </a:lnTo>
                <a:lnTo>
                  <a:pt x="2787777" y="2647696"/>
                </a:lnTo>
                <a:lnTo>
                  <a:pt x="2711069" y="2689733"/>
                </a:lnTo>
                <a:lnTo>
                  <a:pt x="2631821" y="2728976"/>
                </a:lnTo>
                <a:lnTo>
                  <a:pt x="2550541" y="2765044"/>
                </a:lnTo>
                <a:lnTo>
                  <a:pt x="2467102" y="2798191"/>
                </a:lnTo>
                <a:lnTo>
                  <a:pt x="2381758" y="2827909"/>
                </a:lnTo>
                <a:lnTo>
                  <a:pt x="2294636" y="2854706"/>
                </a:lnTo>
                <a:lnTo>
                  <a:pt x="2205863" y="2878074"/>
                </a:lnTo>
                <a:lnTo>
                  <a:pt x="2115820" y="2898267"/>
                </a:lnTo>
                <a:lnTo>
                  <a:pt x="2024507" y="2915031"/>
                </a:lnTo>
                <a:lnTo>
                  <a:pt x="1931924" y="2928493"/>
                </a:lnTo>
                <a:lnTo>
                  <a:pt x="1838579" y="2938399"/>
                </a:lnTo>
                <a:lnTo>
                  <a:pt x="1744345" y="2944749"/>
                </a:lnTo>
                <a:lnTo>
                  <a:pt x="1649476" y="2947543"/>
                </a:lnTo>
                <a:lnTo>
                  <a:pt x="2058384" y="2947543"/>
                </a:lnTo>
                <a:lnTo>
                  <a:pt x="2124202" y="2935478"/>
                </a:lnTo>
                <a:lnTo>
                  <a:pt x="2215642" y="2914904"/>
                </a:lnTo>
                <a:lnTo>
                  <a:pt x="2305812" y="2891155"/>
                </a:lnTo>
                <a:lnTo>
                  <a:pt x="2394331" y="2863977"/>
                </a:lnTo>
                <a:lnTo>
                  <a:pt x="2481072" y="2833497"/>
                </a:lnTo>
                <a:lnTo>
                  <a:pt x="2566035" y="2799969"/>
                </a:lnTo>
                <a:lnTo>
                  <a:pt x="2648712" y="2763139"/>
                </a:lnTo>
                <a:lnTo>
                  <a:pt x="2729357" y="2723261"/>
                </a:lnTo>
                <a:lnTo>
                  <a:pt x="2807462" y="2680335"/>
                </a:lnTo>
                <a:lnTo>
                  <a:pt x="2883154" y="2634361"/>
                </a:lnTo>
                <a:lnTo>
                  <a:pt x="2956052" y="2585466"/>
                </a:lnTo>
                <a:lnTo>
                  <a:pt x="3026029" y="2533650"/>
                </a:lnTo>
                <a:lnTo>
                  <a:pt x="3092958" y="2478913"/>
                </a:lnTo>
                <a:lnTo>
                  <a:pt x="3156712" y="2421382"/>
                </a:lnTo>
                <a:lnTo>
                  <a:pt x="3217164" y="2361184"/>
                </a:lnTo>
                <a:lnTo>
                  <a:pt x="3274060" y="2298192"/>
                </a:lnTo>
                <a:lnTo>
                  <a:pt x="3327146" y="2232660"/>
                </a:lnTo>
                <a:lnTo>
                  <a:pt x="3376422" y="2164461"/>
                </a:lnTo>
                <a:lnTo>
                  <a:pt x="3421634" y="2093722"/>
                </a:lnTo>
                <a:lnTo>
                  <a:pt x="3462654" y="2020570"/>
                </a:lnTo>
                <a:lnTo>
                  <a:pt x="3498850" y="1945767"/>
                </a:lnTo>
                <a:lnTo>
                  <a:pt x="3529838" y="1870456"/>
                </a:lnTo>
                <a:lnTo>
                  <a:pt x="3555746" y="1794637"/>
                </a:lnTo>
                <a:lnTo>
                  <a:pt x="3576447" y="1718564"/>
                </a:lnTo>
                <a:lnTo>
                  <a:pt x="3592068" y="1642364"/>
                </a:lnTo>
                <a:lnTo>
                  <a:pt x="3602863" y="1566164"/>
                </a:lnTo>
                <a:lnTo>
                  <a:pt x="3608704" y="1490091"/>
                </a:lnTo>
                <a:lnTo>
                  <a:pt x="3609721" y="1414018"/>
                </a:lnTo>
                <a:lnTo>
                  <a:pt x="3605911" y="1338580"/>
                </a:lnTo>
                <a:lnTo>
                  <a:pt x="3597402" y="1263650"/>
                </a:lnTo>
                <a:lnTo>
                  <a:pt x="3584321" y="1189101"/>
                </a:lnTo>
                <a:lnTo>
                  <a:pt x="3566668" y="1115568"/>
                </a:lnTo>
                <a:lnTo>
                  <a:pt x="3544570" y="1042797"/>
                </a:lnTo>
                <a:lnTo>
                  <a:pt x="3518027" y="971169"/>
                </a:lnTo>
                <a:lnTo>
                  <a:pt x="3487166" y="900557"/>
                </a:lnTo>
                <a:lnTo>
                  <a:pt x="3451987" y="831341"/>
                </a:lnTo>
                <a:lnTo>
                  <a:pt x="3412744" y="763397"/>
                </a:lnTo>
                <a:lnTo>
                  <a:pt x="3369310" y="697103"/>
                </a:lnTo>
                <a:lnTo>
                  <a:pt x="3321812" y="632587"/>
                </a:lnTo>
                <a:lnTo>
                  <a:pt x="3270504" y="569595"/>
                </a:lnTo>
                <a:lnTo>
                  <a:pt x="3215132" y="508762"/>
                </a:lnTo>
                <a:lnTo>
                  <a:pt x="3155950" y="449834"/>
                </a:lnTo>
                <a:lnTo>
                  <a:pt x="3092958" y="392938"/>
                </a:lnTo>
                <a:lnTo>
                  <a:pt x="3026410" y="338455"/>
                </a:lnTo>
                <a:lnTo>
                  <a:pt x="2956179" y="286512"/>
                </a:lnTo>
                <a:lnTo>
                  <a:pt x="2882519" y="236982"/>
                </a:lnTo>
                <a:lnTo>
                  <a:pt x="2805176" y="189992"/>
                </a:lnTo>
                <a:lnTo>
                  <a:pt x="2724531" y="145923"/>
                </a:lnTo>
                <a:lnTo>
                  <a:pt x="2640584" y="104775"/>
                </a:lnTo>
                <a:lnTo>
                  <a:pt x="2553335" y="66548"/>
                </a:lnTo>
                <a:lnTo>
                  <a:pt x="2462911" y="31496"/>
                </a:lnTo>
                <a:lnTo>
                  <a:pt x="2370074" y="0"/>
                </a:lnTo>
                <a:close/>
              </a:path>
              <a:path w="3609975" h="2985770">
                <a:moveTo>
                  <a:pt x="0" y="2300351"/>
                </a:moveTo>
                <a:lnTo>
                  <a:pt x="66167" y="2502789"/>
                </a:lnTo>
                <a:lnTo>
                  <a:pt x="121167" y="2448406"/>
                </a:lnTo>
                <a:lnTo>
                  <a:pt x="107823" y="2436368"/>
                </a:lnTo>
                <a:lnTo>
                  <a:pt x="133223" y="2408047"/>
                </a:lnTo>
                <a:lnTo>
                  <a:pt x="161986" y="2408047"/>
                </a:lnTo>
                <a:lnTo>
                  <a:pt x="201675" y="2368804"/>
                </a:lnTo>
                <a:lnTo>
                  <a:pt x="0" y="2300351"/>
                </a:lnTo>
                <a:close/>
              </a:path>
              <a:path w="3609975" h="2985770">
                <a:moveTo>
                  <a:pt x="133223" y="2408047"/>
                </a:moveTo>
                <a:lnTo>
                  <a:pt x="107823" y="2436368"/>
                </a:lnTo>
                <a:lnTo>
                  <a:pt x="121167" y="2448406"/>
                </a:lnTo>
                <a:lnTo>
                  <a:pt x="148280" y="2421598"/>
                </a:lnTo>
                <a:lnTo>
                  <a:pt x="133223" y="2408047"/>
                </a:lnTo>
                <a:close/>
              </a:path>
              <a:path w="3609975" h="2985770">
                <a:moveTo>
                  <a:pt x="161986" y="2408047"/>
                </a:moveTo>
                <a:lnTo>
                  <a:pt x="133223" y="2408047"/>
                </a:lnTo>
                <a:lnTo>
                  <a:pt x="148280" y="2421598"/>
                </a:lnTo>
                <a:lnTo>
                  <a:pt x="161986" y="24080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1544" y="1969547"/>
            <a:ext cx="2885440" cy="151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def </a:t>
            </a:r>
            <a:r>
              <a:rPr sz="2200" spc="-5" dirty="0">
                <a:latin typeface="Courier New"/>
                <a:cs typeface="Courier New"/>
              </a:rPr>
              <a:t>g</a:t>
            </a:r>
            <a:r>
              <a:rPr sz="2200" dirty="0">
                <a:latin typeface="Courier New"/>
                <a:cs typeface="Courier New"/>
              </a:rPr>
              <a:t>(</a:t>
            </a:r>
            <a:r>
              <a:rPr sz="2200" spc="-5" dirty="0">
                <a:latin typeface="Courier New"/>
                <a:cs typeface="Courier New"/>
              </a:rPr>
              <a:t>x):</a:t>
            </a:r>
            <a:endParaRPr sz="2200">
              <a:latin typeface="Courier New"/>
              <a:cs typeface="Courier New"/>
            </a:endParaRPr>
          </a:p>
          <a:p>
            <a:pPr marL="685165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Courier New"/>
                <a:cs typeface="Courier New"/>
              </a:rPr>
              <a:t>def </a:t>
            </a:r>
            <a:r>
              <a:rPr sz="2200" spc="-5" dirty="0">
                <a:latin typeface="Courier New"/>
                <a:cs typeface="Courier New"/>
              </a:rPr>
              <a:t>h</a:t>
            </a:r>
            <a:r>
              <a:rPr sz="2200" spc="5" dirty="0">
                <a:latin typeface="Courier New"/>
                <a:cs typeface="Courier New"/>
              </a:rPr>
              <a:t>(</a:t>
            </a:r>
            <a:r>
              <a:rPr sz="2200" spc="-5" dirty="0">
                <a:latin typeface="Courier New"/>
                <a:cs typeface="Courier New"/>
              </a:rPr>
              <a:t>):</a:t>
            </a:r>
            <a:endParaRPr sz="2200">
              <a:latin typeface="Courier New"/>
              <a:cs typeface="Courier New"/>
            </a:endParaRPr>
          </a:p>
          <a:p>
            <a:pPr marL="685165" marR="5080" indent="672465">
              <a:lnSpc>
                <a:spcPct val="120000"/>
              </a:lnSpc>
            </a:pPr>
            <a:r>
              <a:rPr sz="2200" dirty="0">
                <a:latin typeface="Courier New"/>
                <a:cs typeface="Courier New"/>
              </a:rPr>
              <a:t>x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10" dirty="0">
                <a:latin typeface="Courier New"/>
                <a:cs typeface="Courier New"/>
              </a:rPr>
              <a:t>'</a:t>
            </a:r>
            <a:r>
              <a:rPr sz="2200" spc="-5" dirty="0">
                <a:latin typeface="Courier New"/>
                <a:cs typeface="Courier New"/>
              </a:rPr>
              <a:t>ab</a:t>
            </a:r>
            <a:r>
              <a:rPr sz="2200" spc="10" dirty="0">
                <a:latin typeface="Courier New"/>
                <a:cs typeface="Courier New"/>
              </a:rPr>
              <a:t>c</a:t>
            </a:r>
            <a:r>
              <a:rPr sz="2200" dirty="0">
                <a:latin typeface="Courier New"/>
                <a:cs typeface="Courier New"/>
              </a:rPr>
              <a:t>' x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 x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+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4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27" name="object 27"/>
          <p:cNvSpPr txBox="1"/>
          <p:nvPr/>
        </p:nvSpPr>
        <p:spPr>
          <a:xfrm>
            <a:off x="834389" y="3579332"/>
            <a:ext cx="1538605" cy="1109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200" spc="-5" dirty="0">
                <a:latin typeface="Courier New"/>
                <a:cs typeface="Courier New"/>
              </a:rPr>
              <a:t>p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spc="-5" dirty="0">
                <a:latin typeface="Courier New"/>
                <a:cs typeface="Courier New"/>
              </a:rPr>
              <a:t>in</a:t>
            </a:r>
            <a:r>
              <a:rPr sz="2200" spc="5" dirty="0">
                <a:latin typeface="Courier New"/>
                <a:cs typeface="Courier New"/>
              </a:rPr>
              <a:t>t</a:t>
            </a:r>
            <a:r>
              <a:rPr sz="2200" spc="-5" dirty="0">
                <a:latin typeface="Courier New"/>
                <a:cs typeface="Courier New"/>
              </a:rPr>
              <a:t>('</a:t>
            </a:r>
            <a:r>
              <a:rPr sz="2200" spc="5" dirty="0">
                <a:latin typeface="Courier New"/>
                <a:cs typeface="Courier New"/>
              </a:rPr>
              <a:t>g</a:t>
            </a:r>
            <a:r>
              <a:rPr sz="2200" dirty="0">
                <a:latin typeface="Courier New"/>
                <a:cs typeface="Courier New"/>
              </a:rPr>
              <a:t>: h() </a:t>
            </a:r>
            <a:r>
              <a:rPr sz="2200" spc="-5" dirty="0">
                <a:latin typeface="Courier New"/>
                <a:cs typeface="Courier New"/>
              </a:rPr>
              <a:t>r</a:t>
            </a:r>
            <a:r>
              <a:rPr sz="2200" spc="5" dirty="0">
                <a:latin typeface="Courier New"/>
                <a:cs typeface="Courier New"/>
              </a:rPr>
              <a:t>e</a:t>
            </a:r>
            <a:r>
              <a:rPr sz="2200" spc="-5" dirty="0">
                <a:latin typeface="Courier New"/>
                <a:cs typeface="Courier New"/>
              </a:rPr>
              <a:t>tu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dirty="0">
                <a:latin typeface="Courier New"/>
                <a:cs typeface="Courier New"/>
              </a:rPr>
              <a:t>n x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15669" y="3579332"/>
            <a:ext cx="136969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x </a:t>
            </a:r>
            <a:r>
              <a:rPr sz="2200" spc="5" dirty="0">
                <a:latin typeface="Courier New"/>
                <a:cs typeface="Courier New"/>
              </a:rPr>
              <a:t>=</a:t>
            </a:r>
            <a:r>
              <a:rPr sz="2200" spc="-5" dirty="0">
                <a:latin typeface="Courier New"/>
                <a:cs typeface="Courier New"/>
              </a:rPr>
              <a:t>'</a:t>
            </a:r>
            <a:r>
              <a:rPr sz="2200" dirty="0">
                <a:latin typeface="Courier New"/>
                <a:cs typeface="Courier New"/>
              </a:rPr>
              <a:t>,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x)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1544" y="5188930"/>
            <a:ext cx="1369695" cy="707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x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 3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Courier New"/>
                <a:cs typeface="Courier New"/>
              </a:rPr>
              <a:t>z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5" dirty="0">
                <a:latin typeface="Courier New"/>
                <a:cs typeface="Courier New"/>
              </a:rPr>
              <a:t>g</a:t>
            </a:r>
            <a:r>
              <a:rPr sz="2200" spc="-5" dirty="0">
                <a:latin typeface="Courier New"/>
                <a:cs typeface="Courier New"/>
              </a:rPr>
              <a:t>(x)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68438" y="5331459"/>
            <a:ext cx="8693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turns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5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60" dirty="0"/>
              <a:t>S</a:t>
            </a:r>
            <a:r>
              <a:rPr u="sng" spc="-100" dirty="0"/>
              <a:t>C</a:t>
            </a:r>
            <a:r>
              <a:rPr u="sng" spc="-50" dirty="0"/>
              <a:t>O</a:t>
            </a:r>
            <a:r>
              <a:rPr u="sng" spc="-55" dirty="0"/>
              <a:t>P</a:t>
            </a:r>
            <a:r>
              <a:rPr u="sng" spc="-5" dirty="0"/>
              <a:t>E</a:t>
            </a:r>
            <a:r>
              <a:rPr u="sng" spc="-95" dirty="0"/>
              <a:t> </a:t>
            </a:r>
            <a:r>
              <a:rPr u="sng" spc="-50" dirty="0"/>
              <a:t>D</a:t>
            </a:r>
            <a:r>
              <a:rPr u="sng" spc="-55" dirty="0"/>
              <a:t>E</a:t>
            </a:r>
            <a:r>
              <a:rPr u="sng" spc="-425" dirty="0"/>
              <a:t>T</a:t>
            </a:r>
            <a:r>
              <a:rPr u="sng" spc="-50" dirty="0"/>
              <a:t>AI</a:t>
            </a:r>
            <a:r>
              <a:rPr u="sng" spc="-55" dirty="0"/>
              <a:t>L</a:t>
            </a:r>
            <a:r>
              <a:rPr u="sng" spc="-5" dirty="0"/>
              <a:t>S</a:t>
            </a:r>
            <a:r>
              <a:rPr u="sng" dirty="0"/>
              <a:t> 	</a:t>
            </a:r>
          </a:p>
        </p:txBody>
      </p:sp>
      <p:sp>
        <p:nvSpPr>
          <p:cNvPr id="3" name="object 3"/>
          <p:cNvSpPr/>
          <p:nvPr/>
        </p:nvSpPr>
        <p:spPr>
          <a:xfrm>
            <a:off x="4198239" y="1845945"/>
            <a:ext cx="1554480" cy="3877945"/>
          </a:xfrm>
          <a:custGeom>
            <a:avLst/>
            <a:gdLst/>
            <a:ahLst/>
            <a:cxnLst/>
            <a:rect l="l" t="t" r="r" b="b"/>
            <a:pathLst>
              <a:path w="1554479" h="3877945">
                <a:moveTo>
                  <a:pt x="0" y="3877817"/>
                </a:moveTo>
                <a:lnTo>
                  <a:pt x="1554480" y="3877817"/>
                </a:lnTo>
                <a:lnTo>
                  <a:pt x="1554480" y="0"/>
                </a:lnTo>
                <a:lnTo>
                  <a:pt x="0" y="0"/>
                </a:lnTo>
                <a:lnTo>
                  <a:pt x="0" y="3877817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98239" y="1845945"/>
            <a:ext cx="1554480" cy="3877945"/>
          </a:xfrm>
          <a:custGeom>
            <a:avLst/>
            <a:gdLst/>
            <a:ahLst/>
            <a:cxnLst/>
            <a:rect l="l" t="t" r="r" b="b"/>
            <a:pathLst>
              <a:path w="1554479" h="3877945">
                <a:moveTo>
                  <a:pt x="0" y="3877817"/>
                </a:moveTo>
                <a:lnTo>
                  <a:pt x="1554480" y="3877817"/>
                </a:lnTo>
                <a:lnTo>
                  <a:pt x="1554480" y="0"/>
                </a:lnTo>
                <a:lnTo>
                  <a:pt x="0" y="0"/>
                </a:lnTo>
                <a:lnTo>
                  <a:pt x="0" y="3877817"/>
                </a:lnTo>
                <a:close/>
              </a:path>
            </a:pathLst>
          </a:custGeom>
          <a:ln w="16002">
            <a:solidFill>
              <a:srgbClr val="0013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77105" y="1921319"/>
            <a:ext cx="121602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4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277105" y="2470404"/>
            <a:ext cx="133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7105" y="3567684"/>
            <a:ext cx="1244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7105" y="4664964"/>
            <a:ext cx="1162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72786" y="2422017"/>
            <a:ext cx="914400" cy="739140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3520" marR="182245" indent="-368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2786" y="3367659"/>
            <a:ext cx="914400" cy="739140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64404" y="4391025"/>
            <a:ext cx="914400" cy="739140"/>
          </a:xfrm>
          <a:prstGeom prst="rect">
            <a:avLst/>
          </a:prstGeom>
          <a:solidFill>
            <a:srgbClr val="585858"/>
          </a:solidFill>
          <a:ln w="16002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544" y="1969547"/>
            <a:ext cx="2043430" cy="708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def </a:t>
            </a:r>
            <a:r>
              <a:rPr sz="2200" spc="-5" dirty="0">
                <a:latin typeface="Courier New"/>
                <a:cs typeface="Courier New"/>
              </a:rPr>
              <a:t>g</a:t>
            </a:r>
            <a:r>
              <a:rPr sz="2200" dirty="0">
                <a:latin typeface="Courier New"/>
                <a:cs typeface="Courier New"/>
              </a:rPr>
              <a:t>(</a:t>
            </a:r>
            <a:r>
              <a:rPr sz="2200" spc="-5" dirty="0">
                <a:latin typeface="Courier New"/>
                <a:cs typeface="Courier New"/>
              </a:rPr>
              <a:t>x):</a:t>
            </a:r>
            <a:endParaRPr sz="2200">
              <a:latin typeface="Courier New"/>
              <a:cs typeface="Courier New"/>
            </a:endParaRPr>
          </a:p>
          <a:p>
            <a:pPr marL="685165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Courier New"/>
                <a:cs typeface="Courier New"/>
              </a:rPr>
              <a:t>def </a:t>
            </a:r>
            <a:r>
              <a:rPr sz="2200" spc="-5" dirty="0">
                <a:latin typeface="Courier New"/>
                <a:cs typeface="Courier New"/>
              </a:rPr>
              <a:t>h</a:t>
            </a:r>
            <a:r>
              <a:rPr sz="2200" spc="5" dirty="0">
                <a:latin typeface="Courier New"/>
                <a:cs typeface="Courier New"/>
              </a:rPr>
              <a:t>(</a:t>
            </a:r>
            <a:r>
              <a:rPr sz="2200" spc="-5" dirty="0">
                <a:latin typeface="Courier New"/>
                <a:cs typeface="Courier New"/>
              </a:rPr>
              <a:t>):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4389" y="2774660"/>
            <a:ext cx="2212340" cy="707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72465">
              <a:lnSpc>
                <a:spcPct val="120000"/>
              </a:lnSpc>
            </a:pPr>
            <a:r>
              <a:rPr sz="2200" dirty="0">
                <a:latin typeface="Courier New"/>
                <a:cs typeface="Courier New"/>
              </a:rPr>
              <a:t>x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10" dirty="0">
                <a:latin typeface="Courier New"/>
                <a:cs typeface="Courier New"/>
              </a:rPr>
              <a:t>'</a:t>
            </a:r>
            <a:r>
              <a:rPr sz="2200" spc="-5" dirty="0">
                <a:latin typeface="Courier New"/>
                <a:cs typeface="Courier New"/>
              </a:rPr>
              <a:t>ab</a:t>
            </a:r>
            <a:r>
              <a:rPr sz="2200" spc="10" dirty="0">
                <a:latin typeface="Courier New"/>
                <a:cs typeface="Courier New"/>
              </a:rPr>
              <a:t>c</a:t>
            </a:r>
            <a:r>
              <a:rPr sz="2200" dirty="0">
                <a:latin typeface="Courier New"/>
                <a:cs typeface="Courier New"/>
              </a:rPr>
              <a:t>' x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 x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+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4389" y="3579332"/>
            <a:ext cx="1538605" cy="1109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200" spc="-5" dirty="0">
                <a:latin typeface="Courier New"/>
                <a:cs typeface="Courier New"/>
              </a:rPr>
              <a:t>p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spc="-5" dirty="0">
                <a:latin typeface="Courier New"/>
                <a:cs typeface="Courier New"/>
              </a:rPr>
              <a:t>in</a:t>
            </a:r>
            <a:r>
              <a:rPr sz="2200" spc="5" dirty="0">
                <a:latin typeface="Courier New"/>
                <a:cs typeface="Courier New"/>
              </a:rPr>
              <a:t>t</a:t>
            </a:r>
            <a:r>
              <a:rPr sz="2200" spc="-5" dirty="0">
                <a:latin typeface="Courier New"/>
                <a:cs typeface="Courier New"/>
              </a:rPr>
              <a:t>('</a:t>
            </a:r>
            <a:r>
              <a:rPr sz="2200" spc="5" dirty="0">
                <a:latin typeface="Courier New"/>
                <a:cs typeface="Courier New"/>
              </a:rPr>
              <a:t>g</a:t>
            </a:r>
            <a:r>
              <a:rPr sz="2200" dirty="0">
                <a:latin typeface="Courier New"/>
                <a:cs typeface="Courier New"/>
              </a:rPr>
              <a:t>: h() </a:t>
            </a:r>
            <a:r>
              <a:rPr sz="2200" spc="-5" dirty="0">
                <a:latin typeface="Courier New"/>
                <a:cs typeface="Courier New"/>
              </a:rPr>
              <a:t>r</a:t>
            </a:r>
            <a:r>
              <a:rPr sz="2200" spc="5" dirty="0">
                <a:latin typeface="Courier New"/>
                <a:cs typeface="Courier New"/>
              </a:rPr>
              <a:t>e</a:t>
            </a:r>
            <a:r>
              <a:rPr sz="2200" spc="-5" dirty="0">
                <a:latin typeface="Courier New"/>
                <a:cs typeface="Courier New"/>
              </a:rPr>
              <a:t>tu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dirty="0">
                <a:latin typeface="Courier New"/>
                <a:cs typeface="Courier New"/>
              </a:rPr>
              <a:t>n x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15669" y="3579332"/>
            <a:ext cx="136969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x </a:t>
            </a:r>
            <a:r>
              <a:rPr sz="2200" spc="5" dirty="0">
                <a:latin typeface="Courier New"/>
                <a:cs typeface="Courier New"/>
              </a:rPr>
              <a:t>=</a:t>
            </a:r>
            <a:r>
              <a:rPr sz="2200" spc="-5" dirty="0">
                <a:latin typeface="Courier New"/>
                <a:cs typeface="Courier New"/>
              </a:rPr>
              <a:t>'</a:t>
            </a:r>
            <a:r>
              <a:rPr sz="2200" dirty="0">
                <a:latin typeface="Courier New"/>
                <a:cs typeface="Courier New"/>
              </a:rPr>
              <a:t>,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x)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544" y="5188930"/>
            <a:ext cx="1369695" cy="707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x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 3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Courier New"/>
                <a:cs typeface="Courier New"/>
              </a:rPr>
              <a:t>z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5" dirty="0">
                <a:latin typeface="Courier New"/>
                <a:cs typeface="Courier New"/>
              </a:rPr>
              <a:t>g</a:t>
            </a:r>
            <a:r>
              <a:rPr sz="2200" spc="-5" dirty="0">
                <a:latin typeface="Courier New"/>
                <a:cs typeface="Courier New"/>
              </a:rPr>
              <a:t>(x)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5330"/>
              </a:lnSpc>
            </a:pPr>
            <a:r>
              <a:rPr spc="-50" dirty="0"/>
              <a:t>D</a:t>
            </a:r>
            <a:r>
              <a:rPr spc="-100" dirty="0"/>
              <a:t>EC</a:t>
            </a:r>
            <a:r>
              <a:rPr spc="-55" dirty="0"/>
              <a:t>O</a:t>
            </a:r>
            <a:r>
              <a:rPr spc="-50" dirty="0"/>
              <a:t>M</a:t>
            </a:r>
            <a:r>
              <a:rPr spc="-55" dirty="0"/>
              <a:t>PO</a:t>
            </a:r>
            <a:r>
              <a:rPr spc="-60" dirty="0"/>
              <a:t>S</a:t>
            </a:r>
            <a:r>
              <a:rPr spc="-50" dirty="0"/>
              <a:t>ITI</a:t>
            </a:r>
            <a:r>
              <a:rPr spc="-55" dirty="0"/>
              <a:t>O</a:t>
            </a:r>
            <a:r>
              <a:rPr dirty="0"/>
              <a:t>N</a:t>
            </a:r>
            <a:r>
              <a:rPr spc="-110" dirty="0"/>
              <a:t> </a:t>
            </a:r>
            <a:r>
              <a:rPr dirty="0"/>
              <a:t>&amp;</a:t>
            </a:r>
          </a:p>
          <a:p>
            <a:pPr marL="288925">
              <a:lnSpc>
                <a:spcPts val="5330"/>
              </a:lnSpc>
              <a:tabLst>
                <a:tab pos="7879715" algn="l"/>
              </a:tabLst>
            </a:pPr>
            <a:r>
              <a:rPr u="sng" spc="-50" dirty="0"/>
              <a:t>AB</a:t>
            </a:r>
            <a:r>
              <a:rPr u="sng" spc="-80" dirty="0"/>
              <a:t>S</a:t>
            </a:r>
            <a:r>
              <a:rPr u="sng" spc="-50" dirty="0"/>
              <a:t>TR</a:t>
            </a:r>
            <a:r>
              <a:rPr u="sng" spc="-70" dirty="0"/>
              <a:t>A</a:t>
            </a:r>
            <a:r>
              <a:rPr u="sng" spc="-25" dirty="0"/>
              <a:t>C</a:t>
            </a:r>
            <a:r>
              <a:rPr u="sng" spc="-50" dirty="0"/>
              <a:t>TIO</a:t>
            </a:r>
            <a:r>
              <a:rPr u="sng" dirty="0"/>
              <a:t>N 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6679565" cy="1241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p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erful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ther</a:t>
            </a:r>
            <a:endParaRPr sz="2600">
              <a:latin typeface="Calibri"/>
              <a:cs typeface="Calibri"/>
            </a:endParaRPr>
          </a:p>
          <a:p>
            <a:pPr marL="104139" marR="5080" indent="-91440">
              <a:lnSpc>
                <a:spcPts val="2810"/>
              </a:lnSpc>
              <a:spcBef>
                <a:spcPts val="14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od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use</a:t>
            </a:r>
            <a:r>
              <a:rPr sz="2600" spc="-5" dirty="0">
                <a:latin typeface="Calibri"/>
                <a:cs typeface="Calibri"/>
              </a:rPr>
              <a:t>d ma</a:t>
            </a:r>
            <a:r>
              <a:rPr sz="2600" spc="-5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times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t </a:t>
            </a:r>
            <a:r>
              <a:rPr sz="2600" spc="-10" dirty="0">
                <a:latin typeface="Calibri"/>
                <a:cs typeface="Calibri"/>
              </a:rPr>
              <a:t>onl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ha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be deb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10" dirty="0">
                <a:latin typeface="Calibri"/>
                <a:cs typeface="Calibri"/>
              </a:rPr>
              <a:t>g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once!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50" dirty="0"/>
              <a:t>H</a:t>
            </a:r>
            <a:r>
              <a:rPr u="sng" spc="-100" dirty="0"/>
              <a:t>O</a:t>
            </a:r>
            <a:r>
              <a:rPr u="sng" spc="-5" dirty="0"/>
              <a:t>W</a:t>
            </a:r>
            <a:r>
              <a:rPr u="sng" spc="-105" dirty="0"/>
              <a:t> </a:t>
            </a:r>
            <a:r>
              <a:rPr u="sng" spc="-50" dirty="0"/>
              <a:t>D</a:t>
            </a:r>
            <a:r>
              <a:rPr u="sng" dirty="0"/>
              <a:t>O</a:t>
            </a:r>
            <a:r>
              <a:rPr u="sng" spc="-105" dirty="0"/>
              <a:t> </a:t>
            </a:r>
            <a:r>
              <a:rPr u="sng" spc="-55" dirty="0"/>
              <a:t>W</a:t>
            </a:r>
            <a:r>
              <a:rPr u="sng" spc="-5" dirty="0"/>
              <a:t>E</a:t>
            </a:r>
            <a:r>
              <a:rPr u="sng" spc="-100" dirty="0"/>
              <a:t> </a:t>
            </a:r>
            <a:r>
              <a:rPr u="sng" spc="-55" dirty="0"/>
              <a:t>W</a:t>
            </a:r>
            <a:r>
              <a:rPr u="sng" spc="-50" dirty="0"/>
              <a:t>RIT</a:t>
            </a:r>
            <a:r>
              <a:rPr u="sng" spc="-5" dirty="0"/>
              <a:t>E</a:t>
            </a:r>
            <a:r>
              <a:rPr u="sng" spc="-105" dirty="0"/>
              <a:t> </a:t>
            </a:r>
            <a:r>
              <a:rPr u="sng" spc="-100" dirty="0"/>
              <a:t>C</a:t>
            </a:r>
            <a:r>
              <a:rPr u="sng" spc="-50" dirty="0"/>
              <a:t>OD</a:t>
            </a:r>
            <a:r>
              <a:rPr u="sng" spc="-55" dirty="0"/>
              <a:t>E</a:t>
            </a:r>
            <a:r>
              <a:rPr u="sng" dirty="0"/>
              <a:t>? 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7244080" cy="443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so </a:t>
            </a:r>
            <a:r>
              <a:rPr sz="2600" spc="-5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ar…</a:t>
            </a:r>
          </a:p>
          <a:p>
            <a:pPr marL="464820" lvl="1" indent="-25146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mechanisms</a:t>
            </a: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kn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 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ompu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</a:t>
            </a: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piec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ode</a:t>
            </a:r>
            <a:endParaRPr sz="24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</a:t>
            </a:r>
            <a:r>
              <a:rPr sz="2400" dirty="0">
                <a:latin typeface="Calibri"/>
                <a:cs typeface="Calibri"/>
              </a:rPr>
              <a:t>e 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sequenc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in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tructions</a:t>
            </a:r>
          </a:p>
          <a:p>
            <a:pPr marL="238125" indent="-225425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oblem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this app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oach</a:t>
            </a:r>
            <a:endParaRPr sz="26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ea</a:t>
            </a:r>
            <a:r>
              <a:rPr sz="2400" spc="-5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mal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-s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ale</a:t>
            </a:r>
            <a:r>
              <a:rPr sz="2400" spc="-5" dirty="0">
                <a:latin typeface="Calibri"/>
                <a:cs typeface="Calibri"/>
              </a:rPr>
              <a:t> 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oblems</a:t>
            </a:r>
            <a:endParaRPr sz="24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mes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 la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er p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oblems</a:t>
            </a:r>
            <a:endParaRPr sz="24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ha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85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eep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ack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ails</a:t>
            </a:r>
          </a:p>
          <a:p>
            <a:pPr marL="396240" marR="71120" lvl="1" indent="-182880">
              <a:lnSpc>
                <a:spcPts val="2590"/>
              </a:lnSpc>
              <a:spcBef>
                <a:spcPts val="64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ri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2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supplie</a:t>
            </a:r>
            <a:r>
              <a:rPr sz="2400" dirty="0">
                <a:latin typeface="Calibri"/>
                <a:cs typeface="Calibri"/>
              </a:rPr>
              <a:t>d 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rig</a:t>
            </a:r>
            <a:r>
              <a:rPr sz="2400" spc="-3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par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50" dirty="0"/>
              <a:t>GOO</a:t>
            </a:r>
            <a:r>
              <a:rPr u="sng" spc="-5" dirty="0"/>
              <a:t>D</a:t>
            </a:r>
            <a:r>
              <a:rPr u="sng" spc="-105" dirty="0"/>
              <a:t> </a:t>
            </a:r>
            <a:r>
              <a:rPr u="sng" spc="-55" dirty="0"/>
              <a:t>P</a:t>
            </a:r>
            <a:r>
              <a:rPr u="sng" spc="-100" dirty="0"/>
              <a:t>R</a:t>
            </a:r>
            <a:r>
              <a:rPr u="sng" spc="-50" dirty="0"/>
              <a:t>OG</a:t>
            </a:r>
            <a:r>
              <a:rPr u="sng" spc="-55" dirty="0"/>
              <a:t>RA</a:t>
            </a:r>
            <a:r>
              <a:rPr u="sng" spc="-60" dirty="0"/>
              <a:t>MM</a:t>
            </a:r>
            <a:r>
              <a:rPr u="sng" spc="-50" dirty="0"/>
              <a:t>I</a:t>
            </a:r>
            <a:r>
              <a:rPr u="sng" spc="-55" dirty="0"/>
              <a:t>N</a:t>
            </a:r>
            <a:r>
              <a:rPr u="sng" dirty="0"/>
              <a:t>G 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7559040" cy="2310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mo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od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5" dirty="0">
                <a:latin typeface="Calibri"/>
                <a:cs typeface="Calibri"/>
              </a:rPr>
              <a:t>no</a:t>
            </a:r>
            <a:r>
              <a:rPr sz="2600" dirty="0">
                <a:latin typeface="Calibri"/>
                <a:cs typeface="Calibri"/>
              </a:rPr>
              <a:t>t </a:t>
            </a:r>
            <a:r>
              <a:rPr sz="2600" spc="-10" dirty="0">
                <a:latin typeface="Calibri"/>
                <a:cs typeface="Calibri"/>
              </a:rPr>
              <a:t>neces</a:t>
            </a:r>
            <a:r>
              <a:rPr sz="2600" spc="-5" dirty="0">
                <a:latin typeface="Calibri"/>
                <a:cs typeface="Calibri"/>
              </a:rPr>
              <a:t>sar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ly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20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oo</a:t>
            </a:r>
            <a:r>
              <a:rPr sz="2600" dirty="0">
                <a:latin typeface="Calibri"/>
                <a:cs typeface="Calibri"/>
              </a:rPr>
              <a:t>d thing</a:t>
            </a:r>
          </a:p>
          <a:p>
            <a:pPr marL="104139" marR="1123315" indent="-91440">
              <a:lnSpc>
                <a:spcPts val="2810"/>
              </a:lnSpc>
              <a:spcBef>
                <a:spcPts val="14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mea</a:t>
            </a:r>
            <a:r>
              <a:rPr sz="2600" spc="-15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u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g</a:t>
            </a:r>
            <a:r>
              <a:rPr sz="2600" spc="-10" dirty="0">
                <a:latin typeface="Calibri"/>
                <a:cs typeface="Calibri"/>
              </a:rPr>
              <a:t>oo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og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amme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am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u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 </a:t>
            </a:r>
            <a:r>
              <a:rPr sz="2600" spc="-1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functionality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oduc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functi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ons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mechanism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 achi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de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omposit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7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action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8907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55" dirty="0"/>
              <a:t>EX</a:t>
            </a:r>
            <a:r>
              <a:rPr u="sng" spc="-50" dirty="0"/>
              <a:t>A</a:t>
            </a:r>
            <a:r>
              <a:rPr u="sng" spc="-55" dirty="0"/>
              <a:t>MPL</a:t>
            </a:r>
            <a:r>
              <a:rPr u="sng" spc="-5" dirty="0"/>
              <a:t>E</a:t>
            </a:r>
            <a:r>
              <a:rPr u="sng" spc="-105" dirty="0"/>
              <a:t> </a:t>
            </a:r>
            <a:r>
              <a:rPr u="sng" dirty="0">
                <a:latin typeface="Calibri Light"/>
                <a:cs typeface="Calibri Light"/>
              </a:rPr>
              <a:t>–</a:t>
            </a:r>
            <a:r>
              <a:rPr b="0" u="sng" spc="-220" dirty="0">
                <a:latin typeface="Times New Roman"/>
                <a:cs typeface="Times New Roman"/>
              </a:rPr>
              <a:t> </a:t>
            </a:r>
            <a:r>
              <a:rPr u="sng" spc="-55" dirty="0"/>
              <a:t>P</a:t>
            </a:r>
            <a:r>
              <a:rPr u="sng" spc="-100" dirty="0"/>
              <a:t>R</a:t>
            </a:r>
            <a:r>
              <a:rPr u="sng" spc="-125" dirty="0"/>
              <a:t>O</a:t>
            </a:r>
            <a:r>
              <a:rPr u="sng" spc="-55" dirty="0"/>
              <a:t>J</a:t>
            </a:r>
            <a:r>
              <a:rPr u="sng" spc="-100" dirty="0"/>
              <a:t>E</a:t>
            </a:r>
            <a:r>
              <a:rPr u="sng" spc="-25" dirty="0"/>
              <a:t>C</a:t>
            </a:r>
            <a:r>
              <a:rPr u="sng" spc="-185" dirty="0"/>
              <a:t>T</a:t>
            </a:r>
            <a:r>
              <a:rPr u="sng" spc="-50" dirty="0"/>
              <a:t>O</a:t>
            </a:r>
            <a:r>
              <a:rPr u="sng" dirty="0"/>
              <a:t>R 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7472045" cy="409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ojec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blac</a:t>
            </a:r>
            <a:r>
              <a:rPr sz="2600" dirty="0">
                <a:latin typeface="Calibri"/>
                <a:cs typeface="Calibri"/>
              </a:rPr>
              <a:t>k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spc="-5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x</a:t>
            </a: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don’t k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-35" dirty="0">
                <a:latin typeface="Calibri"/>
                <a:cs typeface="Calibri"/>
              </a:rPr>
              <a:t>k</a:t>
            </a:r>
            <a:r>
              <a:rPr sz="2600" spc="-5" dirty="0">
                <a:latin typeface="Calibri"/>
                <a:cs typeface="Calibri"/>
              </a:rPr>
              <a:t>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kn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er</a:t>
            </a:r>
            <a:r>
              <a:rPr sz="2600" spc="-70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ace: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inp</a:t>
            </a:r>
            <a:r>
              <a:rPr sz="2600" spc="-5" dirty="0">
                <a:latin typeface="Calibri"/>
                <a:cs typeface="Calibri"/>
              </a:rPr>
              <a:t>ut</a:t>
            </a:r>
            <a:r>
              <a:rPr sz="2600" spc="-50" dirty="0">
                <a:latin typeface="Calibri"/>
                <a:cs typeface="Calibri"/>
              </a:rPr>
              <a:t>/</a:t>
            </a:r>
            <a:r>
              <a:rPr sz="2600" spc="-10" dirty="0">
                <a:latin typeface="Calibri"/>
                <a:cs typeface="Calibri"/>
              </a:rPr>
              <a:t>outp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t</a:t>
            </a:r>
            <a:endParaRPr sz="2600" dirty="0">
              <a:latin typeface="Calibri"/>
              <a:cs typeface="Calibri"/>
            </a:endParaRPr>
          </a:p>
          <a:p>
            <a:pPr marL="104139" marR="518795" indent="-91440">
              <a:lnSpc>
                <a:spcPts val="2810"/>
              </a:lnSpc>
              <a:spcBef>
                <a:spcPts val="14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onnec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5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el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ct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oni</a:t>
            </a:r>
            <a:r>
              <a:rPr sz="2600" spc="-5" dirty="0">
                <a:latin typeface="Calibri"/>
                <a:cs typeface="Calibri"/>
              </a:rPr>
              <a:t>c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ommuni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 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inp</a:t>
            </a:r>
            <a:r>
              <a:rPr sz="2600" spc="-5" dirty="0">
                <a:latin typeface="Calibri"/>
                <a:cs typeface="Calibri"/>
              </a:rPr>
              <a:t>ut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ts val="2965"/>
              </a:lnSpc>
              <a:spcBef>
                <a:spcPts val="10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blac</a:t>
            </a:r>
            <a:r>
              <a:rPr sz="2600" spc="-5" dirty="0">
                <a:latin typeface="Calibri"/>
                <a:cs typeface="Calibri"/>
              </a:rPr>
              <a:t>k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spc="-55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x </a:t>
            </a:r>
            <a:r>
              <a:rPr sz="2600" spc="-10" dirty="0">
                <a:latin typeface="Calibri"/>
                <a:cs typeface="Calibri"/>
              </a:rPr>
              <a:t>someh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n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erts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ima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 inp</a:t>
            </a:r>
            <a:r>
              <a:rPr sz="2600" spc="-1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sou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ce</a:t>
            </a:r>
            <a:endParaRPr sz="2600" dirty="0">
              <a:latin typeface="Calibri"/>
              <a:cs typeface="Calibri"/>
            </a:endParaRPr>
          </a:p>
          <a:p>
            <a:pPr marL="104139">
              <a:lnSpc>
                <a:spcPts val="2965"/>
              </a:lnSpc>
            </a:pP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3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-1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magnifying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</a:p>
          <a:p>
            <a:pPr marL="104139" marR="934719" indent="-91440">
              <a:lnSpc>
                <a:spcPts val="2810"/>
              </a:lnSpc>
              <a:spcBef>
                <a:spcPts val="14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AB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TR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TIO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ID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: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eed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 k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w 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ojec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10" dirty="0">
                <a:latin typeface="Calibri"/>
                <a:cs typeface="Calibri"/>
              </a:rPr>
              <a:t>or</a:t>
            </a:r>
            <a:r>
              <a:rPr sz="2600" spc="-30" dirty="0">
                <a:latin typeface="Calibri"/>
                <a:cs typeface="Calibri"/>
              </a:rPr>
              <a:t>k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us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8907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55" dirty="0"/>
              <a:t>EX</a:t>
            </a:r>
            <a:r>
              <a:rPr u="sng" spc="-50" dirty="0"/>
              <a:t>A</a:t>
            </a:r>
            <a:r>
              <a:rPr u="sng" spc="-55" dirty="0"/>
              <a:t>MPL</a:t>
            </a:r>
            <a:r>
              <a:rPr u="sng" spc="-5" dirty="0"/>
              <a:t>E</a:t>
            </a:r>
            <a:r>
              <a:rPr u="sng" spc="-105" dirty="0"/>
              <a:t> </a:t>
            </a:r>
            <a:r>
              <a:rPr u="sng" dirty="0">
                <a:latin typeface="Calibri Light"/>
                <a:cs typeface="Calibri Light"/>
              </a:rPr>
              <a:t>–</a:t>
            </a:r>
            <a:r>
              <a:rPr b="0" u="sng" spc="-220" dirty="0">
                <a:latin typeface="Times New Roman"/>
                <a:cs typeface="Times New Roman"/>
              </a:rPr>
              <a:t> </a:t>
            </a:r>
            <a:r>
              <a:rPr u="sng" spc="-55" dirty="0"/>
              <a:t>P</a:t>
            </a:r>
            <a:r>
              <a:rPr u="sng" spc="-100" dirty="0"/>
              <a:t>R</a:t>
            </a:r>
            <a:r>
              <a:rPr u="sng" spc="-125" dirty="0"/>
              <a:t>O</a:t>
            </a:r>
            <a:r>
              <a:rPr u="sng" spc="-55" dirty="0"/>
              <a:t>J</a:t>
            </a:r>
            <a:r>
              <a:rPr u="sng" spc="-100" dirty="0"/>
              <a:t>E</a:t>
            </a:r>
            <a:r>
              <a:rPr u="sng" spc="-25" dirty="0"/>
              <a:t>C</a:t>
            </a:r>
            <a:r>
              <a:rPr u="sng" spc="-185" dirty="0"/>
              <a:t>T</a:t>
            </a:r>
            <a:r>
              <a:rPr u="sng" spc="-50" dirty="0"/>
              <a:t>O</a:t>
            </a:r>
            <a:r>
              <a:rPr u="sng" dirty="0"/>
              <a:t>R 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7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7393940" cy="302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ts val="2965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ojectin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im</a:t>
            </a:r>
            <a:r>
              <a:rPr sz="2600" spc="-1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Olympi</a:t>
            </a:r>
            <a:r>
              <a:rPr sz="2600" spc="-10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spc="-30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ompos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</a:p>
          <a:p>
            <a:pPr marL="104139">
              <a:lnSpc>
                <a:spcPts val="2965"/>
              </a:lnSpc>
            </a:pPr>
            <a:r>
              <a:rPr sz="2600" spc="-10" dirty="0">
                <a:latin typeface="Calibri"/>
                <a:cs typeface="Calibri"/>
              </a:rPr>
              <a:t>sepa</a:t>
            </a:r>
            <a:r>
              <a:rPr sz="2600" spc="-65" dirty="0">
                <a:latin typeface="Calibri"/>
                <a:cs typeface="Calibri"/>
              </a:rPr>
              <a:t>r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as</a:t>
            </a:r>
            <a:r>
              <a:rPr sz="2600" spc="-35" dirty="0">
                <a:latin typeface="Calibri"/>
                <a:cs typeface="Calibri"/>
              </a:rPr>
              <a:t>k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sepa</a:t>
            </a:r>
            <a:r>
              <a:rPr sz="2600" spc="-65" dirty="0">
                <a:latin typeface="Calibri"/>
                <a:cs typeface="Calibri"/>
              </a:rPr>
              <a:t>r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ojec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s</a:t>
            </a:r>
            <a:endParaRPr sz="2600" dirty="0">
              <a:latin typeface="Calibri"/>
              <a:cs typeface="Calibri"/>
            </a:endParaRPr>
          </a:p>
          <a:p>
            <a:pPr marL="104139" marR="522605" indent="-91440">
              <a:lnSpc>
                <a:spcPts val="2810"/>
              </a:lnSpc>
              <a:spcBef>
                <a:spcPts val="143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each</a:t>
            </a:r>
            <a:r>
              <a:rPr sz="2600" spc="-10" dirty="0">
                <a:latin typeface="Calibri"/>
                <a:cs typeface="Calibri"/>
              </a:rPr>
              <a:t> p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ojec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90" dirty="0">
                <a:latin typeface="Calibri"/>
                <a:cs typeface="Calibri"/>
              </a:rPr>
              <a:t>k</a:t>
            </a:r>
            <a:r>
              <a:rPr sz="2600" spc="-5" dirty="0">
                <a:latin typeface="Calibri"/>
                <a:cs typeface="Calibri"/>
              </a:rPr>
              <a:t>es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p</a:t>
            </a:r>
            <a:r>
              <a:rPr sz="2600" spc="-1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5" dirty="0">
                <a:latin typeface="Calibri"/>
                <a:cs typeface="Calibri"/>
              </a:rPr>
              <a:t>p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oduce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pa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 </a:t>
            </a:r>
            <a:r>
              <a:rPr sz="2600" spc="-10" dirty="0">
                <a:latin typeface="Calibri"/>
                <a:cs typeface="Calibri"/>
              </a:rPr>
              <a:t>outp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t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all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ojec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10" dirty="0">
                <a:latin typeface="Calibri"/>
                <a:cs typeface="Calibri"/>
              </a:rPr>
              <a:t>or</a:t>
            </a:r>
            <a:r>
              <a:rPr sz="2600" spc="-5" dirty="0">
                <a:latin typeface="Calibri"/>
                <a:cs typeface="Calibri"/>
              </a:rPr>
              <a:t>k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g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ther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oduc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10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er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ima</a:t>
            </a:r>
            <a:r>
              <a:rPr sz="2600" spc="-35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e</a:t>
            </a:r>
            <a:endParaRPr sz="2600" dirty="0">
              <a:latin typeface="Calibri"/>
              <a:cs typeface="Calibri"/>
            </a:endParaRPr>
          </a:p>
          <a:p>
            <a:pPr marL="104139" marR="903605" indent="-91440">
              <a:lnSpc>
                <a:spcPts val="2810"/>
              </a:lnSpc>
              <a:spcBef>
                <a:spcPts val="144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b="1" spc="-4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OMPOSITIO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ID</a:t>
            </a:r>
            <a:r>
              <a:rPr sz="2600" b="1" spc="-4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: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</a:t>
            </a:r>
            <a:r>
              <a:rPr sz="2600" spc="-25" dirty="0">
                <a:latin typeface="Calibri"/>
                <a:cs typeface="Calibri"/>
              </a:rPr>
              <a:t>f</a:t>
            </a:r>
            <a:r>
              <a:rPr sz="2600" spc="-7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 </a:t>
            </a:r>
            <a:r>
              <a:rPr sz="2600" spc="-10" dirty="0">
                <a:latin typeface="Calibri"/>
                <a:cs typeface="Calibri"/>
              </a:rPr>
              <a:t>d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vices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w</a:t>
            </a:r>
            <a:r>
              <a:rPr sz="2600" spc="-10" dirty="0">
                <a:latin typeface="Calibri"/>
                <a:cs typeface="Calibri"/>
              </a:rPr>
              <a:t>ork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g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ther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achi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 end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g</a:t>
            </a:r>
            <a:r>
              <a:rPr sz="2600" spc="-10" dirty="0">
                <a:latin typeface="Calibri"/>
                <a:cs typeface="Calibri"/>
              </a:rPr>
              <a:t>oal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6836" rIns="0" bIns="0" rtlCol="0">
            <a:spAutoFit/>
          </a:bodyPr>
          <a:lstStyle/>
          <a:p>
            <a:pPr marL="1923414">
              <a:lnSpc>
                <a:spcPct val="100000"/>
              </a:lnSpc>
            </a:pPr>
            <a:r>
              <a:rPr spc="-50" dirty="0"/>
              <a:t>A</a:t>
            </a:r>
            <a:r>
              <a:rPr spc="-55" dirty="0"/>
              <a:t>PP</a:t>
            </a:r>
            <a:r>
              <a:rPr spc="-434" dirty="0"/>
              <a:t>L</a:t>
            </a:r>
            <a:r>
              <a:rPr dirty="0"/>
              <a:t>Y</a:t>
            </a:r>
            <a:r>
              <a:rPr spc="-105" dirty="0"/>
              <a:t> </a:t>
            </a:r>
            <a:r>
              <a:rPr spc="-50" dirty="0"/>
              <a:t>TH</a:t>
            </a:r>
            <a:r>
              <a:rPr spc="-100" dirty="0"/>
              <a:t>E</a:t>
            </a:r>
            <a:r>
              <a:rPr spc="-60" dirty="0"/>
              <a:t>S</a:t>
            </a:r>
            <a:r>
              <a:rPr spc="-5" dirty="0"/>
              <a:t>E</a:t>
            </a:r>
            <a:r>
              <a:rPr spc="-90" dirty="0"/>
              <a:t> </a:t>
            </a:r>
            <a:r>
              <a:rPr spc="-100" dirty="0"/>
              <a:t>C</a:t>
            </a:r>
            <a:r>
              <a:rPr spc="-50" dirty="0"/>
              <a:t>O</a:t>
            </a:r>
            <a:r>
              <a:rPr spc="-45" dirty="0"/>
              <a:t>N</a:t>
            </a:r>
            <a:r>
              <a:rPr spc="-50" dirty="0"/>
              <a:t>C</a:t>
            </a:r>
            <a:r>
              <a:rPr spc="-55" dirty="0"/>
              <a:t>E</a:t>
            </a:r>
            <a:r>
              <a:rPr spc="-80" dirty="0"/>
              <a:t>P</a:t>
            </a:r>
            <a:r>
              <a:rPr spc="-70" dirty="0"/>
              <a:t>T</a:t>
            </a:r>
            <a:r>
              <a:rPr spc="-5"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8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9520" y="2609532"/>
            <a:ext cx="455739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spc="-185" dirty="0">
                <a:latin typeface="Calibri Light"/>
                <a:cs typeface="Calibri Light"/>
              </a:rPr>
              <a:t>T</a:t>
            </a:r>
            <a:r>
              <a:rPr sz="4400" b="0" dirty="0">
                <a:latin typeface="Calibri Light"/>
                <a:cs typeface="Calibri Light"/>
              </a:rPr>
              <a:t>O</a:t>
            </a:r>
            <a:r>
              <a:rPr sz="4400" b="0" spc="-90" dirty="0">
                <a:latin typeface="Calibri Light"/>
                <a:cs typeface="Calibri Light"/>
              </a:rPr>
              <a:t> </a:t>
            </a:r>
            <a:r>
              <a:rPr sz="4400" b="0" spc="-55" dirty="0">
                <a:latin typeface="Calibri Light"/>
                <a:cs typeface="Calibri Light"/>
              </a:rPr>
              <a:t>P</a:t>
            </a:r>
            <a:r>
              <a:rPr sz="4400" b="0" spc="-90" dirty="0">
                <a:latin typeface="Calibri Light"/>
                <a:cs typeface="Calibri Light"/>
              </a:rPr>
              <a:t>R</a:t>
            </a:r>
            <a:r>
              <a:rPr sz="4400" b="0" spc="-50" dirty="0">
                <a:latin typeface="Calibri Light"/>
                <a:cs typeface="Calibri Light"/>
              </a:rPr>
              <a:t>OGRA</a:t>
            </a:r>
            <a:r>
              <a:rPr sz="4400" b="0" spc="-65" dirty="0">
                <a:latin typeface="Calibri Light"/>
                <a:cs typeface="Calibri Light"/>
              </a:rPr>
              <a:t>MM</a:t>
            </a:r>
            <a:r>
              <a:rPr sz="4400" b="0" spc="-50" dirty="0">
                <a:latin typeface="Calibri Light"/>
                <a:cs typeface="Calibri Light"/>
              </a:rPr>
              <a:t>ING</a:t>
            </a:r>
            <a:r>
              <a:rPr sz="4400" b="0" spc="-5" dirty="0">
                <a:latin typeface="Calibri Light"/>
                <a:cs typeface="Calibri Light"/>
              </a:rPr>
              <a:t>!</a:t>
            </a:r>
            <a:endParaRPr sz="4400">
              <a:latin typeface="Calibri Light"/>
              <a:cs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2960" y="1037082"/>
            <a:ext cx="4425315" cy="714375"/>
          </a:xfrm>
          <a:custGeom>
            <a:avLst/>
            <a:gdLst/>
            <a:ahLst/>
            <a:cxnLst/>
            <a:rect l="l" t="t" r="r" b="b"/>
            <a:pathLst>
              <a:path w="4425315" h="714375">
                <a:moveTo>
                  <a:pt x="0" y="713994"/>
                </a:moveTo>
                <a:lnTo>
                  <a:pt x="4424934" y="713994"/>
                </a:lnTo>
                <a:lnTo>
                  <a:pt x="4424934" y="0"/>
                </a:lnTo>
                <a:lnTo>
                  <a:pt x="0" y="0"/>
                </a:lnTo>
                <a:lnTo>
                  <a:pt x="0" y="71399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ct val="100000"/>
              </a:lnSpc>
            </a:pPr>
            <a:r>
              <a:rPr spc="-50" dirty="0"/>
              <a:t>CR</a:t>
            </a:r>
            <a:r>
              <a:rPr spc="-100" dirty="0"/>
              <a:t>E</a:t>
            </a:r>
            <a:r>
              <a:rPr spc="-425" dirty="0"/>
              <a:t>A</a:t>
            </a:r>
            <a:r>
              <a:rPr spc="-50" dirty="0"/>
              <a:t>T</a:t>
            </a:r>
            <a:r>
              <a:rPr spc="-5" dirty="0"/>
              <a:t>E</a:t>
            </a:r>
            <a:r>
              <a:rPr spc="-95" dirty="0"/>
              <a:t> </a:t>
            </a:r>
            <a:r>
              <a:rPr spc="-80" dirty="0"/>
              <a:t>S</a:t>
            </a:r>
            <a:r>
              <a:rPr spc="-50" dirty="0"/>
              <a:t>TRU</a:t>
            </a:r>
            <a:r>
              <a:rPr spc="-25" dirty="0"/>
              <a:t>C</a:t>
            </a:r>
            <a:r>
              <a:rPr spc="-50" dirty="0"/>
              <a:t>TU</a:t>
            </a:r>
            <a:r>
              <a:rPr spc="-55" dirty="0"/>
              <a:t>R</a:t>
            </a:r>
            <a:r>
              <a:rPr spc="-5" dirty="0"/>
              <a:t>E</a:t>
            </a:r>
            <a:r>
              <a:rPr spc="-105" dirty="0"/>
              <a:t> </a:t>
            </a:r>
            <a:r>
              <a:rPr spc="-60" dirty="0"/>
              <a:t>w</a:t>
            </a:r>
            <a:r>
              <a:rPr spc="-55" dirty="0"/>
              <a:t>it</a:t>
            </a:r>
            <a:r>
              <a:rPr spc="-5" dirty="0"/>
              <a:t>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9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1066546"/>
            <a:ext cx="421322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0" spc="-50" dirty="0">
                <a:latin typeface="Calibri Light"/>
                <a:cs typeface="Calibri Light"/>
              </a:rPr>
              <a:t>D</a:t>
            </a:r>
            <a:r>
              <a:rPr sz="4800" b="0" spc="-100" dirty="0">
                <a:latin typeface="Calibri Light"/>
                <a:cs typeface="Calibri Light"/>
              </a:rPr>
              <a:t>EC</a:t>
            </a:r>
            <a:r>
              <a:rPr sz="4800" b="0" spc="-50" dirty="0">
                <a:latin typeface="Calibri Light"/>
                <a:cs typeface="Calibri Light"/>
              </a:rPr>
              <a:t>O</a:t>
            </a:r>
            <a:r>
              <a:rPr sz="4800" b="0" spc="-55" dirty="0">
                <a:latin typeface="Calibri Light"/>
                <a:cs typeface="Calibri Light"/>
              </a:rPr>
              <a:t>MP</a:t>
            </a:r>
            <a:r>
              <a:rPr sz="4800" b="0" spc="-50" dirty="0">
                <a:latin typeface="Calibri Light"/>
                <a:cs typeface="Calibri Light"/>
              </a:rPr>
              <a:t>O</a:t>
            </a:r>
            <a:r>
              <a:rPr sz="4800" b="0" spc="-60" dirty="0">
                <a:latin typeface="Calibri Light"/>
                <a:cs typeface="Calibri Light"/>
              </a:rPr>
              <a:t>S</a:t>
            </a:r>
            <a:r>
              <a:rPr sz="4800" b="0" spc="-50" dirty="0">
                <a:latin typeface="Calibri Light"/>
                <a:cs typeface="Calibri Light"/>
              </a:rPr>
              <a:t>ITIO</a:t>
            </a:r>
            <a:r>
              <a:rPr sz="4800" b="0" dirty="0">
                <a:latin typeface="Calibri Light"/>
                <a:cs typeface="Calibri Light"/>
              </a:rPr>
              <a:t>N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1881142"/>
            <a:ext cx="7148830" cy="400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ojec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x</a:t>
            </a:r>
            <a:r>
              <a:rPr sz="2600" dirty="0">
                <a:latin typeface="Calibri"/>
                <a:cs typeface="Calibri"/>
              </a:rPr>
              <a:t>ampl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sepa</a:t>
            </a:r>
            <a:r>
              <a:rPr sz="2600" spc="-65" dirty="0">
                <a:latin typeface="Calibri"/>
                <a:cs typeface="Calibri"/>
              </a:rPr>
              <a:t>r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vic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s</a:t>
            </a: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og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ammin</a:t>
            </a:r>
            <a:r>
              <a:rPr sz="2600" spc="20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divid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od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i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modules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 </a:t>
            </a:r>
            <a:r>
              <a:rPr sz="2400" b="1" dirty="0">
                <a:latin typeface="Calibri"/>
                <a:cs typeface="Calibri"/>
              </a:rPr>
              <a:t>self</a:t>
            </a:r>
            <a:r>
              <a:rPr sz="2400" b="1" spc="-5" dirty="0">
                <a:latin typeface="Calibri"/>
                <a:cs typeface="Calibri"/>
              </a:rPr>
              <a:t>-</a:t>
            </a:r>
            <a:r>
              <a:rPr sz="2400" b="1" spc="-15" dirty="0">
                <a:latin typeface="Calibri"/>
                <a:cs typeface="Calibri"/>
              </a:rPr>
              <a:t>c</a:t>
            </a:r>
            <a:r>
              <a:rPr sz="2400" b="1" spc="-5" dirty="0">
                <a:latin typeface="Calibri"/>
                <a:cs typeface="Calibri"/>
              </a:rPr>
              <a:t>o</a:t>
            </a:r>
            <a:r>
              <a:rPr sz="2400" b="1" spc="-30" dirty="0">
                <a:latin typeface="Calibri"/>
                <a:cs typeface="Calibri"/>
              </a:rPr>
              <a:t>nt</a:t>
            </a:r>
            <a:r>
              <a:rPr sz="2400" b="1" spc="-5" dirty="0">
                <a:latin typeface="Calibri"/>
                <a:cs typeface="Calibri"/>
              </a:rPr>
              <a:t>ained</a:t>
            </a:r>
            <a:endParaRPr sz="24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d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</a:t>
            </a: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spc="-5" dirty="0">
                <a:latin typeface="Calibri"/>
                <a:cs typeface="Calibri"/>
              </a:rPr>
              <a:t>ea</a:t>
            </a:r>
            <a:r>
              <a:rPr sz="2400" b="1" dirty="0">
                <a:latin typeface="Calibri"/>
                <a:cs typeface="Calibri"/>
              </a:rPr>
              <a:t>k </a:t>
            </a:r>
            <a:r>
              <a:rPr sz="2400" b="1" spc="-5" dirty="0">
                <a:latin typeface="Calibri"/>
                <a:cs typeface="Calibri"/>
              </a:rPr>
              <a:t>up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ode</a:t>
            </a:r>
            <a:endParaRPr sz="24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ended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spc="-10" dirty="0">
                <a:latin typeface="Calibri"/>
                <a:cs typeface="Calibri"/>
              </a:rPr>
              <a:t>eusable</a:t>
            </a:r>
            <a:endParaRPr sz="24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85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eep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35" dirty="0">
                <a:latin typeface="Calibri"/>
                <a:cs typeface="Calibri"/>
              </a:rPr>
              <a:t>r</a:t>
            </a:r>
            <a:r>
              <a:rPr sz="2400" b="1" spc="-40" dirty="0">
                <a:latin typeface="Calibri"/>
                <a:cs typeface="Calibri"/>
              </a:rPr>
              <a:t>g</a:t>
            </a:r>
            <a:r>
              <a:rPr sz="2400" b="1" spc="-5" dirty="0">
                <a:latin typeface="Calibri"/>
                <a:cs typeface="Calibri"/>
              </a:rPr>
              <a:t>ani</a:t>
            </a:r>
            <a:r>
              <a:rPr sz="2400" b="1" spc="-55" dirty="0">
                <a:latin typeface="Calibri"/>
                <a:cs typeface="Calibri"/>
              </a:rPr>
              <a:t>z</a:t>
            </a:r>
            <a:r>
              <a:rPr sz="2400" b="1" spc="-5" dirty="0">
                <a:latin typeface="Calibri"/>
                <a:cs typeface="Calibri"/>
              </a:rPr>
              <a:t>ed</a:t>
            </a:r>
            <a:endParaRPr sz="24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b="1" spc="-65" dirty="0">
                <a:latin typeface="Calibri"/>
                <a:cs typeface="Calibri"/>
              </a:rPr>
              <a:t>k</a:t>
            </a:r>
            <a:r>
              <a:rPr sz="2400" b="1" spc="-5" dirty="0">
                <a:latin typeface="Calibri"/>
                <a:cs typeface="Calibri"/>
              </a:rPr>
              <a:t>ee</a:t>
            </a:r>
            <a:r>
              <a:rPr sz="2400" b="1" dirty="0">
                <a:latin typeface="Calibri"/>
                <a:cs typeface="Calibri"/>
              </a:rPr>
              <a:t>p </a:t>
            </a:r>
            <a:r>
              <a:rPr sz="2400" b="1" spc="-15" dirty="0">
                <a:latin typeface="Calibri"/>
                <a:cs typeface="Calibri"/>
              </a:rPr>
              <a:t>c</a:t>
            </a:r>
            <a:r>
              <a:rPr sz="2400" b="1" spc="-5" dirty="0">
                <a:latin typeface="Calibri"/>
                <a:cs typeface="Calibri"/>
              </a:rPr>
              <a:t>ode</a:t>
            </a:r>
            <a:r>
              <a:rPr sz="2400" b="1" spc="-15" dirty="0">
                <a:latin typeface="Calibri"/>
                <a:cs typeface="Calibri"/>
              </a:rPr>
              <a:t> c</a:t>
            </a:r>
            <a:r>
              <a:rPr sz="2400" b="1" dirty="0">
                <a:latin typeface="Calibri"/>
                <a:cs typeface="Calibri"/>
              </a:rPr>
              <a:t>ohe</a:t>
            </a:r>
            <a:r>
              <a:rPr sz="2400" b="1" spc="-35" dirty="0">
                <a:latin typeface="Calibri"/>
                <a:cs typeface="Calibri"/>
              </a:rPr>
              <a:t>r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25" dirty="0">
                <a:latin typeface="Calibri"/>
                <a:cs typeface="Calibri"/>
              </a:rPr>
              <a:t>n</a:t>
            </a:r>
            <a:r>
              <a:rPr sz="2400" b="1" spc="-5" dirty="0">
                <a:latin typeface="Calibri"/>
                <a:cs typeface="Calibri"/>
              </a:rPr>
              <a:t>t</a:t>
            </a:r>
            <a:endParaRPr sz="24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this lectu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e, achi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ompositio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functi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ons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a </a:t>
            </a:r>
            <a:r>
              <a:rPr sz="2600" spc="-70" dirty="0">
                <a:latin typeface="Calibri"/>
                <a:cs typeface="Calibri"/>
              </a:rPr>
              <a:t>f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ee</a:t>
            </a:r>
            <a:r>
              <a:rPr sz="2600" spc="-40" dirty="0">
                <a:latin typeface="Calibri"/>
                <a:cs typeface="Calibri"/>
              </a:rPr>
              <a:t>k</a:t>
            </a: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achi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ompositio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classes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1660</Words>
  <Application>Microsoft Office PowerPoint</Application>
  <PresentationFormat>全屏显示(4:3)</PresentationFormat>
  <Paragraphs>584</Paragraphs>
  <Slides>34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Theme</vt:lpstr>
      <vt:lpstr>DECOMPOSITION, ABSTRACTION,</vt:lpstr>
      <vt:lpstr>LAST TIME  </vt:lpstr>
      <vt:lpstr>TODAY  </vt:lpstr>
      <vt:lpstr>HOW DO WE WRITE CODE?  </vt:lpstr>
      <vt:lpstr>GOOD PROGRAMMING  </vt:lpstr>
      <vt:lpstr>EXAMPLE – PROJECTOR  </vt:lpstr>
      <vt:lpstr>EXAMPLE – PROJECTOR  </vt:lpstr>
      <vt:lpstr>APPLY THESE CONCEPTS</vt:lpstr>
      <vt:lpstr>CREATE STRUCTURE with</vt:lpstr>
      <vt:lpstr>SUPRESS DETAILS with</vt:lpstr>
      <vt:lpstr>FUNCTIONS  </vt:lpstr>
      <vt:lpstr>HOW TO WRITE and CALL/INVOKE A FUNCTION  </vt:lpstr>
      <vt:lpstr>IN THE FUNCTION BODY  </vt:lpstr>
      <vt:lpstr>VARIABLE SCOPE  </vt:lpstr>
      <vt:lpstr>VARIABLE SCOPE  </vt:lpstr>
      <vt:lpstr>VARIABLE SCOPE  </vt:lpstr>
      <vt:lpstr>VARIABLE SCOPE  </vt:lpstr>
      <vt:lpstr>VARIABLE SCOPE  </vt:lpstr>
      <vt:lpstr>ONE WARNING IF NO return STATEMENT  </vt:lpstr>
      <vt:lpstr>return vs.</vt:lpstr>
      <vt:lpstr>FUNCTIONS AS ARGUMENTS  </vt:lpstr>
      <vt:lpstr>FUNCTIONS AS ARGUMENTS  </vt:lpstr>
      <vt:lpstr>FUNCTIONS AS ARGUMENTS  </vt:lpstr>
      <vt:lpstr>FUNCTIONS AS ARGUMENTS  </vt:lpstr>
      <vt:lpstr>SCOPE EXAMPLE  </vt:lpstr>
      <vt:lpstr>SCOPE EXAMPLE  </vt:lpstr>
      <vt:lpstr>HARDER SCOPE EXAMPLE  </vt:lpstr>
      <vt:lpstr>SCOPE DETAILS  </vt:lpstr>
      <vt:lpstr>SCOPE DETAILS  </vt:lpstr>
      <vt:lpstr>SCOPE DETAILS  </vt:lpstr>
      <vt:lpstr>SCOPE DETAILS  </vt:lpstr>
      <vt:lpstr>SCOPE DETAILS  </vt:lpstr>
      <vt:lpstr>SCOPE DETAILS  </vt:lpstr>
      <vt:lpstr>DECOMPOSITION &amp; ABSTRACTION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MIT6_0001F16_Decomposition, Abstraction, Functions</dc:title>
  <dc:creator>Bell, Ana</dc:creator>
  <cp:lastModifiedBy>onLyswu</cp:lastModifiedBy>
  <cp:revision>13</cp:revision>
  <dcterms:created xsi:type="dcterms:W3CDTF">2018-10-05T01:43:10Z</dcterms:created>
  <dcterms:modified xsi:type="dcterms:W3CDTF">2022-09-21T10:02:43Z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2018-10-04T00:00:00Z</vt:filetime>
  </property>
</Properties>
</file>