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0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576059"/>
            <a:ext cx="9144000" cy="281940"/>
          </a:xfrm>
          <a:custGeom>
            <a:avLst/>
            <a:gdLst/>
            <a:ahLst/>
            <a:cxnLst/>
            <a:rect l="l" t="t" r="r" b="b"/>
            <a:pathLst>
              <a:path w="9144000" h="281940">
                <a:moveTo>
                  <a:pt x="0" y="281940"/>
                </a:moveTo>
                <a:lnTo>
                  <a:pt x="9144000" y="281940"/>
                </a:lnTo>
                <a:lnTo>
                  <a:pt x="9144000" y="0"/>
                </a:lnTo>
                <a:lnTo>
                  <a:pt x="0" y="0"/>
                </a:lnTo>
                <a:lnTo>
                  <a:pt x="0" y="28194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5475" y="457009"/>
            <a:ext cx="789305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860" y="1893842"/>
            <a:ext cx="8082279" cy="3421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009" y="6645275"/>
            <a:ext cx="8585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56447" y="6637845"/>
            <a:ext cx="1866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tutor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" y="6400800"/>
            <a:ext cx="9142095" cy="457200"/>
          </a:xfrm>
          <a:custGeom>
            <a:avLst/>
            <a:gdLst/>
            <a:ahLst/>
            <a:cxnLst/>
            <a:rect l="l" t="t" r="r" b="b"/>
            <a:pathLst>
              <a:path w="9142095" h="457200">
                <a:moveTo>
                  <a:pt x="0" y="457200"/>
                </a:moveTo>
                <a:lnTo>
                  <a:pt x="9141714" y="457200"/>
                </a:lnTo>
                <a:lnTo>
                  <a:pt x="9141714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34505"/>
            <a:ext cx="9142095" cy="64135"/>
          </a:xfrm>
          <a:custGeom>
            <a:avLst/>
            <a:gdLst/>
            <a:ahLst/>
            <a:cxnLst/>
            <a:rect l="l" t="t" r="r" b="b"/>
            <a:pathLst>
              <a:path w="9142095" h="64135">
                <a:moveTo>
                  <a:pt x="0" y="64008"/>
                </a:moveTo>
                <a:lnTo>
                  <a:pt x="9141714" y="64008"/>
                </a:lnTo>
                <a:lnTo>
                  <a:pt x="9141714" y="0"/>
                </a:lnTo>
                <a:lnTo>
                  <a:pt x="0" y="0"/>
                </a:lnTo>
                <a:lnTo>
                  <a:pt x="0" y="64008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6017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1132586"/>
            <a:ext cx="5189855" cy="1847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340"/>
              </a:lnSpc>
            </a:pPr>
            <a:r>
              <a:rPr sz="7200" spc="-50" dirty="0">
                <a:solidFill>
                  <a:srgbClr val="252525"/>
                </a:solidFill>
              </a:rPr>
              <a:t>T</a:t>
            </a:r>
            <a:r>
              <a:rPr sz="7200" spc="-55" dirty="0">
                <a:solidFill>
                  <a:srgbClr val="252525"/>
                </a:solidFill>
              </a:rPr>
              <a:t>UPL</a:t>
            </a:r>
            <a:r>
              <a:rPr sz="7200" spc="-120" dirty="0">
                <a:solidFill>
                  <a:srgbClr val="252525"/>
                </a:solidFill>
              </a:rPr>
              <a:t>E</a:t>
            </a:r>
            <a:r>
              <a:rPr sz="7200" spc="-55" dirty="0">
                <a:solidFill>
                  <a:srgbClr val="252525"/>
                </a:solidFill>
              </a:rPr>
              <a:t>S</a:t>
            </a:r>
            <a:r>
              <a:rPr sz="7200" spc="-5" dirty="0">
                <a:solidFill>
                  <a:srgbClr val="252525"/>
                </a:solidFill>
              </a:rPr>
              <a:t>,</a:t>
            </a:r>
            <a:r>
              <a:rPr sz="7200" spc="-110" dirty="0">
                <a:solidFill>
                  <a:srgbClr val="252525"/>
                </a:solidFill>
              </a:rPr>
              <a:t> </a:t>
            </a:r>
            <a:r>
              <a:rPr sz="7200" spc="-55" dirty="0">
                <a:solidFill>
                  <a:srgbClr val="252525"/>
                </a:solidFill>
              </a:rPr>
              <a:t>L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90" dirty="0">
                <a:solidFill>
                  <a:srgbClr val="252525"/>
                </a:solidFill>
              </a:rPr>
              <a:t>S</a:t>
            </a:r>
            <a:r>
              <a:rPr sz="7200" spc="-85" dirty="0">
                <a:solidFill>
                  <a:srgbClr val="252525"/>
                </a:solidFill>
              </a:rPr>
              <a:t>T</a:t>
            </a:r>
            <a:r>
              <a:rPr sz="7200" spc="-55" dirty="0">
                <a:solidFill>
                  <a:srgbClr val="252525"/>
                </a:solidFill>
              </a:rPr>
              <a:t>S</a:t>
            </a:r>
            <a:r>
              <a:rPr sz="7200" spc="-5" dirty="0">
                <a:solidFill>
                  <a:srgbClr val="252525"/>
                </a:solidFill>
              </a:rPr>
              <a:t>, </a:t>
            </a:r>
            <a:r>
              <a:rPr sz="7200" spc="-50" dirty="0">
                <a:solidFill>
                  <a:srgbClr val="252525"/>
                </a:solidFill>
              </a:rPr>
              <a:t>A</a:t>
            </a:r>
            <a:r>
              <a:rPr sz="7200" spc="-55" dirty="0">
                <a:solidFill>
                  <a:srgbClr val="252525"/>
                </a:solidFill>
              </a:rPr>
              <a:t>L</a:t>
            </a:r>
            <a:r>
              <a:rPr sz="7200" spc="-45" dirty="0">
                <a:solidFill>
                  <a:srgbClr val="252525"/>
                </a:solidFill>
              </a:rPr>
              <a:t>I</a:t>
            </a:r>
            <a:r>
              <a:rPr sz="7200" spc="-50" dirty="0">
                <a:solidFill>
                  <a:srgbClr val="252525"/>
                </a:solidFill>
              </a:rPr>
              <a:t>A</a:t>
            </a:r>
            <a:r>
              <a:rPr sz="7200" spc="-55" dirty="0">
                <a:solidFill>
                  <a:srgbClr val="252525"/>
                </a:solidFill>
              </a:rPr>
              <a:t>S</a:t>
            </a:r>
            <a:r>
              <a:rPr sz="7200" spc="-45" dirty="0">
                <a:solidFill>
                  <a:srgbClr val="252525"/>
                </a:solidFill>
              </a:rPr>
              <a:t>IN</a:t>
            </a:r>
            <a:r>
              <a:rPr sz="7200" spc="-50" dirty="0">
                <a:solidFill>
                  <a:srgbClr val="252525"/>
                </a:solidFill>
              </a:rPr>
              <a:t>G</a:t>
            </a:r>
            <a:r>
              <a:rPr sz="7200" spc="-5" dirty="0">
                <a:solidFill>
                  <a:srgbClr val="252525"/>
                </a:solidFill>
              </a:rPr>
              <a:t>,</a:t>
            </a:r>
            <a:endParaRPr sz="7200" dirty="0"/>
          </a:p>
        </p:txBody>
      </p:sp>
      <p:sp>
        <p:nvSpPr>
          <p:cNvPr id="8" name="object 8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2997771"/>
            <a:ext cx="8068309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510"/>
              </a:lnSpc>
            </a:pPr>
            <a:r>
              <a:rPr sz="7200" b="0" spc="-55" dirty="0">
                <a:solidFill>
                  <a:srgbClr val="252525"/>
                </a:solidFill>
                <a:latin typeface="Calibri Light"/>
                <a:cs typeface="Calibri Light"/>
              </a:rPr>
              <a:t>MU</a:t>
            </a:r>
            <a:r>
              <a:rPr sz="7200" b="0" spc="-615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7200" b="0" spc="-50" dirty="0">
                <a:solidFill>
                  <a:srgbClr val="252525"/>
                </a:solidFill>
                <a:latin typeface="Calibri Light"/>
                <a:cs typeface="Calibri Light"/>
              </a:rPr>
              <a:t>A</a:t>
            </a:r>
            <a:r>
              <a:rPr sz="7200" b="0" spc="-55" dirty="0">
                <a:solidFill>
                  <a:srgbClr val="252525"/>
                </a:solidFill>
                <a:latin typeface="Calibri Light"/>
                <a:cs typeface="Calibri Light"/>
              </a:rPr>
              <a:t>BI</a:t>
            </a:r>
            <a:r>
              <a:rPr sz="7200" b="0" spc="-50" dirty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7200" b="0" spc="-55" dirty="0">
                <a:solidFill>
                  <a:srgbClr val="252525"/>
                </a:solidFill>
                <a:latin typeface="Calibri Light"/>
                <a:cs typeface="Calibri Light"/>
              </a:rPr>
              <a:t>I</a:t>
            </a:r>
            <a:r>
              <a:rPr sz="7200" b="0" spc="-50" dirty="0">
                <a:solidFill>
                  <a:srgbClr val="252525"/>
                </a:solidFill>
                <a:latin typeface="Calibri Light"/>
                <a:cs typeface="Calibri Light"/>
              </a:rPr>
              <a:t>T</a:t>
            </a:r>
            <a:r>
              <a:rPr sz="7200" b="0" spc="-969" dirty="0">
                <a:solidFill>
                  <a:srgbClr val="252525"/>
                </a:solidFill>
                <a:latin typeface="Calibri Light"/>
                <a:cs typeface="Calibri Light"/>
              </a:rPr>
              <a:t>Y</a:t>
            </a:r>
            <a:r>
              <a:rPr sz="7200" b="0" spc="-5" dirty="0">
                <a:solidFill>
                  <a:srgbClr val="252525"/>
                </a:solidFill>
                <a:latin typeface="Calibri Light"/>
                <a:cs typeface="Calibri Light"/>
              </a:rPr>
              <a:t>,</a:t>
            </a:r>
            <a:r>
              <a:rPr sz="7200" b="0" spc="-1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7200" b="0" spc="-55" dirty="0" smtClean="0">
                <a:solidFill>
                  <a:srgbClr val="252525"/>
                </a:solidFill>
                <a:latin typeface="Calibri Light"/>
                <a:cs typeface="Calibri Light"/>
              </a:rPr>
              <a:t>C</a:t>
            </a:r>
            <a:r>
              <a:rPr sz="7200" b="0" spc="-225" dirty="0" smtClean="0">
                <a:solidFill>
                  <a:srgbClr val="252525"/>
                </a:solidFill>
                <a:latin typeface="Calibri Light"/>
                <a:cs typeface="Calibri Light"/>
              </a:rPr>
              <a:t>L</a:t>
            </a:r>
            <a:r>
              <a:rPr sz="7200" b="0" spc="-55" dirty="0" smtClean="0">
                <a:solidFill>
                  <a:srgbClr val="252525"/>
                </a:solidFill>
                <a:latin typeface="Calibri Light"/>
                <a:cs typeface="Calibri Light"/>
              </a:rPr>
              <a:t>ONIN</a:t>
            </a:r>
            <a:r>
              <a:rPr sz="7200" b="0" dirty="0" smtClean="0">
                <a:solidFill>
                  <a:srgbClr val="252525"/>
                </a:solidFill>
                <a:latin typeface="Calibri Light"/>
                <a:cs typeface="Calibri Light"/>
              </a:rPr>
              <a:t>G</a:t>
            </a:r>
            <a:endParaRPr sz="72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732" y="4509008"/>
            <a:ext cx="26289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sz="2400" b="0" spc="-170" dirty="0" smtClean="0">
                <a:solidFill>
                  <a:srgbClr val="585858"/>
                </a:solidFill>
                <a:latin typeface="Calibri Light"/>
                <a:cs typeface="Calibri Light"/>
              </a:rPr>
              <a:t> </a:t>
            </a:r>
            <a:r>
              <a:rPr lang="en-US" sz="2400" b="0" spc="185" dirty="0" smtClean="0">
                <a:solidFill>
                  <a:srgbClr val="585858"/>
                </a:solidFill>
                <a:latin typeface="Calibri Light"/>
                <a:cs typeface="Calibri Light"/>
              </a:rPr>
              <a:t>LECTURE  5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IT</a:t>
            </a:r>
            <a:r>
              <a:rPr u="sng" spc="-55" dirty="0"/>
              <a:t>E</a:t>
            </a:r>
            <a:r>
              <a:rPr u="sng" spc="-50" dirty="0"/>
              <a:t>R</a:t>
            </a:r>
            <a:r>
              <a:rPr u="sng" spc="-425" dirty="0"/>
              <a:t>A</a:t>
            </a:r>
            <a:r>
              <a:rPr u="sng" spc="-50" dirty="0"/>
              <a:t>TIN</a:t>
            </a:r>
            <a:r>
              <a:rPr u="sng" dirty="0"/>
              <a:t>G</a:t>
            </a:r>
            <a:r>
              <a:rPr u="sng" spc="-110" dirty="0"/>
              <a:t> </a:t>
            </a:r>
            <a:r>
              <a:rPr u="sng" spc="-105" dirty="0"/>
              <a:t>O</a:t>
            </a:r>
            <a:r>
              <a:rPr u="sng" spc="-50" dirty="0"/>
              <a:t>V</a:t>
            </a:r>
            <a:r>
              <a:rPr u="sng" spc="-55" dirty="0"/>
              <a:t>E</a:t>
            </a:r>
            <a:r>
              <a:rPr u="sng" dirty="0"/>
              <a:t>R</a:t>
            </a:r>
            <a:r>
              <a:rPr u="sng" spc="-105" dirty="0"/>
              <a:t> </a:t>
            </a:r>
            <a:r>
              <a:rPr u="sng" dirty="0"/>
              <a:t>A</a:t>
            </a:r>
            <a:r>
              <a:rPr u="sng" spc="-100" dirty="0"/>
              <a:t> </a:t>
            </a:r>
            <a:r>
              <a:rPr u="sng" spc="-50" dirty="0"/>
              <a:t>LI</a:t>
            </a:r>
            <a:r>
              <a:rPr u="sng" spc="-80" dirty="0"/>
              <a:t>S</a:t>
            </a:r>
            <a:r>
              <a:rPr u="sng" dirty="0"/>
              <a:t>T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997575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ompu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sum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 eleme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a 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ommo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ern,</a:t>
            </a:r>
            <a:r>
              <a:rPr sz="2600" dirty="0">
                <a:latin typeface="Calibri"/>
                <a:cs typeface="Calibri"/>
              </a:rPr>
              <a:t> 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65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259" y="3055066"/>
            <a:ext cx="3927475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total = 0</a:t>
            </a:r>
            <a:endParaRPr sz="2000" dirty="0">
              <a:latin typeface="Courier New"/>
              <a:cs typeface="Courier New"/>
            </a:endParaRPr>
          </a:p>
          <a:p>
            <a:pPr marL="1018540" marR="5080" indent="-610235">
              <a:lnSpc>
                <a:spcPct val="150000"/>
              </a:lnSpc>
            </a:pPr>
            <a:r>
              <a:rPr sz="2000" spc="-5" dirty="0">
                <a:latin typeface="Courier New"/>
                <a:cs typeface="Courier New"/>
              </a:rPr>
              <a:t>for i in range(len(L)): total += L[i]</a:t>
            </a:r>
            <a:endParaRPr sz="2000" dirty="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230"/>
              </a:spcBef>
            </a:pPr>
            <a:r>
              <a:rPr sz="2000" spc="-5" dirty="0">
                <a:latin typeface="Courier New"/>
                <a:cs typeface="Courier New"/>
              </a:rPr>
              <a:t>print </a:t>
            </a:r>
            <a:r>
              <a:rPr sz="2000" spc="-5" dirty="0" smtClean="0">
                <a:latin typeface="Courier New"/>
                <a:cs typeface="Courier New"/>
              </a:rPr>
              <a:t>total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7435" y="3055066"/>
            <a:ext cx="2464435" cy="1654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total = 0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ourier New"/>
                <a:cs typeface="Courier New"/>
              </a:rPr>
              <a:t>for i in L:</a:t>
            </a:r>
            <a:endParaRPr sz="2000" dirty="0">
              <a:latin typeface="Courier New"/>
              <a:cs typeface="Courier New"/>
            </a:endParaRPr>
          </a:p>
          <a:p>
            <a:pPr marL="317500" marR="5080" indent="609600">
              <a:lnSpc>
                <a:spcPts val="3629"/>
              </a:lnSpc>
              <a:spcBef>
                <a:spcPts val="295"/>
              </a:spcBef>
            </a:pPr>
            <a:r>
              <a:rPr sz="2000" spc="-5" dirty="0">
                <a:latin typeface="Courier New"/>
                <a:cs typeface="Courier New"/>
              </a:rPr>
              <a:t>total += i print total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04435" y="2969132"/>
            <a:ext cx="30480" cy="1840230"/>
          </a:xfrm>
          <a:custGeom>
            <a:avLst/>
            <a:gdLst/>
            <a:ahLst/>
            <a:cxnLst/>
            <a:rect l="l" t="t" r="r" b="b"/>
            <a:pathLst>
              <a:path w="30479" h="1840229">
                <a:moveTo>
                  <a:pt x="0" y="0"/>
                </a:moveTo>
                <a:lnTo>
                  <a:pt x="30099" y="1839849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25817" y="1887854"/>
            <a:ext cx="1178813" cy="1490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5800" y="4953000"/>
            <a:ext cx="791883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49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lang="en-US" altLang="zh-CN" sz="2600" spc="-10" dirty="0">
                <a:cs typeface="Calibri"/>
              </a:rPr>
              <a:t>notice</a:t>
            </a:r>
            <a:endParaRPr lang="en-US" altLang="zh-CN" sz="2600" dirty="0">
              <a:cs typeface="Calibri"/>
            </a:endParaRPr>
          </a:p>
          <a:p>
            <a:pPr marL="464820" lvl="1" indent="-251460"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lang="en-US" altLang="zh-CN" sz="2400" dirty="0">
                <a:cs typeface="Calibri"/>
              </a:rPr>
              <a:t>li</a:t>
            </a:r>
            <a:r>
              <a:rPr lang="en-US" altLang="zh-CN" sz="2400" spc="-35" dirty="0">
                <a:cs typeface="Calibri"/>
              </a:rPr>
              <a:t>s</a:t>
            </a:r>
            <a:r>
              <a:rPr lang="en-US" altLang="zh-CN" sz="2400" dirty="0">
                <a:cs typeface="Calibri"/>
              </a:rPr>
              <a:t>t</a:t>
            </a:r>
            <a:r>
              <a:rPr lang="en-US" altLang="zh-CN" sz="2400" spc="-10" dirty="0">
                <a:cs typeface="Calibri"/>
              </a:rPr>
              <a:t> </a:t>
            </a:r>
            <a:r>
              <a:rPr lang="en-US" altLang="zh-CN" sz="2400" spc="-5" dirty="0">
                <a:cs typeface="Calibri"/>
              </a:rPr>
              <a:t>eleme</a:t>
            </a:r>
            <a:r>
              <a:rPr lang="en-US" altLang="zh-CN" sz="2400" spc="-35" dirty="0">
                <a:cs typeface="Calibri"/>
              </a:rPr>
              <a:t>n</a:t>
            </a:r>
            <a:r>
              <a:rPr lang="en-US" altLang="zh-CN" sz="2400" dirty="0">
                <a:cs typeface="Calibri"/>
              </a:rPr>
              <a:t>ts</a:t>
            </a:r>
            <a:r>
              <a:rPr lang="en-US" altLang="zh-CN" sz="2400" spc="-5" dirty="0">
                <a:cs typeface="Calibri"/>
              </a:rPr>
              <a:t> a</a:t>
            </a:r>
            <a:r>
              <a:rPr lang="en-US" altLang="zh-CN" sz="2400" spc="-35" dirty="0">
                <a:cs typeface="Calibri"/>
              </a:rPr>
              <a:t>r</a:t>
            </a:r>
            <a:r>
              <a:rPr lang="en-US" altLang="zh-CN" sz="2400" spc="-5" dirty="0">
                <a:cs typeface="Calibri"/>
              </a:rPr>
              <a:t>e</a:t>
            </a:r>
            <a:r>
              <a:rPr lang="en-US" altLang="zh-CN" sz="2400" dirty="0">
                <a:cs typeface="Calibri"/>
              </a:rPr>
              <a:t> ind</a:t>
            </a:r>
            <a:r>
              <a:rPr lang="en-US" altLang="zh-CN" sz="2400" spc="-45" dirty="0">
                <a:cs typeface="Calibri"/>
              </a:rPr>
              <a:t>e</a:t>
            </a:r>
            <a:r>
              <a:rPr lang="en-US" altLang="zh-CN" sz="2400" spc="-70" dirty="0">
                <a:cs typeface="Calibri"/>
              </a:rPr>
              <a:t>x</a:t>
            </a:r>
            <a:r>
              <a:rPr lang="en-US" altLang="zh-CN" sz="2400" dirty="0">
                <a:cs typeface="Calibri"/>
              </a:rPr>
              <a:t>ed</a:t>
            </a:r>
            <a:r>
              <a:rPr lang="en-US" altLang="zh-CN" sz="2400" spc="10" dirty="0">
                <a:cs typeface="Calibri"/>
              </a:rPr>
              <a:t> </a:t>
            </a:r>
            <a:r>
              <a:rPr lang="en-US" altLang="zh-CN" sz="2400" dirty="0" smtClean="0">
                <a:latin typeface="Courier New"/>
                <a:cs typeface="Courier New"/>
              </a:rPr>
              <a:t>0 </a:t>
            </a:r>
            <a:r>
              <a:rPr lang="en-US" altLang="zh-CN" sz="2400" spc="-25" dirty="0">
                <a:cs typeface="Calibri"/>
              </a:rPr>
              <a:t>t</a:t>
            </a:r>
            <a:r>
              <a:rPr lang="en-US" altLang="zh-CN" sz="2400" dirty="0">
                <a:cs typeface="Calibri"/>
              </a:rPr>
              <a:t>o</a:t>
            </a:r>
            <a:r>
              <a:rPr lang="en-US" altLang="zh-CN" sz="2400" spc="-10" dirty="0">
                <a:cs typeface="Calibri"/>
              </a:rPr>
              <a:t> </a:t>
            </a:r>
            <a:r>
              <a:rPr lang="en-US" altLang="zh-CN" sz="2400" spc="-5" dirty="0" err="1">
                <a:latin typeface="Courier New"/>
                <a:cs typeface="Courier New"/>
              </a:rPr>
              <a:t>le</a:t>
            </a:r>
            <a:r>
              <a:rPr lang="en-US" altLang="zh-CN" sz="2400" dirty="0" err="1">
                <a:latin typeface="Courier New"/>
                <a:cs typeface="Courier New"/>
              </a:rPr>
              <a:t>n</a:t>
            </a:r>
            <a:r>
              <a:rPr lang="en-US" altLang="zh-CN" sz="2400" spc="-5" dirty="0">
                <a:latin typeface="Courier New"/>
                <a:cs typeface="Courier New"/>
              </a:rPr>
              <a:t>(L)-</a:t>
            </a:r>
            <a:r>
              <a:rPr lang="en-US" altLang="zh-CN" sz="2400" dirty="0" smtClean="0">
                <a:latin typeface="Courier New"/>
                <a:cs typeface="Courier New"/>
              </a:rPr>
              <a:t>1</a:t>
            </a:r>
          </a:p>
          <a:p>
            <a:pPr marL="464820" lvl="1" indent="-251460"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lang="en-US" altLang="zh-CN" sz="2400" spc="-5" dirty="0">
                <a:latin typeface="Courier New"/>
                <a:cs typeface="Courier New"/>
              </a:rPr>
              <a:t>range(n</a:t>
            </a:r>
            <a:r>
              <a:rPr lang="en-US" altLang="zh-CN" sz="2400" dirty="0">
                <a:latin typeface="Courier New"/>
                <a:cs typeface="Courier New"/>
              </a:rPr>
              <a:t>)</a:t>
            </a:r>
            <a:r>
              <a:rPr lang="en-US" altLang="zh-CN" sz="2400" spc="-925" dirty="0">
                <a:latin typeface="Courier New"/>
                <a:cs typeface="Courier New"/>
              </a:rPr>
              <a:t> </a:t>
            </a:r>
            <a:r>
              <a:rPr lang="en-US" altLang="zh-CN" sz="2400" spc="-25" dirty="0">
                <a:cs typeface="Calibri"/>
              </a:rPr>
              <a:t>g</a:t>
            </a:r>
            <a:r>
              <a:rPr lang="en-US" altLang="zh-CN" sz="2400" spc="-5" dirty="0">
                <a:cs typeface="Calibri"/>
              </a:rPr>
              <a:t>oe</a:t>
            </a:r>
            <a:r>
              <a:rPr lang="en-US" altLang="zh-CN" sz="2400" dirty="0">
                <a:cs typeface="Calibri"/>
              </a:rPr>
              <a:t>s </a:t>
            </a:r>
            <a:r>
              <a:rPr lang="en-US" altLang="zh-CN" sz="2400" spc="-10" dirty="0">
                <a:cs typeface="Calibri"/>
              </a:rPr>
              <a:t>f</a:t>
            </a:r>
            <a:r>
              <a:rPr lang="en-US" altLang="zh-CN" sz="2400" spc="-50" dirty="0">
                <a:cs typeface="Calibri"/>
              </a:rPr>
              <a:t>r</a:t>
            </a:r>
            <a:r>
              <a:rPr lang="en-US" altLang="zh-CN" sz="2400" spc="-5" dirty="0">
                <a:cs typeface="Calibri"/>
              </a:rPr>
              <a:t>o</a:t>
            </a:r>
            <a:r>
              <a:rPr lang="en-US" altLang="zh-CN" sz="2400" dirty="0">
                <a:cs typeface="Calibri"/>
              </a:rPr>
              <a:t>m</a:t>
            </a:r>
            <a:r>
              <a:rPr lang="en-US" altLang="zh-CN" sz="2400" spc="-5" dirty="0">
                <a:cs typeface="Calibri"/>
              </a:rPr>
              <a:t> </a:t>
            </a:r>
            <a:r>
              <a:rPr lang="en-US" altLang="zh-CN" sz="2400" dirty="0" smtClean="0">
                <a:latin typeface="Courier New"/>
                <a:cs typeface="Courier New"/>
              </a:rPr>
              <a:t>0 </a:t>
            </a:r>
            <a:r>
              <a:rPr lang="en-US" altLang="zh-CN" sz="2400" spc="-25" dirty="0">
                <a:cs typeface="Calibri"/>
              </a:rPr>
              <a:t>t</a:t>
            </a:r>
            <a:r>
              <a:rPr lang="en-US" altLang="zh-CN" sz="2400" dirty="0">
                <a:cs typeface="Calibri"/>
              </a:rPr>
              <a:t>o</a:t>
            </a:r>
            <a:r>
              <a:rPr lang="en-US" altLang="zh-CN" sz="2400" spc="-15" dirty="0">
                <a:cs typeface="Calibri"/>
              </a:rPr>
              <a:t> </a:t>
            </a:r>
            <a:r>
              <a:rPr lang="en-US" altLang="zh-CN" sz="2400" spc="-5" dirty="0" smtClean="0">
                <a:latin typeface="Courier New"/>
                <a:cs typeface="Courier New"/>
              </a:rPr>
              <a:t>n-</a:t>
            </a:r>
            <a:r>
              <a:rPr lang="en-US" altLang="zh-CN" sz="2400" dirty="0" smtClean="0">
                <a:latin typeface="Courier New"/>
                <a:cs typeface="Courier New"/>
              </a:rPr>
              <a:t>1</a:t>
            </a:r>
            <a:endParaRPr lang="en-US" altLang="zh-CN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9" grpId="0" animBg="1"/>
      <p:bldP spid="10" grpId="0" animBg="1"/>
      <p:bldP spid="1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</a:pPr>
            <a:r>
              <a:rPr spc="-50" dirty="0"/>
              <a:t>O</a:t>
            </a:r>
            <a:r>
              <a:rPr spc="-55" dirty="0"/>
              <a:t>PE</a:t>
            </a:r>
            <a:r>
              <a:rPr spc="-50" dirty="0"/>
              <a:t>R</a:t>
            </a:r>
            <a:r>
              <a:rPr spc="-425" dirty="0"/>
              <a:t>A</a:t>
            </a:r>
            <a:r>
              <a:rPr spc="-50" dirty="0"/>
              <a:t>TIO</a:t>
            </a:r>
            <a:r>
              <a:rPr spc="-45" dirty="0"/>
              <a:t>N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0" dirty="0"/>
              <a:t>O</a:t>
            </a:r>
            <a:r>
              <a:rPr dirty="0"/>
              <a:t>N</a:t>
            </a:r>
            <a:r>
              <a:rPr spc="-100" dirty="0"/>
              <a:t> </a:t>
            </a:r>
            <a:r>
              <a:rPr spc="-55" dirty="0"/>
              <a:t>L</a:t>
            </a:r>
            <a:r>
              <a:rPr spc="-50" dirty="0"/>
              <a:t>I</a:t>
            </a:r>
            <a:r>
              <a:rPr spc="-80" dirty="0"/>
              <a:t>S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9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50" dirty="0"/>
              <a:t>AD</a:t>
            </a:r>
            <a:r>
              <a:rPr spc="-5" dirty="0"/>
              <a:t>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769334"/>
            <a:ext cx="7954009" cy="1289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add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 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f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L.append</a:t>
            </a:r>
            <a:r>
              <a:rPr sz="2600" spc="-10" dirty="0">
                <a:latin typeface="Courier New"/>
                <a:cs typeface="Courier New"/>
              </a:rPr>
              <a:t>(ele</a:t>
            </a:r>
            <a:r>
              <a:rPr sz="2600" spc="0" dirty="0">
                <a:latin typeface="Courier New"/>
                <a:cs typeface="Courier New"/>
              </a:rPr>
              <a:t>m</a:t>
            </a:r>
            <a:r>
              <a:rPr sz="2600" spc="-10" dirty="0">
                <a:latin typeface="Courier New"/>
                <a:cs typeface="Courier New"/>
              </a:rPr>
              <a:t>e</a:t>
            </a:r>
            <a:r>
              <a:rPr sz="2600" dirty="0">
                <a:latin typeface="Courier New"/>
                <a:cs typeface="Courier New"/>
              </a:rPr>
              <a:t>n</a:t>
            </a:r>
            <a:r>
              <a:rPr sz="2600" spc="-10" dirty="0">
                <a:latin typeface="Courier New"/>
                <a:cs typeface="Courier New"/>
              </a:rPr>
              <a:t>t)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t!</a:t>
            </a:r>
            <a:endParaRPr sz="2600" dirty="0">
              <a:latin typeface="Calibri"/>
              <a:cs typeface="Calibri"/>
            </a:endParaRPr>
          </a:p>
          <a:p>
            <a:pPr marR="5398135" algn="ctr">
              <a:lnSpc>
                <a:spcPct val="100000"/>
              </a:lnSpc>
              <a:spcBef>
                <a:spcPts val="300"/>
              </a:spcBef>
            </a:pPr>
            <a:r>
              <a:rPr sz="2200" dirty="0">
                <a:latin typeface="Courier New"/>
                <a:cs typeface="Courier New"/>
              </a:rPr>
              <a:t>L =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</a:t>
            </a:r>
            <a:r>
              <a:rPr sz="2200" spc="5" dirty="0">
                <a:latin typeface="Courier New"/>
                <a:cs typeface="Courier New"/>
              </a:rPr>
              <a:t>2</a:t>
            </a:r>
            <a:r>
              <a:rPr sz="2200" spc="-5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1</a:t>
            </a:r>
            <a:r>
              <a:rPr sz="2200" spc="-5" dirty="0">
                <a:latin typeface="Courier New"/>
                <a:cs typeface="Courier New"/>
              </a:rPr>
              <a:t>,3]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7063" y="3127212"/>
            <a:ext cx="187388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L.appen</a:t>
            </a:r>
            <a:r>
              <a:rPr sz="2200" dirty="0">
                <a:latin typeface="Courier New"/>
                <a:cs typeface="Courier New"/>
              </a:rPr>
              <a:t>d(5)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53714" y="3106230"/>
            <a:ext cx="2846705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no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[2,1,3,</a:t>
            </a:r>
            <a:r>
              <a:rPr sz="2200" spc="5" dirty="0">
                <a:latin typeface="Courier New"/>
                <a:cs typeface="Courier New"/>
              </a:rPr>
              <a:t>5</a:t>
            </a:r>
            <a:r>
              <a:rPr sz="22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0259" y="4114262"/>
            <a:ext cx="7716520" cy="2376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wh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10" dirty="0">
                <a:latin typeface="Calibri"/>
                <a:cs typeface="Calibri"/>
              </a:rPr>
              <a:t>dot?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thon</a:t>
            </a:r>
            <a:r>
              <a:rPr sz="2400" spc="-5" dirty="0">
                <a:latin typeface="Calibri"/>
                <a:cs typeface="Calibri"/>
              </a:rPr>
              <a:t> objects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thing 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0" dirty="0">
                <a:latin typeface="Calibri"/>
                <a:cs typeface="Calibri"/>
              </a:rPr>
              <a:t>Py</a:t>
            </a:r>
            <a:r>
              <a:rPr sz="2400" dirty="0">
                <a:latin typeface="Calibri"/>
                <a:cs typeface="Calibri"/>
              </a:rPr>
              <a:t>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object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 h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functions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n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orm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object_name.do_something()</a:t>
            </a:r>
            <a:endParaRPr sz="2000" dirty="0">
              <a:latin typeface="Courier New"/>
              <a:cs typeface="Courier New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7348" y="3462909"/>
            <a:ext cx="179705" cy="614045"/>
          </a:xfrm>
          <a:custGeom>
            <a:avLst/>
            <a:gdLst/>
            <a:ahLst/>
            <a:cxnLst/>
            <a:rect l="l" t="t" r="r" b="b"/>
            <a:pathLst>
              <a:path w="179705" h="614045">
                <a:moveTo>
                  <a:pt x="36215" y="24979"/>
                </a:moveTo>
                <a:lnTo>
                  <a:pt x="32387" y="37379"/>
                </a:lnTo>
                <a:lnTo>
                  <a:pt x="166878" y="613663"/>
                </a:lnTo>
                <a:lnTo>
                  <a:pt x="179451" y="610615"/>
                </a:lnTo>
                <a:lnTo>
                  <a:pt x="45055" y="34338"/>
                </a:lnTo>
                <a:lnTo>
                  <a:pt x="36215" y="24979"/>
                </a:lnTo>
                <a:close/>
              </a:path>
              <a:path w="179705" h="614045">
                <a:moveTo>
                  <a:pt x="30353" y="0"/>
                </a:moveTo>
                <a:lnTo>
                  <a:pt x="1142" y="94868"/>
                </a:lnTo>
                <a:lnTo>
                  <a:pt x="0" y="98297"/>
                </a:lnTo>
                <a:lnTo>
                  <a:pt x="2032" y="101980"/>
                </a:lnTo>
                <a:lnTo>
                  <a:pt x="5333" y="102996"/>
                </a:lnTo>
                <a:lnTo>
                  <a:pt x="8763" y="104012"/>
                </a:lnTo>
                <a:lnTo>
                  <a:pt x="12446" y="102107"/>
                </a:lnTo>
                <a:lnTo>
                  <a:pt x="13579" y="98297"/>
                </a:lnTo>
                <a:lnTo>
                  <a:pt x="32387" y="37379"/>
                </a:lnTo>
                <a:lnTo>
                  <a:pt x="26924" y="13969"/>
                </a:lnTo>
                <a:lnTo>
                  <a:pt x="39624" y="11048"/>
                </a:lnTo>
                <a:lnTo>
                  <a:pt x="40798" y="11048"/>
                </a:lnTo>
                <a:lnTo>
                  <a:pt x="30353" y="0"/>
                </a:lnTo>
                <a:close/>
              </a:path>
              <a:path w="179705" h="614045">
                <a:moveTo>
                  <a:pt x="40798" y="11048"/>
                </a:moveTo>
                <a:lnTo>
                  <a:pt x="39624" y="11048"/>
                </a:lnTo>
                <a:lnTo>
                  <a:pt x="45055" y="34338"/>
                </a:lnTo>
                <a:lnTo>
                  <a:pt x="89154" y="81025"/>
                </a:lnTo>
                <a:lnTo>
                  <a:pt x="91567" y="83692"/>
                </a:lnTo>
                <a:lnTo>
                  <a:pt x="95758" y="83819"/>
                </a:lnTo>
                <a:lnTo>
                  <a:pt x="98298" y="81279"/>
                </a:lnTo>
                <a:lnTo>
                  <a:pt x="100965" y="78866"/>
                </a:lnTo>
                <a:lnTo>
                  <a:pt x="101092" y="74802"/>
                </a:lnTo>
                <a:lnTo>
                  <a:pt x="40798" y="11048"/>
                </a:lnTo>
                <a:close/>
              </a:path>
              <a:path w="179705" h="614045">
                <a:moveTo>
                  <a:pt x="39624" y="11048"/>
                </a:moveTo>
                <a:lnTo>
                  <a:pt x="26924" y="13969"/>
                </a:lnTo>
                <a:lnTo>
                  <a:pt x="32387" y="37379"/>
                </a:lnTo>
                <a:lnTo>
                  <a:pt x="36215" y="24979"/>
                </a:lnTo>
                <a:lnTo>
                  <a:pt x="28575" y="16890"/>
                </a:lnTo>
                <a:lnTo>
                  <a:pt x="39497" y="14350"/>
                </a:lnTo>
                <a:lnTo>
                  <a:pt x="40394" y="14350"/>
                </a:lnTo>
                <a:lnTo>
                  <a:pt x="39624" y="11048"/>
                </a:lnTo>
                <a:close/>
              </a:path>
              <a:path w="179705" h="614045">
                <a:moveTo>
                  <a:pt x="40394" y="14350"/>
                </a:moveTo>
                <a:lnTo>
                  <a:pt x="39497" y="14350"/>
                </a:lnTo>
                <a:lnTo>
                  <a:pt x="36215" y="24979"/>
                </a:lnTo>
                <a:lnTo>
                  <a:pt x="45055" y="34338"/>
                </a:lnTo>
                <a:lnTo>
                  <a:pt x="40394" y="14350"/>
                </a:lnTo>
                <a:close/>
              </a:path>
              <a:path w="179705" h="614045">
                <a:moveTo>
                  <a:pt x="39497" y="14350"/>
                </a:moveTo>
                <a:lnTo>
                  <a:pt x="28575" y="16890"/>
                </a:lnTo>
                <a:lnTo>
                  <a:pt x="36215" y="24979"/>
                </a:lnTo>
                <a:lnTo>
                  <a:pt x="39497" y="14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O</a:t>
            </a:r>
            <a:r>
              <a:rPr u="sng" spc="-55" dirty="0"/>
              <a:t>PE</a:t>
            </a:r>
            <a:r>
              <a:rPr u="sng" spc="-50" dirty="0"/>
              <a:t>R</a:t>
            </a:r>
            <a:r>
              <a:rPr u="sng" spc="-425" dirty="0"/>
              <a:t>A</a:t>
            </a:r>
            <a:r>
              <a:rPr u="sng" spc="-50" dirty="0"/>
              <a:t>TIO</a:t>
            </a:r>
            <a:r>
              <a:rPr u="sng" spc="-45" dirty="0"/>
              <a:t>N</a:t>
            </a:r>
            <a:r>
              <a:rPr u="sng" spc="-5" dirty="0"/>
              <a:t>S</a:t>
            </a:r>
            <a:r>
              <a:rPr u="sng" spc="-120" dirty="0"/>
              <a:t> </a:t>
            </a:r>
            <a:r>
              <a:rPr u="sng" spc="-50" dirty="0"/>
              <a:t>O</a:t>
            </a:r>
            <a:r>
              <a:rPr u="sng" dirty="0"/>
              <a:t>N</a:t>
            </a:r>
            <a:r>
              <a:rPr u="sng" spc="-100" dirty="0"/>
              <a:t> </a:t>
            </a:r>
            <a:r>
              <a:rPr u="sng" spc="-55" dirty="0"/>
              <a:t>L</a:t>
            </a:r>
            <a:r>
              <a:rPr u="sng" spc="-50" dirty="0"/>
              <a:t>I</a:t>
            </a:r>
            <a:r>
              <a:rPr u="sng" spc="-80" dirty="0"/>
              <a:t>S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spc="-90" dirty="0"/>
              <a:t> </a:t>
            </a:r>
            <a:r>
              <a:rPr u="sng" dirty="0"/>
              <a:t>-</a:t>
            </a:r>
            <a:r>
              <a:rPr u="sng" spc="-95" dirty="0"/>
              <a:t> </a:t>
            </a:r>
            <a:r>
              <a:rPr u="sng" spc="-50" dirty="0"/>
              <a:t>AD</a:t>
            </a:r>
            <a:r>
              <a:rPr u="sng" spc="-5" dirty="0"/>
              <a:t>D</a:t>
            </a:r>
            <a:r>
              <a:rPr u="sng" dirty="0"/>
              <a:t> 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787005" cy="1242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65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ombin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ther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dirty="0">
                <a:latin typeface="Calibri"/>
                <a:cs typeface="Calibri"/>
              </a:rPr>
              <a:t>e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ca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tio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5" dirty="0">
                <a:latin typeface="Calibri"/>
                <a:cs typeface="Calibri"/>
              </a:rPr>
              <a:t> ope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229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,</a:t>
            </a:r>
            <a:endParaRPr sz="2600">
              <a:latin typeface="Calibri"/>
              <a:cs typeface="Calibri"/>
            </a:endParaRPr>
          </a:p>
          <a:p>
            <a:pPr marL="104139">
              <a:lnSpc>
                <a:spcPts val="2965"/>
              </a:lnSpc>
            </a:pP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gi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 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L.extend(</a:t>
            </a:r>
            <a:r>
              <a:rPr sz="2600" spc="-10" dirty="0">
                <a:latin typeface="Courier New"/>
                <a:cs typeface="Courier New"/>
              </a:rPr>
              <a:t>som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10" dirty="0">
                <a:latin typeface="Courier New"/>
                <a:cs typeface="Courier New"/>
              </a:rPr>
              <a:t>_</a:t>
            </a:r>
            <a:r>
              <a:rPr sz="2600" dirty="0">
                <a:latin typeface="Courier New"/>
                <a:cs typeface="Courier New"/>
              </a:rPr>
              <a:t>l</a:t>
            </a:r>
            <a:r>
              <a:rPr sz="2600" spc="-10" dirty="0">
                <a:latin typeface="Courier New"/>
                <a:cs typeface="Courier New"/>
              </a:rPr>
              <a:t>i</a:t>
            </a:r>
            <a:r>
              <a:rPr sz="2600" dirty="0">
                <a:latin typeface="Courier New"/>
                <a:cs typeface="Courier New"/>
              </a:rPr>
              <a:t>s</a:t>
            </a:r>
            <a:r>
              <a:rPr sz="2600" spc="0" dirty="0">
                <a:latin typeface="Courier New"/>
                <a:cs typeface="Courier New"/>
              </a:rPr>
              <a:t>t</a:t>
            </a:r>
            <a:r>
              <a:rPr sz="2600" spc="-5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5712232"/>
            <a:ext cx="29470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L1.</a:t>
            </a:r>
            <a:r>
              <a:rPr sz="2400" spc="-15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xte</a:t>
            </a:r>
            <a:r>
              <a:rPr sz="2400" spc="-15" dirty="0">
                <a:latin typeface="Courier New"/>
                <a:cs typeface="Courier New"/>
              </a:rPr>
              <a:t>n</a:t>
            </a:r>
            <a:r>
              <a:rPr sz="2400" spc="-5" dirty="0">
                <a:latin typeface="Courier New"/>
                <a:cs typeface="Courier New"/>
              </a:rPr>
              <a:t>d([</a:t>
            </a:r>
            <a:r>
              <a:rPr sz="2400" spc="-15" dirty="0">
                <a:latin typeface="Courier New"/>
                <a:cs typeface="Courier New"/>
              </a:rPr>
              <a:t>0</a:t>
            </a:r>
            <a:r>
              <a:rPr sz="2400" spc="-5" dirty="0">
                <a:latin typeface="Courier New"/>
                <a:cs typeface="Courier New"/>
              </a:rPr>
              <a:t>,6])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8114" y="5689363"/>
            <a:ext cx="4424680" cy="353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14984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</a:t>
            </a:r>
            <a:r>
              <a:rPr sz="2400" dirty="0">
                <a:latin typeface="Courier New"/>
                <a:cs typeface="Courier New"/>
              </a:rPr>
              <a:t>1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[2,1,3,0,6]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8034" y="3805708"/>
          <a:ext cx="7297926" cy="1779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095"/>
                <a:gridCol w="365042"/>
                <a:gridCol w="2102470"/>
                <a:gridCol w="1133830"/>
                <a:gridCol w="3204489"/>
              </a:tblGrid>
              <a:tr h="46926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L1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[2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1,3]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9847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[4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5,6]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</a:tr>
              <a:tr h="8115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L3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L2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Wingdings"/>
                          <a:cs typeface="Wingdings"/>
                        </a:rPr>
                        <a:t></a:t>
                      </a:r>
                      <a:endParaRPr sz="24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spc="-9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[2,1,3,4,5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6]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46685">
                        <a:lnSpc>
                          <a:spcPts val="273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unchan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5" dirty="0"/>
              <a:t>OP</a:t>
            </a:r>
            <a:r>
              <a:rPr spc="-50" dirty="0"/>
              <a:t>ER</a:t>
            </a:r>
            <a:r>
              <a:rPr spc="-425" dirty="0"/>
              <a:t>A</a:t>
            </a:r>
            <a:r>
              <a:rPr spc="-50" dirty="0"/>
              <a:t>TI</a:t>
            </a:r>
            <a:r>
              <a:rPr spc="-55" dirty="0"/>
              <a:t>O</a:t>
            </a:r>
            <a:r>
              <a:rPr spc="-50" dirty="0"/>
              <a:t>N</a:t>
            </a:r>
            <a:r>
              <a:rPr spc="-5" dirty="0"/>
              <a:t>S</a:t>
            </a:r>
            <a:r>
              <a:rPr spc="-120" dirty="0"/>
              <a:t> </a:t>
            </a:r>
            <a:r>
              <a:rPr spc="-55" dirty="0"/>
              <a:t>O</a:t>
            </a:r>
            <a:r>
              <a:rPr dirty="0"/>
              <a:t>N</a:t>
            </a:r>
            <a:r>
              <a:rPr spc="-105" dirty="0"/>
              <a:t> </a:t>
            </a:r>
            <a:r>
              <a:rPr spc="-50" dirty="0"/>
              <a:t>LI</a:t>
            </a:r>
            <a:r>
              <a:rPr spc="-80" dirty="0"/>
              <a:t>S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85" dirty="0"/>
              <a:t> </a:t>
            </a:r>
            <a:r>
              <a:rPr dirty="0"/>
              <a:t>-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R</a:t>
            </a:r>
            <a:r>
              <a:rPr u="sng" spc="-55" dirty="0"/>
              <a:t>EM</a:t>
            </a:r>
            <a:r>
              <a:rPr u="sng" spc="-100" dirty="0"/>
              <a:t>O</a:t>
            </a:r>
            <a:r>
              <a:rPr u="sng" spc="-50" dirty="0"/>
              <a:t>V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89825"/>
            <a:ext cx="7471409" cy="3294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del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 eleme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specific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ind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del(L[index</a:t>
            </a:r>
            <a:r>
              <a:rPr sz="2400" spc="-15" dirty="0">
                <a:latin typeface="Courier New"/>
                <a:cs typeface="Courier New"/>
              </a:rPr>
              <a:t>]</a:t>
            </a:r>
            <a:r>
              <a:rPr sz="2400" dirty="0">
                <a:latin typeface="Courier New"/>
                <a:cs typeface="Courier New"/>
              </a:rPr>
              <a:t>)</a:t>
            </a:r>
          </a:p>
          <a:p>
            <a:pPr marL="104139" marR="76200" indent="-91440">
              <a:lnSpc>
                <a:spcPts val="2620"/>
              </a:lnSpc>
              <a:spcBef>
                <a:spcPts val="142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L.po</a:t>
            </a:r>
            <a:r>
              <a:rPr sz="2400" dirty="0">
                <a:latin typeface="Courier New"/>
                <a:cs typeface="Courier New"/>
              </a:rPr>
              <a:t>p</a:t>
            </a:r>
            <a:r>
              <a:rPr sz="2400" spc="-5" dirty="0">
                <a:latin typeface="Courier New"/>
                <a:cs typeface="Courier New"/>
              </a:rPr>
              <a:t>()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eleme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104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em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specific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elem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L.remov</a:t>
            </a:r>
            <a:r>
              <a:rPr sz="2400" dirty="0">
                <a:latin typeface="Courier New"/>
                <a:cs typeface="Courier New"/>
              </a:rPr>
              <a:t>e</a:t>
            </a:r>
            <a:r>
              <a:rPr sz="2400" spc="-5" dirty="0">
                <a:latin typeface="Courier New"/>
                <a:cs typeface="Courier New"/>
              </a:rPr>
              <a:t>(e</a:t>
            </a:r>
            <a:r>
              <a:rPr sz="2400" spc="-15" dirty="0">
                <a:latin typeface="Courier New"/>
                <a:cs typeface="Courier New"/>
              </a:rPr>
              <a:t>l</a:t>
            </a:r>
            <a:r>
              <a:rPr sz="2400" spc="-5" dirty="0">
                <a:latin typeface="Courier New"/>
                <a:cs typeface="Courier New"/>
              </a:rPr>
              <a:t>emen</a:t>
            </a:r>
            <a:r>
              <a:rPr sz="2400" spc="-15" dirty="0">
                <a:latin typeface="Courier New"/>
                <a:cs typeface="Courier New"/>
              </a:rPr>
              <a:t>t</a:t>
            </a:r>
            <a:r>
              <a:rPr sz="2400" dirty="0">
                <a:latin typeface="Courier New"/>
                <a:cs typeface="Courier New"/>
              </a:rPr>
              <a:t>)</a:t>
            </a:r>
          </a:p>
          <a:p>
            <a:pPr marL="459740" lvl="1" indent="-246379">
              <a:lnSpc>
                <a:spcPct val="100000"/>
              </a:lnSpc>
              <a:spcBef>
                <a:spcPts val="175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loo</a:t>
            </a:r>
            <a:r>
              <a:rPr sz="2200" spc="-20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s </a:t>
            </a:r>
            <a:r>
              <a:rPr sz="2200" spc="-5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r the e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eme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 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</a:p>
          <a:p>
            <a:pPr marL="459740" lvl="1" indent="-246379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occu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s mul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pl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fi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occu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e</a:t>
            </a:r>
          </a:p>
          <a:p>
            <a:pPr marL="459740" lvl="1" indent="-246379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if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</a:t>
            </a:r>
            <a:r>
              <a:rPr sz="2200" spc="-1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</a:t>
            </a:r>
            <a:r>
              <a:rPr sz="2200" spc="-3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or</a:t>
            </a:r>
            <a:endParaRPr sz="2200" dirty="0">
              <a:latin typeface="Calibri"/>
              <a:cs typeface="Calibri"/>
            </a:endParaRPr>
          </a:p>
          <a:p>
            <a:pPr marL="853440">
              <a:lnSpc>
                <a:spcPct val="100000"/>
              </a:lnSpc>
              <a:spcBef>
                <a:spcPts val="1305"/>
              </a:spcBef>
            </a:pPr>
            <a:r>
              <a:rPr sz="2200" dirty="0">
                <a:latin typeface="Courier New"/>
                <a:cs typeface="Courier New"/>
              </a:rPr>
              <a:t>L =</a:t>
            </a:r>
            <a:r>
              <a:rPr sz="2200" spc="5" dirty="0">
                <a:latin typeface="Courier New"/>
                <a:cs typeface="Courier New"/>
              </a:rPr>
              <a:t> [</a:t>
            </a:r>
            <a:r>
              <a:rPr sz="2200" spc="-5" dirty="0">
                <a:latin typeface="Courier New"/>
                <a:cs typeface="Courier New"/>
              </a:rPr>
              <a:t>2,</a:t>
            </a:r>
            <a:r>
              <a:rPr sz="2200" spc="5" dirty="0">
                <a:latin typeface="Courier New"/>
                <a:cs typeface="Courier New"/>
              </a:rPr>
              <a:t>1</a:t>
            </a:r>
            <a:r>
              <a:rPr sz="2200" spc="-5" dirty="0">
                <a:latin typeface="Courier New"/>
                <a:cs typeface="Courier New"/>
              </a:rPr>
              <a:t>,3</a:t>
            </a:r>
            <a:r>
              <a:rPr sz="2200" spc="5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6</a:t>
            </a:r>
            <a:r>
              <a:rPr sz="2200" spc="5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3,</a:t>
            </a:r>
            <a:r>
              <a:rPr sz="2200" spc="5" dirty="0">
                <a:latin typeface="Courier New"/>
                <a:cs typeface="Courier New"/>
              </a:rPr>
              <a:t>7</a:t>
            </a:r>
            <a:r>
              <a:rPr sz="2200" spc="-5" dirty="0">
                <a:latin typeface="Courier New"/>
                <a:cs typeface="Courier New"/>
              </a:rPr>
              <a:t>,0</a:t>
            </a:r>
            <a:r>
              <a:rPr sz="2200" dirty="0">
                <a:latin typeface="Courier New"/>
                <a:cs typeface="Courier New"/>
              </a:rPr>
              <a:t>]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#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d</a:t>
            </a:r>
            <a:r>
              <a:rPr sz="2200" dirty="0">
                <a:latin typeface="Courier New"/>
                <a:cs typeface="Courier New"/>
              </a:rPr>
              <a:t>o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b</a:t>
            </a:r>
            <a:r>
              <a:rPr sz="2200" spc="5" dirty="0">
                <a:latin typeface="Courier New"/>
                <a:cs typeface="Courier New"/>
              </a:rPr>
              <a:t>e</a:t>
            </a:r>
            <a:r>
              <a:rPr sz="2200" spc="-5" dirty="0">
                <a:latin typeface="Courier New"/>
                <a:cs typeface="Courier New"/>
              </a:rPr>
              <a:t>l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dirty="0">
                <a:latin typeface="Courier New"/>
                <a:cs typeface="Courier New"/>
              </a:rPr>
              <a:t>w 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dirty="0">
                <a:latin typeface="Courier New"/>
                <a:cs typeface="Courier New"/>
              </a:rPr>
              <a:t>n 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r</a:t>
            </a:r>
            <a:r>
              <a:rPr sz="2200" spc="5" dirty="0">
                <a:latin typeface="Courier New"/>
                <a:cs typeface="Courier New"/>
              </a:rPr>
              <a:t>d</a:t>
            </a:r>
            <a:r>
              <a:rPr sz="2200" spc="-5" dirty="0">
                <a:latin typeface="Courier New"/>
                <a:cs typeface="Courier New"/>
              </a:rPr>
              <a:t>er</a:t>
            </a:r>
            <a:endParaRPr sz="2200" dirty="0">
              <a:latin typeface="Courier New"/>
              <a:cs typeface="Courier New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0802" y="4985892"/>
            <a:ext cx="8167257" cy="1410681"/>
            <a:chOff x="170802" y="4985892"/>
            <a:chExt cx="8167257" cy="1410681"/>
          </a:xfrm>
        </p:grpSpPr>
        <p:sp>
          <p:nvSpPr>
            <p:cNvPr id="4" name="object 4"/>
            <p:cNvSpPr txBox="1"/>
            <p:nvPr/>
          </p:nvSpPr>
          <p:spPr>
            <a:xfrm>
              <a:off x="1651507" y="5164900"/>
              <a:ext cx="3427095" cy="6280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ts val="2380"/>
                </a:lnSpc>
              </a:pPr>
              <a:r>
                <a:rPr sz="2200" spc="-5" dirty="0">
                  <a:latin typeface="Courier New"/>
                  <a:cs typeface="Courier New"/>
                </a:rPr>
                <a:t>L.</a:t>
              </a:r>
              <a:r>
                <a:rPr sz="2200" spc="5" dirty="0">
                  <a:latin typeface="Courier New"/>
                  <a:cs typeface="Courier New"/>
                </a:rPr>
                <a:t>r</a:t>
              </a:r>
              <a:r>
                <a:rPr sz="2200" spc="-5" dirty="0">
                  <a:latin typeface="Courier New"/>
                  <a:cs typeface="Courier New"/>
                </a:rPr>
                <a:t>e</a:t>
              </a:r>
              <a:r>
                <a:rPr sz="2200" spc="5" dirty="0">
                  <a:latin typeface="Courier New"/>
                  <a:cs typeface="Courier New"/>
                </a:rPr>
                <a:t>m</a:t>
              </a:r>
              <a:r>
                <a:rPr sz="2200" spc="-5" dirty="0">
                  <a:latin typeface="Courier New"/>
                  <a:cs typeface="Courier New"/>
                </a:rPr>
                <a:t>ov</a:t>
              </a:r>
              <a:r>
                <a:rPr sz="2200" spc="15" dirty="0">
                  <a:latin typeface="Courier New"/>
                  <a:cs typeface="Courier New"/>
                </a:rPr>
                <a:t>e</a:t>
              </a:r>
              <a:r>
                <a:rPr sz="2200" spc="-5" dirty="0">
                  <a:latin typeface="Courier New"/>
                  <a:cs typeface="Courier New"/>
                </a:rPr>
                <a:t>(2</a:t>
              </a:r>
              <a:r>
                <a:rPr sz="2200" dirty="0">
                  <a:latin typeface="Courier New"/>
                  <a:cs typeface="Courier New"/>
                </a:rPr>
                <a:t>)</a:t>
              </a:r>
              <a:r>
                <a:rPr sz="2200" spc="-905" dirty="0">
                  <a:latin typeface="Courier New"/>
                  <a:cs typeface="Courier New"/>
                </a:rPr>
                <a:t> </a:t>
              </a: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spc="-55" dirty="0">
                  <a:latin typeface="Times New Roman"/>
                  <a:cs typeface="Times New Roman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mu</a:t>
              </a:r>
              <a:r>
                <a:rPr sz="2200" spc="-30" dirty="0">
                  <a:latin typeface="Calibri"/>
                  <a:cs typeface="Calibri"/>
                </a:rPr>
                <a:t>t</a:t>
              </a:r>
              <a:r>
                <a:rPr sz="2200" spc="-20" dirty="0">
                  <a:latin typeface="Calibri"/>
                  <a:cs typeface="Calibri"/>
                </a:rPr>
                <a:t>a</a:t>
              </a:r>
              <a:r>
                <a:rPr sz="2200" spc="-25" dirty="0">
                  <a:latin typeface="Calibri"/>
                  <a:cs typeface="Calibri"/>
                </a:rPr>
                <a:t>t</a:t>
              </a:r>
              <a:r>
                <a:rPr sz="2200" dirty="0">
                  <a:latin typeface="Calibri"/>
                  <a:cs typeface="Calibri"/>
                </a:rPr>
                <a:t>es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ourier New"/>
                  <a:cs typeface="Courier New"/>
                </a:rPr>
                <a:t>L </a:t>
              </a:r>
              <a:r>
                <a:rPr sz="2200" spc="-5" dirty="0">
                  <a:latin typeface="Courier New"/>
                  <a:cs typeface="Courier New"/>
                </a:rPr>
                <a:t>L.</a:t>
              </a:r>
              <a:r>
                <a:rPr sz="2200" spc="5" dirty="0">
                  <a:latin typeface="Courier New"/>
                  <a:cs typeface="Courier New"/>
                </a:rPr>
                <a:t>r</a:t>
              </a:r>
              <a:r>
                <a:rPr sz="2200" spc="-5" dirty="0">
                  <a:latin typeface="Courier New"/>
                  <a:cs typeface="Courier New"/>
                </a:rPr>
                <a:t>e</a:t>
              </a:r>
              <a:r>
                <a:rPr sz="2200" spc="5" dirty="0">
                  <a:latin typeface="Courier New"/>
                  <a:cs typeface="Courier New"/>
                </a:rPr>
                <a:t>m</a:t>
              </a:r>
              <a:r>
                <a:rPr sz="2200" spc="-5" dirty="0">
                  <a:latin typeface="Courier New"/>
                  <a:cs typeface="Courier New"/>
                </a:rPr>
                <a:t>ov</a:t>
              </a:r>
              <a:r>
                <a:rPr sz="2200" spc="15" dirty="0">
                  <a:latin typeface="Courier New"/>
                  <a:cs typeface="Courier New"/>
                </a:rPr>
                <a:t>e</a:t>
              </a:r>
              <a:r>
                <a:rPr sz="2200" spc="-5" dirty="0">
                  <a:latin typeface="Courier New"/>
                  <a:cs typeface="Courier New"/>
                </a:rPr>
                <a:t>(3</a:t>
              </a:r>
              <a:r>
                <a:rPr sz="2200" dirty="0">
                  <a:latin typeface="Courier New"/>
                  <a:cs typeface="Courier New"/>
                </a:rPr>
                <a:t>)</a:t>
              </a:r>
              <a:r>
                <a:rPr sz="2200" spc="-905" dirty="0">
                  <a:latin typeface="Courier New"/>
                  <a:cs typeface="Courier New"/>
                </a:rPr>
                <a:t> </a:t>
              </a: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spc="-55" dirty="0">
                  <a:latin typeface="Times New Roman"/>
                  <a:cs typeface="Times New Roman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mu</a:t>
              </a:r>
              <a:r>
                <a:rPr sz="2200" spc="-30" dirty="0">
                  <a:latin typeface="Calibri"/>
                  <a:cs typeface="Calibri"/>
                </a:rPr>
                <a:t>t</a:t>
              </a:r>
              <a:r>
                <a:rPr sz="2200" spc="-20" dirty="0">
                  <a:latin typeface="Calibri"/>
                  <a:cs typeface="Calibri"/>
                </a:rPr>
                <a:t>a</a:t>
              </a:r>
              <a:r>
                <a:rPr sz="2200" spc="-25" dirty="0">
                  <a:latin typeface="Calibri"/>
                  <a:cs typeface="Calibri"/>
                </a:rPr>
                <a:t>t</a:t>
              </a:r>
              <a:r>
                <a:rPr sz="2200" dirty="0">
                  <a:latin typeface="Calibri"/>
                  <a:cs typeface="Calibri"/>
                </a:rPr>
                <a:t>es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220512" y="5185882"/>
              <a:ext cx="2545080" cy="9086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510"/>
                </a:lnSpc>
              </a:pPr>
              <a:r>
                <a:rPr sz="2200" dirty="0">
                  <a:latin typeface="Courier New"/>
                  <a:cs typeface="Courier New"/>
                </a:rPr>
                <a:t>=</a:t>
              </a:r>
              <a:r>
                <a:rPr sz="2200" spc="10" dirty="0">
                  <a:latin typeface="Courier New"/>
                  <a:cs typeface="Courier New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[1,3,6,3</a:t>
              </a:r>
              <a:r>
                <a:rPr sz="2200" dirty="0">
                  <a:latin typeface="Courier New"/>
                  <a:cs typeface="Courier New"/>
                </a:rPr>
                <a:t>,</a:t>
              </a:r>
              <a:r>
                <a:rPr sz="2200" spc="-5" dirty="0">
                  <a:latin typeface="Courier New"/>
                  <a:cs typeface="Courier New"/>
                </a:rPr>
                <a:t>7</a:t>
              </a:r>
              <a:r>
                <a:rPr sz="2200" spc="5" dirty="0">
                  <a:latin typeface="Courier New"/>
                  <a:cs typeface="Courier New"/>
                </a:rPr>
                <a:t>,</a:t>
              </a:r>
              <a:r>
                <a:rPr sz="2200" spc="-5" dirty="0">
                  <a:latin typeface="Courier New"/>
                  <a:cs typeface="Courier New"/>
                </a:rPr>
                <a:t>0]</a:t>
              </a:r>
              <a:endParaRPr sz="2200" dirty="0">
                <a:latin typeface="Courier New"/>
                <a:cs typeface="Courier New"/>
              </a:endParaRPr>
            </a:p>
            <a:p>
              <a:pPr marL="12700">
                <a:lnSpc>
                  <a:spcPts val="2375"/>
                </a:lnSpc>
              </a:pPr>
              <a:r>
                <a:rPr sz="2200" dirty="0">
                  <a:latin typeface="Courier New"/>
                  <a:cs typeface="Courier New"/>
                </a:rPr>
                <a:t>=</a:t>
              </a:r>
              <a:r>
                <a:rPr sz="2200" spc="10" dirty="0">
                  <a:latin typeface="Courier New"/>
                  <a:cs typeface="Courier New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[1,6,3,7</a:t>
              </a:r>
              <a:r>
                <a:rPr sz="2200" dirty="0">
                  <a:latin typeface="Courier New"/>
                  <a:cs typeface="Courier New"/>
                </a:rPr>
                <a:t>,</a:t>
              </a:r>
              <a:r>
                <a:rPr sz="2200" spc="-5" dirty="0">
                  <a:latin typeface="Courier New"/>
                  <a:cs typeface="Courier New"/>
                </a:rPr>
                <a:t>0]</a:t>
              </a:r>
              <a:endParaRPr sz="2200" dirty="0">
                <a:latin typeface="Courier New"/>
                <a:cs typeface="Courier New"/>
              </a:endParaRPr>
            </a:p>
            <a:p>
              <a:pPr marL="12700">
                <a:lnSpc>
                  <a:spcPts val="2510"/>
                </a:lnSpc>
              </a:pPr>
              <a:r>
                <a:rPr sz="2200" dirty="0">
                  <a:latin typeface="Courier New"/>
                  <a:cs typeface="Courier New"/>
                </a:rPr>
                <a:t>=</a:t>
              </a:r>
              <a:r>
                <a:rPr sz="2200" spc="10" dirty="0">
                  <a:latin typeface="Courier New"/>
                  <a:cs typeface="Courier New"/>
                </a:rPr>
                <a:t> </a:t>
              </a:r>
              <a:r>
                <a:rPr sz="2200" spc="-5" dirty="0">
                  <a:latin typeface="Courier New"/>
                  <a:cs typeface="Courier New"/>
                </a:rPr>
                <a:t>[1,3,7,0]</a:t>
              </a:r>
              <a:endParaRPr sz="22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651507" y="5789386"/>
              <a:ext cx="1538605" cy="6070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2510"/>
                </a:lnSpc>
              </a:pPr>
              <a:r>
                <a:rPr sz="2200" spc="-5" dirty="0">
                  <a:latin typeface="Courier New"/>
                  <a:cs typeface="Courier New"/>
                </a:rPr>
                <a:t>de</a:t>
              </a:r>
              <a:r>
                <a:rPr sz="2200" spc="5" dirty="0">
                  <a:latin typeface="Courier New"/>
                  <a:cs typeface="Courier New"/>
                </a:rPr>
                <a:t>l</a:t>
              </a:r>
              <a:r>
                <a:rPr sz="2200" spc="-5" dirty="0">
                  <a:latin typeface="Courier New"/>
                  <a:cs typeface="Courier New"/>
                </a:rPr>
                <a:t>(</a:t>
              </a:r>
              <a:r>
                <a:rPr sz="2200" spc="5" dirty="0">
                  <a:latin typeface="Courier New"/>
                  <a:cs typeface="Courier New"/>
                </a:rPr>
                <a:t>L</a:t>
              </a:r>
              <a:r>
                <a:rPr sz="2200" spc="-5" dirty="0">
                  <a:latin typeface="Courier New"/>
                  <a:cs typeface="Courier New"/>
                </a:rPr>
                <a:t>[1</a:t>
              </a:r>
              <a:r>
                <a:rPr sz="2200" spc="5" dirty="0">
                  <a:latin typeface="Courier New"/>
                  <a:cs typeface="Courier New"/>
                </a:rPr>
                <a:t>]</a:t>
              </a:r>
              <a:r>
                <a:rPr sz="2200" dirty="0">
                  <a:latin typeface="Courier New"/>
                  <a:cs typeface="Courier New"/>
                </a:rPr>
                <a:t>)</a:t>
              </a:r>
              <a:endParaRPr sz="2200">
                <a:latin typeface="Courier New"/>
                <a:cs typeface="Courier New"/>
              </a:endParaRPr>
            </a:p>
            <a:p>
              <a:pPr marL="12700">
                <a:lnSpc>
                  <a:spcPts val="2510"/>
                </a:lnSpc>
              </a:pPr>
              <a:r>
                <a:rPr sz="2200" spc="-5" dirty="0">
                  <a:latin typeface="Courier New"/>
                  <a:cs typeface="Courier New"/>
                </a:rPr>
                <a:t>L.</a:t>
              </a:r>
              <a:r>
                <a:rPr sz="2200" spc="5" dirty="0">
                  <a:latin typeface="Courier New"/>
                  <a:cs typeface="Courier New"/>
                </a:rPr>
                <a:t>p</a:t>
              </a:r>
              <a:r>
                <a:rPr sz="2200" spc="-5" dirty="0">
                  <a:latin typeface="Courier New"/>
                  <a:cs typeface="Courier New"/>
                </a:rPr>
                <a:t>o</a:t>
              </a:r>
              <a:r>
                <a:rPr sz="2200" spc="10" dirty="0">
                  <a:latin typeface="Courier New"/>
                  <a:cs typeface="Courier New"/>
                </a:rPr>
                <a:t>p</a:t>
              </a:r>
              <a:r>
                <a:rPr sz="2200" spc="-5" dirty="0">
                  <a:latin typeface="Courier New"/>
                  <a:cs typeface="Courier New"/>
                </a:rPr>
                <a:t>()</a:t>
              </a:r>
              <a:endParaRPr sz="220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553714" y="5768404"/>
              <a:ext cx="1524635" cy="326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spc="-55" dirty="0">
                  <a:latin typeface="Times New Roman"/>
                  <a:cs typeface="Times New Roman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mu</a:t>
              </a:r>
              <a:r>
                <a:rPr sz="2200" spc="-30" dirty="0">
                  <a:latin typeface="Calibri"/>
                  <a:cs typeface="Calibri"/>
                </a:rPr>
                <a:t>t</a:t>
              </a:r>
              <a:r>
                <a:rPr sz="2200" spc="-20" dirty="0">
                  <a:latin typeface="Calibri"/>
                  <a:cs typeface="Calibri"/>
                </a:rPr>
                <a:t>a</a:t>
              </a:r>
              <a:r>
                <a:rPr sz="2200" spc="-25" dirty="0">
                  <a:latin typeface="Calibri"/>
                  <a:cs typeface="Calibri"/>
                </a:rPr>
                <a:t>t</a:t>
              </a:r>
              <a:r>
                <a:rPr sz="2200" dirty="0">
                  <a:latin typeface="Calibri"/>
                  <a:cs typeface="Calibri"/>
                </a:rPr>
                <a:t>es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553714" y="6070156"/>
              <a:ext cx="3105150" cy="3263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dirty="0">
                  <a:latin typeface="Wingdings"/>
                  <a:cs typeface="Wingdings"/>
                </a:rPr>
                <a:t></a:t>
              </a:r>
              <a:r>
                <a:rPr sz="2200" spc="-55" dirty="0">
                  <a:latin typeface="Times New Roman"/>
                  <a:cs typeface="Times New Roman"/>
                </a:rPr>
                <a:t> </a:t>
              </a:r>
              <a:r>
                <a:rPr sz="2200" spc="-35" dirty="0">
                  <a:latin typeface="Calibri"/>
                  <a:cs typeface="Calibri"/>
                </a:rPr>
                <a:t>r</a:t>
              </a:r>
              <a:r>
                <a:rPr sz="2200" spc="-10" dirty="0">
                  <a:latin typeface="Calibri"/>
                  <a:cs typeface="Calibri"/>
                </a:rPr>
                <a:t>e</a:t>
              </a:r>
              <a:r>
                <a:rPr sz="2200" dirty="0">
                  <a:latin typeface="Calibri"/>
                  <a:cs typeface="Calibri"/>
                </a:rPr>
                <a:t>turns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0</a:t>
              </a:r>
              <a:r>
                <a:rPr sz="2200" spc="-2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and</a:t>
              </a:r>
              <a:r>
                <a:rPr sz="2200" spc="-1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alibri"/>
                  <a:cs typeface="Calibri"/>
                </a:rPr>
                <a:t>mu</a:t>
              </a:r>
              <a:r>
                <a:rPr sz="2200" spc="-30" dirty="0">
                  <a:latin typeface="Calibri"/>
                  <a:cs typeface="Calibri"/>
                </a:rPr>
                <a:t>t</a:t>
              </a:r>
              <a:r>
                <a:rPr sz="2200" spc="-20" dirty="0">
                  <a:latin typeface="Calibri"/>
                  <a:cs typeface="Calibri"/>
                </a:rPr>
                <a:t>a</a:t>
              </a:r>
              <a:r>
                <a:rPr sz="2200" spc="-25" dirty="0">
                  <a:latin typeface="Calibri"/>
                  <a:cs typeface="Calibri"/>
                </a:rPr>
                <a:t>t</a:t>
              </a:r>
              <a:r>
                <a:rPr sz="2200" dirty="0">
                  <a:latin typeface="Calibri"/>
                  <a:cs typeface="Calibri"/>
                </a:rPr>
                <a:t>es</a:t>
              </a:r>
              <a:r>
                <a:rPr sz="2200" spc="-5" dirty="0">
                  <a:latin typeface="Calibri"/>
                  <a:cs typeface="Calibri"/>
                </a:rPr>
                <a:t> </a:t>
              </a:r>
              <a:r>
                <a:rPr sz="2200" dirty="0">
                  <a:latin typeface="Courier New"/>
                  <a:cs typeface="Courier New"/>
                </a:rPr>
                <a:t>L</a:t>
              </a:r>
              <a:endParaRPr sz="220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6801994" y="6091138"/>
              <a:ext cx="1536065" cy="3054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200" dirty="0">
                  <a:latin typeface="Courier New"/>
                  <a:cs typeface="Courier New"/>
                </a:rPr>
                <a:t>= </a:t>
              </a:r>
              <a:r>
                <a:rPr sz="2200" spc="-5" dirty="0">
                  <a:latin typeface="Courier New"/>
                  <a:cs typeface="Courier New"/>
                </a:rPr>
                <a:t>[1,3,7]</a:t>
              </a:r>
              <a:endParaRPr sz="220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70802" y="4985892"/>
              <a:ext cx="1346339" cy="1356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100" dirty="0"/>
              <a:t>C</a:t>
            </a:r>
            <a:r>
              <a:rPr spc="-55" dirty="0"/>
              <a:t>O</a:t>
            </a:r>
            <a:r>
              <a:rPr spc="-50" dirty="0"/>
              <a:t>NV</a:t>
            </a:r>
            <a:r>
              <a:rPr spc="-55" dirty="0"/>
              <a:t>E</a:t>
            </a:r>
            <a:r>
              <a:rPr spc="-100" dirty="0"/>
              <a:t>R</a:t>
            </a:r>
            <a:r>
              <a:rPr dirty="0"/>
              <a:t>T</a:t>
            </a:r>
            <a:r>
              <a:rPr spc="-100" dirty="0"/>
              <a:t> </a:t>
            </a:r>
            <a:r>
              <a:rPr spc="-50" dirty="0"/>
              <a:t>LI</a:t>
            </a:r>
            <a:r>
              <a:rPr spc="-80" dirty="0"/>
              <a:t>S</a:t>
            </a:r>
            <a:r>
              <a:rPr spc="-70" dirty="0"/>
              <a:t>T</a:t>
            </a:r>
            <a:r>
              <a:rPr spc="-5" dirty="0"/>
              <a:t>S</a:t>
            </a:r>
            <a:r>
              <a:rPr spc="-85" dirty="0"/>
              <a:t> </a:t>
            </a:r>
            <a:r>
              <a:rPr spc="-185" dirty="0"/>
              <a:t>T</a:t>
            </a:r>
            <a:r>
              <a:rPr dirty="0"/>
              <a:t>O</a:t>
            </a:r>
            <a:r>
              <a:rPr spc="-110" dirty="0"/>
              <a:t> </a:t>
            </a:r>
            <a:r>
              <a:rPr spc="-80" dirty="0"/>
              <a:t>S</a:t>
            </a:r>
            <a:r>
              <a:rPr spc="-50" dirty="0"/>
              <a:t>TRIN</a:t>
            </a:r>
            <a:r>
              <a:rPr spc="-55" dirty="0"/>
              <a:t>G</a:t>
            </a:r>
            <a:r>
              <a:rPr spc="-5" dirty="0"/>
              <a:t>S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50" dirty="0"/>
              <a:t>A</a:t>
            </a:r>
            <a:r>
              <a:rPr u="sng" spc="-45" dirty="0"/>
              <a:t>N</a:t>
            </a:r>
            <a:r>
              <a:rPr u="sng" spc="-5" dirty="0"/>
              <a:t>D</a:t>
            </a:r>
            <a:r>
              <a:rPr u="sng" spc="-114" dirty="0"/>
              <a:t> </a:t>
            </a:r>
            <a:r>
              <a:rPr u="sng" spc="-100" dirty="0"/>
              <a:t>B</a:t>
            </a:r>
            <a:r>
              <a:rPr u="sng" spc="-70" dirty="0"/>
              <a:t>A</a:t>
            </a:r>
            <a:r>
              <a:rPr u="sng" spc="-50" dirty="0"/>
              <a:t>C</a:t>
            </a:r>
            <a:r>
              <a:rPr u="sng" dirty="0"/>
              <a:t>K 	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89825"/>
            <a:ext cx="8182609" cy="232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ts val="2735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tring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list(s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turns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ery</a:t>
            </a:r>
          </a:p>
          <a:p>
            <a:pPr marL="104139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cha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 </a:t>
            </a:r>
            <a:r>
              <a:rPr sz="2400" spc="-10" dirty="0">
                <a:latin typeface="Calibri"/>
                <a:cs typeface="Calibri"/>
              </a:rPr>
              <a:t>f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eleme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L</a:t>
            </a:r>
          </a:p>
          <a:p>
            <a:pPr marL="104139" marR="5080" indent="-91440">
              <a:lnSpc>
                <a:spcPts val="259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u</a:t>
            </a:r>
            <a:r>
              <a:rPr sz="2400" spc="-1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s.split(</a:t>
            </a:r>
            <a:r>
              <a:rPr sz="2400" spc="-10" dirty="0">
                <a:latin typeface="Courier New"/>
                <a:cs typeface="Courier New"/>
              </a:rPr>
              <a:t>)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split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tring on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cha</a:t>
            </a:r>
            <a:r>
              <a:rPr sz="2400" b="1" spc="-5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ac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, split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space</a:t>
            </a:r>
            <a:r>
              <a:rPr sz="2400" dirty="0">
                <a:latin typeface="Calibri"/>
                <a:cs typeface="Calibri"/>
              </a:rPr>
              <a:t>s 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alled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</a:t>
            </a:r>
            <a:endParaRPr sz="2400" dirty="0">
              <a:latin typeface="Calibri"/>
              <a:cs typeface="Calibri"/>
            </a:endParaRPr>
          </a:p>
          <a:p>
            <a:pPr marL="104139" marR="81280" indent="-91440">
              <a:lnSpc>
                <a:spcPts val="2620"/>
              </a:lnSpc>
              <a:spcBef>
                <a:spcPts val="137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5" dirty="0">
                <a:latin typeface="Courier New"/>
                <a:cs typeface="Courier New"/>
              </a:rPr>
              <a:t>''.join(L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li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of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cha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ac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trin</a:t>
            </a:r>
            <a:r>
              <a:rPr sz="2400" b="1" spc="0" dirty="0">
                <a:solidFill>
                  <a:srgbClr val="C00000"/>
                </a:solidFill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gi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ac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er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quo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es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</a:t>
            </a:r>
            <a:r>
              <a:rPr sz="2400" spc="-5" dirty="0">
                <a:latin typeface="Calibri"/>
                <a:cs typeface="Calibri"/>
              </a:rPr>
              <a:t> b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een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263" y="4371304"/>
            <a:ext cx="2044064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10" dirty="0">
                <a:latin typeface="Courier New"/>
                <a:cs typeface="Courier New"/>
              </a:rPr>
              <a:t>"</a:t>
            </a:r>
            <a:r>
              <a:rPr sz="2200" spc="-5" dirty="0">
                <a:latin typeface="Courier New"/>
                <a:cs typeface="Courier New"/>
              </a:rPr>
              <a:t>I&lt;</a:t>
            </a:r>
            <a:r>
              <a:rPr sz="2200" dirty="0">
                <a:latin typeface="Courier New"/>
                <a:cs typeface="Courier New"/>
              </a:rPr>
              <a:t>3</a:t>
            </a:r>
            <a:r>
              <a:rPr sz="2200" spc="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cs" </a:t>
            </a:r>
            <a:r>
              <a:rPr sz="2200" spc="-5" dirty="0">
                <a:latin typeface="Courier New"/>
                <a:cs typeface="Courier New"/>
              </a:rPr>
              <a:t>l</a:t>
            </a:r>
            <a:r>
              <a:rPr sz="2200" spc="5" dirty="0">
                <a:latin typeface="Courier New"/>
                <a:cs typeface="Courier New"/>
              </a:rPr>
              <a:t>i</a:t>
            </a:r>
            <a:r>
              <a:rPr sz="2200" spc="-5" dirty="0">
                <a:latin typeface="Courier New"/>
                <a:cs typeface="Courier New"/>
              </a:rPr>
              <a:t>st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s) s</a:t>
            </a:r>
            <a:r>
              <a:rPr sz="2200" spc="5" dirty="0">
                <a:latin typeface="Courier New"/>
                <a:cs typeface="Courier New"/>
              </a:rPr>
              <a:t>.</a:t>
            </a:r>
            <a:r>
              <a:rPr sz="2200" spc="-5" dirty="0">
                <a:latin typeface="Courier New"/>
                <a:cs typeface="Courier New"/>
              </a:rPr>
              <a:t>sp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spc="-5" dirty="0">
                <a:latin typeface="Courier New"/>
                <a:cs typeface="Courier New"/>
              </a:rPr>
              <a:t>i</a:t>
            </a:r>
            <a:r>
              <a:rPr sz="2200" spc="5" dirty="0">
                <a:latin typeface="Courier New"/>
                <a:cs typeface="Courier New"/>
              </a:rPr>
              <a:t>t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5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&lt;')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917" y="4350322"/>
            <a:ext cx="1772920" cy="326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3390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34916" y="4685602"/>
            <a:ext cx="5609084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['I','&lt;'</a:t>
            </a:r>
            <a:r>
              <a:rPr sz="2200" spc="5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spc="5" dirty="0">
                <a:latin typeface="Courier New"/>
                <a:cs typeface="Courier New"/>
              </a:rPr>
              <a:t>3</a:t>
            </a:r>
            <a:r>
              <a:rPr sz="2200" spc="-5" dirty="0" smtClean="0">
                <a:latin typeface="Courier New"/>
                <a:cs typeface="Courier New"/>
              </a:rPr>
              <a:t>','</a:t>
            </a:r>
            <a:r>
              <a:rPr lang="en-US" altLang="zh-CN" sz="2200" spc="-5" dirty="0">
                <a:latin typeface="Courier New"/>
                <a:cs typeface="Courier New"/>
              </a:rPr>
              <a:t>','c','</a:t>
            </a:r>
            <a:r>
              <a:rPr lang="en-US" altLang="zh-CN" sz="2200" spc="5" dirty="0">
                <a:latin typeface="Courier New"/>
                <a:cs typeface="Courier New"/>
              </a:rPr>
              <a:t>s</a:t>
            </a:r>
            <a:r>
              <a:rPr lang="en-US" altLang="zh-CN" sz="2200" spc="-5" dirty="0">
                <a:latin typeface="Courier New"/>
                <a:cs typeface="Courier New"/>
              </a:rPr>
              <a:t>']</a:t>
            </a:r>
            <a:endParaRPr lang="en-US" altLang="zh-CN"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4916" y="5020882"/>
            <a:ext cx="3434843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['I</a:t>
            </a:r>
            <a:r>
              <a:rPr sz="2200" spc="-5" dirty="0" smtClean="0">
                <a:latin typeface="Courier New"/>
                <a:cs typeface="Courier New"/>
              </a:rPr>
              <a:t>',</a:t>
            </a:r>
            <a:r>
              <a:rPr lang="en-US" altLang="zh-CN" sz="2200" spc="-5" dirty="0">
                <a:latin typeface="Courier New"/>
                <a:cs typeface="Courier New"/>
              </a:rPr>
              <a:t> '</a:t>
            </a:r>
            <a:r>
              <a:rPr lang="en-US" altLang="zh-CN" sz="2200" dirty="0">
                <a:latin typeface="Courier New"/>
                <a:cs typeface="Courier New"/>
              </a:rPr>
              <a:t>3</a:t>
            </a:r>
            <a:r>
              <a:rPr lang="en-US" altLang="zh-CN" sz="2200" spc="10" dirty="0">
                <a:latin typeface="Courier New"/>
                <a:cs typeface="Courier New"/>
              </a:rPr>
              <a:t> </a:t>
            </a:r>
            <a:r>
              <a:rPr lang="en-US" altLang="zh-CN" sz="2200" spc="-5" dirty="0" err="1">
                <a:latin typeface="Courier New"/>
                <a:cs typeface="Courier New"/>
              </a:rPr>
              <a:t>cs'</a:t>
            </a:r>
            <a:r>
              <a:rPr lang="en-US" altLang="zh-CN" sz="2200" dirty="0">
                <a:latin typeface="Courier New"/>
                <a:cs typeface="Courier New"/>
              </a:rPr>
              <a:t>]</a:t>
            </a:r>
          </a:p>
          <a:p>
            <a:pPr marL="12700"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263" y="5377144"/>
            <a:ext cx="288544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5" dirty="0">
                <a:latin typeface="Courier New"/>
                <a:cs typeface="Courier New"/>
              </a:rPr>
              <a:t>['</a:t>
            </a:r>
            <a:r>
              <a:rPr sz="2200" spc="-5" dirty="0">
                <a:latin typeface="Courier New"/>
                <a:cs typeface="Courier New"/>
              </a:rPr>
              <a:t>a'</a:t>
            </a:r>
            <a:r>
              <a:rPr sz="2200" spc="5" dirty="0">
                <a:latin typeface="Courier New"/>
                <a:cs typeface="Courier New"/>
              </a:rPr>
              <a:t>,</a:t>
            </a:r>
            <a:r>
              <a:rPr sz="2200" spc="-5" dirty="0">
                <a:latin typeface="Courier New"/>
                <a:cs typeface="Courier New"/>
              </a:rPr>
              <a:t>'b</a:t>
            </a:r>
            <a:r>
              <a:rPr sz="2200" spc="5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,</a:t>
            </a:r>
            <a:r>
              <a:rPr sz="2200" spc="5" dirty="0">
                <a:latin typeface="Courier New"/>
                <a:cs typeface="Courier New"/>
              </a:rPr>
              <a:t>'c</a:t>
            </a:r>
            <a:r>
              <a:rPr sz="2200" dirty="0">
                <a:latin typeface="Courier New"/>
                <a:cs typeface="Courier New"/>
              </a:rPr>
              <a:t>']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34917" y="5356162"/>
            <a:ext cx="2424430" cy="996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3390" algn="l"/>
              </a:tabLst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L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 l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</a:p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"abc</a:t>
            </a:r>
            <a:r>
              <a:rPr sz="2200" dirty="0">
                <a:latin typeface="Courier New"/>
                <a:cs typeface="Courier New"/>
              </a:rPr>
              <a:t>"</a:t>
            </a:r>
          </a:p>
          <a:p>
            <a:pPr marL="12700">
              <a:lnSpc>
                <a:spcPct val="100000"/>
              </a:lnSpc>
            </a:pPr>
            <a:r>
              <a:rPr sz="2200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turns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"a_b_c</a:t>
            </a:r>
            <a:r>
              <a:rPr sz="22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4263" y="5712424"/>
            <a:ext cx="1874520" cy="640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spc="5" dirty="0">
                <a:latin typeface="Courier New"/>
                <a:cs typeface="Courier New"/>
              </a:rPr>
              <a:t>'</a:t>
            </a:r>
            <a:r>
              <a:rPr sz="2200" spc="-5" dirty="0">
                <a:latin typeface="Courier New"/>
                <a:cs typeface="Courier New"/>
              </a:rPr>
              <a:t>.j</a:t>
            </a:r>
            <a:r>
              <a:rPr sz="2200" spc="5" dirty="0">
                <a:latin typeface="Courier New"/>
                <a:cs typeface="Courier New"/>
              </a:rPr>
              <a:t>o</a:t>
            </a:r>
            <a:r>
              <a:rPr sz="2200" spc="-5" dirty="0">
                <a:latin typeface="Courier New"/>
                <a:cs typeface="Courier New"/>
              </a:rPr>
              <a:t>in</a:t>
            </a:r>
            <a:r>
              <a:rPr sz="2200" spc="5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L)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ourier New"/>
                <a:cs typeface="Courier New"/>
              </a:rPr>
              <a:t>'</a:t>
            </a:r>
            <a:r>
              <a:rPr sz="2200" spc="5" dirty="0">
                <a:latin typeface="Courier New"/>
                <a:cs typeface="Courier New"/>
              </a:rPr>
              <a:t>_</a:t>
            </a:r>
            <a:r>
              <a:rPr sz="2200" spc="-5" dirty="0">
                <a:latin typeface="Courier New"/>
                <a:cs typeface="Courier New"/>
              </a:rPr>
              <a:t>'.</a:t>
            </a:r>
            <a:r>
              <a:rPr sz="2200" spc="5" dirty="0">
                <a:latin typeface="Courier New"/>
                <a:cs typeface="Courier New"/>
              </a:rPr>
              <a:t>j</a:t>
            </a:r>
            <a:r>
              <a:rPr sz="2200" spc="-5" dirty="0">
                <a:latin typeface="Courier New"/>
                <a:cs typeface="Courier New"/>
              </a:rPr>
              <a:t>oi</a:t>
            </a:r>
            <a:r>
              <a:rPr sz="2200" spc="5" dirty="0">
                <a:latin typeface="Courier New"/>
                <a:cs typeface="Courier New"/>
              </a:rPr>
              <a:t>n</a:t>
            </a:r>
            <a:r>
              <a:rPr sz="2200" spc="-5" dirty="0">
                <a:latin typeface="Courier New"/>
                <a:cs typeface="Courier New"/>
              </a:rPr>
              <a:t>(</a:t>
            </a:r>
            <a:r>
              <a:rPr sz="2200" spc="5" dirty="0">
                <a:latin typeface="Courier New"/>
                <a:cs typeface="Courier New"/>
              </a:rPr>
              <a:t>L</a:t>
            </a:r>
            <a:r>
              <a:rPr sz="2200" dirty="0">
                <a:latin typeface="Courier New"/>
                <a:cs typeface="Courier New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8" grpId="0"/>
      <p:bldP spid="10" grpId="0"/>
      <p:bldP spid="11" grpId="0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3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190" dirty="0"/>
              <a:t>O</a:t>
            </a:r>
            <a:r>
              <a:rPr u="sng" spc="-50" dirty="0"/>
              <a:t>T</a:t>
            </a:r>
            <a:r>
              <a:rPr u="sng" spc="-55" dirty="0"/>
              <a:t>HE</a:t>
            </a:r>
            <a:r>
              <a:rPr u="sng" dirty="0"/>
              <a:t>R</a:t>
            </a:r>
            <a:r>
              <a:rPr u="sng" spc="-105" dirty="0"/>
              <a:t> </a:t>
            </a:r>
            <a:r>
              <a:rPr u="sng" spc="-50" dirty="0"/>
              <a:t>LI</a:t>
            </a:r>
            <a:r>
              <a:rPr u="sng" spc="-80" dirty="0"/>
              <a:t>S</a:t>
            </a:r>
            <a:r>
              <a:rPr u="sng" dirty="0"/>
              <a:t>T</a:t>
            </a:r>
            <a:r>
              <a:rPr u="sng" spc="-90" dirty="0"/>
              <a:t> </a:t>
            </a:r>
            <a:r>
              <a:rPr u="sng" spc="-55" dirty="0"/>
              <a:t>OP</a:t>
            </a:r>
            <a:r>
              <a:rPr u="sng" spc="-50" dirty="0"/>
              <a:t>ER</a:t>
            </a:r>
            <a:r>
              <a:rPr u="sng" spc="-425" dirty="0"/>
              <a:t>A</a:t>
            </a:r>
            <a:r>
              <a:rPr u="sng" spc="-50" dirty="0"/>
              <a:t>TI</a:t>
            </a:r>
            <a:r>
              <a:rPr u="sng" spc="-55" dirty="0"/>
              <a:t>O</a:t>
            </a:r>
            <a:r>
              <a:rPr u="sng" spc="-50" dirty="0"/>
              <a:t>N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77332"/>
            <a:ext cx="143954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sort()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5192" y="1897126"/>
            <a:ext cx="21894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sorted()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0259" y="2411954"/>
            <a:ext cx="7527290" cy="12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reverse()</a:t>
            </a:r>
            <a:endParaRPr sz="2600" dirty="0">
              <a:latin typeface="Courier New"/>
              <a:cs typeface="Courier New"/>
            </a:endParaRPr>
          </a:p>
          <a:p>
            <a:pPr marL="104139" marR="5080" indent="-91440">
              <a:lnSpc>
                <a:spcPts val="2810"/>
              </a:lnSpc>
              <a:spcBef>
                <a:spcPts val="146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and ma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e! 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:/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/docs.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y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thon.o</a:t>
            </a:r>
            <a:r>
              <a:rPr sz="2600" spc="-4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2600" spc="7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g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/3/tu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ri</a:t>
            </a:r>
            <a:r>
              <a:rPr sz="2600" spc="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l/d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2600" spc="-3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uctu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es.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tml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4392002"/>
            <a:ext cx="2207260" cy="1965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L=</a:t>
            </a:r>
            <a:r>
              <a:rPr sz="2600" dirty="0">
                <a:latin typeface="Courier New"/>
                <a:cs typeface="Courier New"/>
              </a:rPr>
              <a:t>[</a:t>
            </a:r>
            <a:r>
              <a:rPr sz="2600" spc="-10" dirty="0">
                <a:latin typeface="Courier New"/>
                <a:cs typeface="Courier New"/>
              </a:rPr>
              <a:t>9,</a:t>
            </a:r>
            <a:r>
              <a:rPr sz="2600" dirty="0">
                <a:latin typeface="Courier New"/>
                <a:cs typeface="Courier New"/>
              </a:rPr>
              <a:t>6</a:t>
            </a:r>
            <a:r>
              <a:rPr sz="2600" spc="-10" dirty="0">
                <a:latin typeface="Courier New"/>
                <a:cs typeface="Courier New"/>
              </a:rPr>
              <a:t>,0</a:t>
            </a:r>
            <a:r>
              <a:rPr sz="2600" dirty="0">
                <a:latin typeface="Courier New"/>
                <a:cs typeface="Courier New"/>
              </a:rPr>
              <a:t>,</a:t>
            </a:r>
            <a:r>
              <a:rPr sz="2600" spc="-10" dirty="0">
                <a:latin typeface="Courier New"/>
                <a:cs typeface="Courier New"/>
              </a:rPr>
              <a:t>3]</a:t>
            </a: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ct val="134800"/>
              </a:lnSpc>
              <a:spcBef>
                <a:spcPts val="55"/>
              </a:spcBef>
            </a:pPr>
            <a:r>
              <a:rPr sz="2600" spc="-10" dirty="0">
                <a:latin typeface="Courier New"/>
                <a:cs typeface="Courier New"/>
              </a:rPr>
              <a:t>so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te</a:t>
            </a:r>
            <a:r>
              <a:rPr sz="2600" dirty="0">
                <a:latin typeface="Courier New"/>
                <a:cs typeface="Courier New"/>
              </a:rPr>
              <a:t>d</a:t>
            </a:r>
            <a:r>
              <a:rPr sz="2600" spc="-10" dirty="0">
                <a:latin typeface="Courier New"/>
                <a:cs typeface="Courier New"/>
              </a:rPr>
              <a:t>(L) </a:t>
            </a:r>
            <a:r>
              <a:rPr sz="2600" spc="-5" dirty="0">
                <a:latin typeface="Courier New"/>
                <a:cs typeface="Courier New"/>
              </a:rPr>
              <a:t>L.sort() </a:t>
            </a:r>
            <a:r>
              <a:rPr sz="2600" spc="-10" dirty="0">
                <a:latin typeface="Courier New"/>
                <a:cs typeface="Courier New"/>
              </a:rPr>
              <a:t>L.</a:t>
            </a:r>
            <a:r>
              <a:rPr sz="2600" dirty="0">
                <a:latin typeface="Courier New"/>
                <a:cs typeface="Courier New"/>
              </a:rPr>
              <a:t>r</a:t>
            </a:r>
            <a:r>
              <a:rPr sz="2600" spc="-10" dirty="0">
                <a:latin typeface="Courier New"/>
                <a:cs typeface="Courier New"/>
              </a:rPr>
              <a:t>ev</a:t>
            </a:r>
            <a:r>
              <a:rPr sz="2600" dirty="0">
                <a:latin typeface="Courier New"/>
                <a:cs typeface="Courier New"/>
              </a:rPr>
              <a:t>e</a:t>
            </a:r>
            <a:r>
              <a:rPr sz="2600" spc="-10" dirty="0">
                <a:latin typeface="Courier New"/>
                <a:cs typeface="Courier New"/>
              </a:rPr>
              <a:t>rs</a:t>
            </a:r>
            <a:r>
              <a:rPr sz="2600" spc="5" dirty="0">
                <a:latin typeface="Courier New"/>
                <a:cs typeface="Courier New"/>
              </a:rPr>
              <a:t>e</a:t>
            </a:r>
            <a:r>
              <a:rPr sz="2600" spc="-5" dirty="0">
                <a:latin typeface="Courier New"/>
                <a:cs typeface="Courier New"/>
              </a:rPr>
              <a:t>()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3714" y="4908520"/>
            <a:ext cx="5483225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turns </a:t>
            </a:r>
            <a:r>
              <a:rPr sz="2600" spc="-10" dirty="0">
                <a:latin typeface="Calibri"/>
                <a:cs typeface="Calibri"/>
              </a:rPr>
              <a:t>sor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doe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ta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L=[0,3,6,9]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L=[9,6,3,0]</a:t>
            </a:r>
            <a:endParaRPr sz="2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build="p"/>
      <p:bldP spid="6" grpId="0" build="p"/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1066546"/>
            <a:ext cx="767715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sng" spc="-55" dirty="0"/>
              <a:t>MU</a:t>
            </a:r>
            <a:r>
              <a:rPr u="sng" spc="-425" dirty="0"/>
              <a:t>TA</a:t>
            </a:r>
            <a:r>
              <a:rPr u="sng" spc="-50" dirty="0"/>
              <a:t>TIO</a:t>
            </a:r>
            <a:r>
              <a:rPr u="sng" spc="-45" dirty="0"/>
              <a:t>N</a:t>
            </a:r>
            <a:r>
              <a:rPr u="sng" spc="-5" dirty="0"/>
              <a:t>,</a:t>
            </a:r>
            <a:r>
              <a:rPr u="sng" spc="-120" dirty="0"/>
              <a:t> </a:t>
            </a:r>
            <a:r>
              <a:rPr u="sng" spc="-50" dirty="0"/>
              <a:t>A</a:t>
            </a:r>
            <a:r>
              <a:rPr u="sng" spc="-55" dirty="0"/>
              <a:t>L</a:t>
            </a:r>
            <a:r>
              <a:rPr u="sng" spc="-50" dirty="0"/>
              <a:t>IA</a:t>
            </a:r>
            <a:r>
              <a:rPr u="sng" spc="-60" dirty="0"/>
              <a:t>S</a:t>
            </a: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spc="-50" dirty="0"/>
              <a:t>G</a:t>
            </a:r>
            <a:r>
              <a:rPr u="sng" spc="-5" dirty="0"/>
              <a:t>,</a:t>
            </a:r>
            <a:r>
              <a:rPr u="sng" spc="-114" dirty="0"/>
              <a:t> </a:t>
            </a:r>
            <a:r>
              <a:rPr u="sng" spc="-50" dirty="0"/>
              <a:t>C</a:t>
            </a:r>
            <a:r>
              <a:rPr u="sng" spc="-175" dirty="0"/>
              <a:t>L</a:t>
            </a:r>
            <a:r>
              <a:rPr u="sng" spc="-50" dirty="0"/>
              <a:t>O</a:t>
            </a:r>
            <a:r>
              <a:rPr u="sng" spc="-45" dirty="0"/>
              <a:t>N</a:t>
            </a: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dirty="0"/>
              <a:t>G</a:t>
            </a:r>
          </a:p>
        </p:txBody>
      </p:sp>
      <p:sp>
        <p:nvSpPr>
          <p:cNvPr id="3" name="object 3"/>
          <p:cNvSpPr/>
          <p:nvPr/>
        </p:nvSpPr>
        <p:spPr>
          <a:xfrm>
            <a:off x="1232880" y="1831467"/>
            <a:ext cx="4199255" cy="2891155"/>
          </a:xfrm>
          <a:custGeom>
            <a:avLst/>
            <a:gdLst/>
            <a:ahLst/>
            <a:cxnLst/>
            <a:rect l="l" t="t" r="r" b="b"/>
            <a:pathLst>
              <a:path w="4199255" h="2891154">
                <a:moveTo>
                  <a:pt x="2151208" y="237327"/>
                </a:moveTo>
                <a:lnTo>
                  <a:pt x="2027757" y="237714"/>
                </a:lnTo>
                <a:lnTo>
                  <a:pt x="1904833" y="242670"/>
                </a:lnTo>
                <a:lnTo>
                  <a:pt x="1782761" y="252150"/>
                </a:lnTo>
                <a:lnTo>
                  <a:pt x="1661861" y="266112"/>
                </a:lnTo>
                <a:lnTo>
                  <a:pt x="1542457" y="284511"/>
                </a:lnTo>
                <a:lnTo>
                  <a:pt x="1424871" y="307305"/>
                </a:lnTo>
                <a:lnTo>
                  <a:pt x="1309425" y="334449"/>
                </a:lnTo>
                <a:lnTo>
                  <a:pt x="1196441" y="365900"/>
                </a:lnTo>
                <a:lnTo>
                  <a:pt x="1086242" y="401615"/>
                </a:lnTo>
                <a:lnTo>
                  <a:pt x="979150" y="441550"/>
                </a:lnTo>
                <a:lnTo>
                  <a:pt x="875487" y="485661"/>
                </a:lnTo>
                <a:lnTo>
                  <a:pt x="775576" y="533906"/>
                </a:lnTo>
                <a:lnTo>
                  <a:pt x="679739" y="586240"/>
                </a:lnTo>
                <a:lnTo>
                  <a:pt x="588298" y="642620"/>
                </a:lnTo>
                <a:lnTo>
                  <a:pt x="473738" y="723999"/>
                </a:lnTo>
                <a:lnTo>
                  <a:pt x="371599" y="809585"/>
                </a:lnTo>
                <a:lnTo>
                  <a:pt x="281867" y="898896"/>
                </a:lnTo>
                <a:lnTo>
                  <a:pt x="204529" y="991448"/>
                </a:lnTo>
                <a:lnTo>
                  <a:pt x="139570" y="1086758"/>
                </a:lnTo>
                <a:lnTo>
                  <a:pt x="86978" y="1184344"/>
                </a:lnTo>
                <a:lnTo>
                  <a:pt x="46738" y="1283723"/>
                </a:lnTo>
                <a:lnTo>
                  <a:pt x="18838" y="1384411"/>
                </a:lnTo>
                <a:lnTo>
                  <a:pt x="3263" y="1485926"/>
                </a:lnTo>
                <a:lnTo>
                  <a:pt x="0" y="1587785"/>
                </a:lnTo>
                <a:lnTo>
                  <a:pt x="9034" y="1689505"/>
                </a:lnTo>
                <a:lnTo>
                  <a:pt x="30353" y="1790603"/>
                </a:lnTo>
                <a:lnTo>
                  <a:pt x="63944" y="1890596"/>
                </a:lnTo>
                <a:lnTo>
                  <a:pt x="109791" y="1989001"/>
                </a:lnTo>
                <a:lnTo>
                  <a:pt x="167882" y="2085336"/>
                </a:lnTo>
                <a:lnTo>
                  <a:pt x="238202" y="2179116"/>
                </a:lnTo>
                <a:lnTo>
                  <a:pt x="320739" y="2269860"/>
                </a:lnTo>
                <a:lnTo>
                  <a:pt x="415479" y="2357085"/>
                </a:lnTo>
                <a:lnTo>
                  <a:pt x="522407" y="2440308"/>
                </a:lnTo>
                <a:lnTo>
                  <a:pt x="641511" y="2519045"/>
                </a:lnTo>
                <a:lnTo>
                  <a:pt x="770272" y="2591449"/>
                </a:lnTo>
                <a:lnTo>
                  <a:pt x="905688" y="2656003"/>
                </a:lnTo>
                <a:lnTo>
                  <a:pt x="1046996" y="2712714"/>
                </a:lnTo>
                <a:lnTo>
                  <a:pt x="1193432" y="2761591"/>
                </a:lnTo>
                <a:lnTo>
                  <a:pt x="1344232" y="2802643"/>
                </a:lnTo>
                <a:lnTo>
                  <a:pt x="1498632" y="2835880"/>
                </a:lnTo>
                <a:lnTo>
                  <a:pt x="1655868" y="2861308"/>
                </a:lnTo>
                <a:lnTo>
                  <a:pt x="1815176" y="2878938"/>
                </a:lnTo>
                <a:lnTo>
                  <a:pt x="1975792" y="2888778"/>
                </a:lnTo>
                <a:lnTo>
                  <a:pt x="2136952" y="2890837"/>
                </a:lnTo>
                <a:lnTo>
                  <a:pt x="2297892" y="2885123"/>
                </a:lnTo>
                <a:lnTo>
                  <a:pt x="2457848" y="2871646"/>
                </a:lnTo>
                <a:lnTo>
                  <a:pt x="2616056" y="2850414"/>
                </a:lnTo>
                <a:lnTo>
                  <a:pt x="2771752" y="2821436"/>
                </a:lnTo>
                <a:lnTo>
                  <a:pt x="2924172" y="2784721"/>
                </a:lnTo>
                <a:lnTo>
                  <a:pt x="3072552" y="2740276"/>
                </a:lnTo>
                <a:lnTo>
                  <a:pt x="3216127" y="2688113"/>
                </a:lnTo>
                <a:lnTo>
                  <a:pt x="3354135" y="2628238"/>
                </a:lnTo>
                <a:lnTo>
                  <a:pt x="3485811" y="2560660"/>
                </a:lnTo>
                <a:lnTo>
                  <a:pt x="3610390" y="2485390"/>
                </a:lnTo>
                <a:lnTo>
                  <a:pt x="3724953" y="2404010"/>
                </a:lnTo>
                <a:lnTo>
                  <a:pt x="3827095" y="2318424"/>
                </a:lnTo>
                <a:lnTo>
                  <a:pt x="3916830" y="2229113"/>
                </a:lnTo>
                <a:lnTo>
                  <a:pt x="3994171" y="2136561"/>
                </a:lnTo>
                <a:lnTo>
                  <a:pt x="4059133" y="2041251"/>
                </a:lnTo>
                <a:lnTo>
                  <a:pt x="4111729" y="1943665"/>
                </a:lnTo>
                <a:lnTo>
                  <a:pt x="4151971" y="1844286"/>
                </a:lnTo>
                <a:lnTo>
                  <a:pt x="4179875" y="1743598"/>
                </a:lnTo>
                <a:lnTo>
                  <a:pt x="4195452" y="1642083"/>
                </a:lnTo>
                <a:lnTo>
                  <a:pt x="4198718" y="1540224"/>
                </a:lnTo>
                <a:lnTo>
                  <a:pt x="4189685" y="1438504"/>
                </a:lnTo>
                <a:lnTo>
                  <a:pt x="4168366" y="1337406"/>
                </a:lnTo>
                <a:lnTo>
                  <a:pt x="4134777" y="1237413"/>
                </a:lnTo>
                <a:lnTo>
                  <a:pt x="4088928" y="1139008"/>
                </a:lnTo>
                <a:lnTo>
                  <a:pt x="4030836" y="1042673"/>
                </a:lnTo>
                <a:lnTo>
                  <a:pt x="3960512" y="948893"/>
                </a:lnTo>
                <a:lnTo>
                  <a:pt x="3877971" y="858149"/>
                </a:lnTo>
                <a:lnTo>
                  <a:pt x="3783226" y="770924"/>
                </a:lnTo>
                <a:lnTo>
                  <a:pt x="3676290" y="687701"/>
                </a:lnTo>
                <a:lnTo>
                  <a:pt x="3557177" y="608965"/>
                </a:lnTo>
                <a:lnTo>
                  <a:pt x="3623963" y="333374"/>
                </a:lnTo>
                <a:lnTo>
                  <a:pt x="2884966" y="333375"/>
                </a:lnTo>
                <a:lnTo>
                  <a:pt x="2765113" y="305438"/>
                </a:lnTo>
                <a:lnTo>
                  <a:pt x="2643854" y="282331"/>
                </a:lnTo>
                <a:lnTo>
                  <a:pt x="2521511" y="264010"/>
                </a:lnTo>
                <a:lnTo>
                  <a:pt x="2398408" y="250431"/>
                </a:lnTo>
                <a:lnTo>
                  <a:pt x="2274866" y="241552"/>
                </a:lnTo>
                <a:lnTo>
                  <a:pt x="2151208" y="237327"/>
                </a:lnTo>
                <a:close/>
              </a:path>
              <a:path w="4199255" h="2891154">
                <a:moveTo>
                  <a:pt x="3704751" y="0"/>
                </a:moveTo>
                <a:lnTo>
                  <a:pt x="2884966" y="333375"/>
                </a:lnTo>
                <a:lnTo>
                  <a:pt x="3623963" y="333374"/>
                </a:lnTo>
                <a:lnTo>
                  <a:pt x="3704751" y="0"/>
                </a:lnTo>
                <a:close/>
              </a:path>
            </a:pathLst>
          </a:custGeom>
          <a:solidFill>
            <a:srgbClr val="9437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32880" y="1831467"/>
            <a:ext cx="4199255" cy="2891155"/>
          </a:xfrm>
          <a:custGeom>
            <a:avLst/>
            <a:gdLst/>
            <a:ahLst/>
            <a:cxnLst/>
            <a:rect l="l" t="t" r="r" b="b"/>
            <a:pathLst>
              <a:path w="4199255" h="2891154">
                <a:moveTo>
                  <a:pt x="3704751" y="0"/>
                </a:moveTo>
                <a:lnTo>
                  <a:pt x="3557177" y="608965"/>
                </a:lnTo>
                <a:lnTo>
                  <a:pt x="3676290" y="687701"/>
                </a:lnTo>
                <a:lnTo>
                  <a:pt x="3783226" y="770924"/>
                </a:lnTo>
                <a:lnTo>
                  <a:pt x="3877971" y="858149"/>
                </a:lnTo>
                <a:lnTo>
                  <a:pt x="3960512" y="948893"/>
                </a:lnTo>
                <a:lnTo>
                  <a:pt x="4030836" y="1042673"/>
                </a:lnTo>
                <a:lnTo>
                  <a:pt x="4088928" y="1139008"/>
                </a:lnTo>
                <a:lnTo>
                  <a:pt x="4134777" y="1237413"/>
                </a:lnTo>
                <a:lnTo>
                  <a:pt x="4168366" y="1337406"/>
                </a:lnTo>
                <a:lnTo>
                  <a:pt x="4189685" y="1438504"/>
                </a:lnTo>
                <a:lnTo>
                  <a:pt x="4198718" y="1540224"/>
                </a:lnTo>
                <a:lnTo>
                  <a:pt x="4195452" y="1642083"/>
                </a:lnTo>
                <a:lnTo>
                  <a:pt x="4179875" y="1743598"/>
                </a:lnTo>
                <a:lnTo>
                  <a:pt x="4151971" y="1844286"/>
                </a:lnTo>
                <a:lnTo>
                  <a:pt x="4111729" y="1943665"/>
                </a:lnTo>
                <a:lnTo>
                  <a:pt x="4059133" y="2041251"/>
                </a:lnTo>
                <a:lnTo>
                  <a:pt x="3994171" y="2136561"/>
                </a:lnTo>
                <a:lnTo>
                  <a:pt x="3916830" y="2229113"/>
                </a:lnTo>
                <a:lnTo>
                  <a:pt x="3827095" y="2318424"/>
                </a:lnTo>
                <a:lnTo>
                  <a:pt x="3724953" y="2404010"/>
                </a:lnTo>
                <a:lnTo>
                  <a:pt x="3610390" y="2485390"/>
                </a:lnTo>
                <a:lnTo>
                  <a:pt x="3485811" y="2560660"/>
                </a:lnTo>
                <a:lnTo>
                  <a:pt x="3354135" y="2628238"/>
                </a:lnTo>
                <a:lnTo>
                  <a:pt x="3216127" y="2688113"/>
                </a:lnTo>
                <a:lnTo>
                  <a:pt x="3072552" y="2740276"/>
                </a:lnTo>
                <a:lnTo>
                  <a:pt x="2924172" y="2784721"/>
                </a:lnTo>
                <a:lnTo>
                  <a:pt x="2771752" y="2821436"/>
                </a:lnTo>
                <a:lnTo>
                  <a:pt x="2616056" y="2850414"/>
                </a:lnTo>
                <a:lnTo>
                  <a:pt x="2457848" y="2871646"/>
                </a:lnTo>
                <a:lnTo>
                  <a:pt x="2297892" y="2885123"/>
                </a:lnTo>
                <a:lnTo>
                  <a:pt x="2136952" y="2890837"/>
                </a:lnTo>
                <a:lnTo>
                  <a:pt x="1975792" y="2888778"/>
                </a:lnTo>
                <a:lnTo>
                  <a:pt x="1815176" y="2878938"/>
                </a:lnTo>
                <a:lnTo>
                  <a:pt x="1655868" y="2861308"/>
                </a:lnTo>
                <a:lnTo>
                  <a:pt x="1498632" y="2835880"/>
                </a:lnTo>
                <a:lnTo>
                  <a:pt x="1344232" y="2802643"/>
                </a:lnTo>
                <a:lnTo>
                  <a:pt x="1193432" y="2761591"/>
                </a:lnTo>
                <a:lnTo>
                  <a:pt x="1046996" y="2712714"/>
                </a:lnTo>
                <a:lnTo>
                  <a:pt x="905688" y="2656003"/>
                </a:lnTo>
                <a:lnTo>
                  <a:pt x="770272" y="2591449"/>
                </a:lnTo>
                <a:lnTo>
                  <a:pt x="641511" y="2519045"/>
                </a:lnTo>
                <a:lnTo>
                  <a:pt x="522407" y="2440308"/>
                </a:lnTo>
                <a:lnTo>
                  <a:pt x="415479" y="2357085"/>
                </a:lnTo>
                <a:lnTo>
                  <a:pt x="320739" y="2269860"/>
                </a:lnTo>
                <a:lnTo>
                  <a:pt x="238202" y="2179116"/>
                </a:lnTo>
                <a:lnTo>
                  <a:pt x="167882" y="2085336"/>
                </a:lnTo>
                <a:lnTo>
                  <a:pt x="109791" y="1989001"/>
                </a:lnTo>
                <a:lnTo>
                  <a:pt x="63944" y="1890596"/>
                </a:lnTo>
                <a:lnTo>
                  <a:pt x="30353" y="1790603"/>
                </a:lnTo>
                <a:lnTo>
                  <a:pt x="9034" y="1689505"/>
                </a:lnTo>
                <a:lnTo>
                  <a:pt x="0" y="1587785"/>
                </a:lnTo>
                <a:lnTo>
                  <a:pt x="3263" y="1485926"/>
                </a:lnTo>
                <a:lnTo>
                  <a:pt x="18838" y="1384411"/>
                </a:lnTo>
                <a:lnTo>
                  <a:pt x="46738" y="1283723"/>
                </a:lnTo>
                <a:lnTo>
                  <a:pt x="86978" y="1184344"/>
                </a:lnTo>
                <a:lnTo>
                  <a:pt x="139570" y="1086758"/>
                </a:lnTo>
                <a:lnTo>
                  <a:pt x="204529" y="991448"/>
                </a:lnTo>
                <a:lnTo>
                  <a:pt x="281867" y="898896"/>
                </a:lnTo>
                <a:lnTo>
                  <a:pt x="371599" y="809585"/>
                </a:lnTo>
                <a:lnTo>
                  <a:pt x="473738" y="723999"/>
                </a:lnTo>
                <a:lnTo>
                  <a:pt x="588298" y="642620"/>
                </a:lnTo>
                <a:lnTo>
                  <a:pt x="679739" y="586240"/>
                </a:lnTo>
                <a:lnTo>
                  <a:pt x="775576" y="533906"/>
                </a:lnTo>
                <a:lnTo>
                  <a:pt x="875487" y="485661"/>
                </a:lnTo>
                <a:lnTo>
                  <a:pt x="979150" y="441550"/>
                </a:lnTo>
                <a:lnTo>
                  <a:pt x="1086242" y="401615"/>
                </a:lnTo>
                <a:lnTo>
                  <a:pt x="1196441" y="365900"/>
                </a:lnTo>
                <a:lnTo>
                  <a:pt x="1309425" y="334449"/>
                </a:lnTo>
                <a:lnTo>
                  <a:pt x="1424871" y="307305"/>
                </a:lnTo>
                <a:lnTo>
                  <a:pt x="1542457" y="284511"/>
                </a:lnTo>
                <a:lnTo>
                  <a:pt x="1661861" y="266112"/>
                </a:lnTo>
                <a:lnTo>
                  <a:pt x="1782761" y="252150"/>
                </a:lnTo>
                <a:lnTo>
                  <a:pt x="1904833" y="242670"/>
                </a:lnTo>
                <a:lnTo>
                  <a:pt x="2027757" y="237714"/>
                </a:lnTo>
                <a:lnTo>
                  <a:pt x="2151208" y="237327"/>
                </a:lnTo>
                <a:lnTo>
                  <a:pt x="2274866" y="241552"/>
                </a:lnTo>
                <a:lnTo>
                  <a:pt x="2398408" y="250431"/>
                </a:lnTo>
                <a:lnTo>
                  <a:pt x="2521511" y="264010"/>
                </a:lnTo>
                <a:lnTo>
                  <a:pt x="2643854" y="282331"/>
                </a:lnTo>
                <a:lnTo>
                  <a:pt x="2765113" y="305438"/>
                </a:lnTo>
                <a:lnTo>
                  <a:pt x="2884966" y="333375"/>
                </a:lnTo>
                <a:lnTo>
                  <a:pt x="3704751" y="0"/>
                </a:lnTo>
                <a:close/>
              </a:path>
            </a:pathLst>
          </a:custGeom>
          <a:ln w="16002">
            <a:solidFill>
              <a:srgbClr val="6C25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0259" y="2562669"/>
            <a:ext cx="7300595" cy="381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247900" algn="ctr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</a:t>
            </a:r>
            <a:r>
              <a:rPr sz="40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000" spc="-3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ANT</a:t>
            </a:r>
            <a:endParaRPr sz="4000">
              <a:latin typeface="Calibri"/>
              <a:cs typeface="Calibri"/>
            </a:endParaRPr>
          </a:p>
          <a:p>
            <a:pPr marR="2247900" algn="ctr">
              <a:lnSpc>
                <a:spcPct val="100000"/>
              </a:lnSpc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4000">
              <a:latin typeface="Calibri"/>
              <a:cs typeface="Calibri"/>
            </a:endParaRPr>
          </a:p>
          <a:p>
            <a:pPr marR="2249805" algn="ctr">
              <a:lnSpc>
                <a:spcPct val="100000"/>
              </a:lnSpc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TRICKY!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</a:pPr>
            <a:r>
              <a:rPr sz="3600" b="1" i="1" spc="-5" dirty="0">
                <a:latin typeface="Calibri"/>
                <a:cs typeface="Calibri"/>
              </a:rPr>
              <a:t>Again, </a:t>
            </a:r>
            <a:r>
              <a:rPr sz="3600" b="1" i="1" spc="35" dirty="0">
                <a:latin typeface="Calibri"/>
                <a:cs typeface="Calibri"/>
              </a:rPr>
              <a:t>P</a:t>
            </a:r>
            <a:r>
              <a:rPr sz="3600" b="1" i="1" spc="10" dirty="0">
                <a:latin typeface="Calibri"/>
                <a:cs typeface="Calibri"/>
              </a:rPr>
              <a:t>y</a:t>
            </a:r>
            <a:r>
              <a:rPr sz="3600" b="1" i="1" dirty="0">
                <a:latin typeface="Calibri"/>
                <a:cs typeface="Calibri"/>
              </a:rPr>
              <a:t>thon</a:t>
            </a:r>
            <a:r>
              <a:rPr sz="3600" b="1" i="1" spc="-10" dirty="0">
                <a:latin typeface="Calibri"/>
                <a:cs typeface="Calibri"/>
              </a:rPr>
              <a:t> </a:t>
            </a:r>
            <a:r>
              <a:rPr sz="3600" b="1" i="1" spc="-125" dirty="0">
                <a:latin typeface="Calibri"/>
                <a:cs typeface="Calibri"/>
              </a:rPr>
              <a:t>T</a:t>
            </a:r>
            <a:r>
              <a:rPr sz="3600" b="1" i="1" spc="-5" dirty="0">
                <a:latin typeface="Calibri"/>
                <a:cs typeface="Calibri"/>
              </a:rPr>
              <a:t>u</a:t>
            </a:r>
            <a:r>
              <a:rPr sz="3600" b="1" i="1" spc="-40" dirty="0">
                <a:latin typeface="Calibri"/>
                <a:cs typeface="Calibri"/>
              </a:rPr>
              <a:t>t</a:t>
            </a:r>
            <a:r>
              <a:rPr sz="3600" b="1" i="1" spc="-5" dirty="0">
                <a:latin typeface="Calibri"/>
                <a:cs typeface="Calibri"/>
              </a:rPr>
              <a:t>o</a:t>
            </a:r>
            <a:r>
              <a:rPr sz="3600" b="1" i="1" dirty="0">
                <a:latin typeface="Calibri"/>
                <a:cs typeface="Calibri"/>
              </a:rPr>
              <a:t>r </a:t>
            </a:r>
            <a:r>
              <a:rPr sz="3600" b="1" i="1" spc="-5" dirty="0">
                <a:latin typeface="Calibri"/>
                <a:cs typeface="Calibri"/>
              </a:rPr>
              <a:t>is you</a:t>
            </a:r>
            <a:r>
              <a:rPr sz="3600" b="1" i="1" dirty="0">
                <a:latin typeface="Calibri"/>
                <a:cs typeface="Calibri"/>
              </a:rPr>
              <a:t>r be</a:t>
            </a:r>
            <a:r>
              <a:rPr sz="3600" b="1" i="1" spc="-50" dirty="0">
                <a:latin typeface="Calibri"/>
                <a:cs typeface="Calibri"/>
              </a:rPr>
              <a:t>s</a:t>
            </a:r>
            <a:r>
              <a:rPr sz="3600" b="1" i="1" spc="-5" dirty="0">
                <a:latin typeface="Calibri"/>
                <a:cs typeface="Calibri"/>
              </a:rPr>
              <a:t>t</a:t>
            </a:r>
            <a:r>
              <a:rPr sz="3600" b="1" i="1" spc="-10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friend </a:t>
            </a:r>
            <a:r>
              <a:rPr sz="3600" b="1" i="1" spc="-40" dirty="0">
                <a:latin typeface="Calibri"/>
                <a:cs typeface="Calibri"/>
              </a:rPr>
              <a:t>t</a:t>
            </a:r>
            <a:r>
              <a:rPr sz="3600" b="1" i="1" dirty="0">
                <a:latin typeface="Calibri"/>
                <a:cs typeface="Calibri"/>
              </a:rPr>
              <a:t>o</a:t>
            </a:r>
            <a:r>
              <a:rPr sz="3600" b="1" i="1" spc="-5" dirty="0">
                <a:latin typeface="Calibri"/>
                <a:cs typeface="Calibri"/>
              </a:rPr>
              <a:t> hel</a:t>
            </a:r>
            <a:r>
              <a:rPr sz="3600" b="1" i="1" dirty="0">
                <a:latin typeface="Calibri"/>
                <a:cs typeface="Calibri"/>
              </a:rPr>
              <a:t>p</a:t>
            </a:r>
            <a:r>
              <a:rPr sz="3600" b="1" i="1" spc="5" dirty="0">
                <a:latin typeface="Calibri"/>
                <a:cs typeface="Calibri"/>
              </a:rPr>
              <a:t> </a:t>
            </a:r>
            <a:r>
              <a:rPr sz="3600" b="1" i="1" spc="-5" dirty="0">
                <a:latin typeface="Calibri"/>
                <a:cs typeface="Calibri"/>
              </a:rPr>
              <a:t>sor</a:t>
            </a:r>
            <a:r>
              <a:rPr sz="3600" b="1" i="1" dirty="0">
                <a:latin typeface="Calibri"/>
                <a:cs typeface="Calibri"/>
              </a:rPr>
              <a:t>t </a:t>
            </a:r>
            <a:r>
              <a:rPr sz="3600" b="1" i="1" spc="-5" dirty="0">
                <a:latin typeface="Calibri"/>
                <a:cs typeface="Calibri"/>
              </a:rPr>
              <a:t>th</a:t>
            </a:r>
            <a:r>
              <a:rPr sz="3600" b="1" i="1" spc="-25" dirty="0">
                <a:latin typeface="Calibri"/>
                <a:cs typeface="Calibri"/>
              </a:rPr>
              <a:t>i</a:t>
            </a:r>
            <a:r>
              <a:rPr sz="3600" b="1" i="1" dirty="0">
                <a:latin typeface="Calibri"/>
                <a:cs typeface="Calibri"/>
              </a:rPr>
              <a:t>s</a:t>
            </a:r>
            <a:r>
              <a:rPr sz="3600" b="1" i="1" spc="-5" dirty="0">
                <a:latin typeface="Calibri"/>
                <a:cs typeface="Calibri"/>
              </a:rPr>
              <a:t> out!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600" spc="-4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3600" spc="-6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3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3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3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://w</a:t>
            </a:r>
            <a:r>
              <a:rPr sz="3600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3600" spc="-23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3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3600" spc="-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3600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y</a:t>
            </a:r>
            <a:r>
              <a:rPr sz="3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tho</a:t>
            </a:r>
            <a:r>
              <a:rPr sz="3600" spc="-4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3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tu</a:t>
            </a:r>
            <a:r>
              <a:rPr sz="3600" spc="-5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3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3600" spc="-36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3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3600" spc="-3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3600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36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36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L</a:t>
            </a:r>
            <a:r>
              <a:rPr u="sng" spc="-50" dirty="0"/>
              <a:t>I</a:t>
            </a:r>
            <a:r>
              <a:rPr u="sng" spc="-80" dirty="0"/>
              <a:t>S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spc="-95" dirty="0"/>
              <a:t> </a:t>
            </a:r>
            <a:r>
              <a:rPr u="sng" spc="-50" dirty="0"/>
              <a:t>I</a:t>
            </a:r>
            <a:r>
              <a:rPr u="sng" dirty="0"/>
              <a:t>N</a:t>
            </a:r>
            <a:r>
              <a:rPr u="sng" spc="-95" dirty="0"/>
              <a:t> </a:t>
            </a:r>
            <a:r>
              <a:rPr u="sng" spc="-55" dirty="0"/>
              <a:t>MEM</a:t>
            </a:r>
            <a:r>
              <a:rPr u="sng" spc="-50" dirty="0"/>
              <a:t>O</a:t>
            </a:r>
            <a:r>
              <a:rPr u="sng" spc="-114" dirty="0"/>
              <a:t>R</a:t>
            </a:r>
            <a:r>
              <a:rPr u="sng" dirty="0"/>
              <a:t>Y 	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356475" cy="337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beh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25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than immu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able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an ob</a:t>
            </a:r>
            <a:r>
              <a:rPr sz="2600" spc="5" dirty="0">
                <a:latin typeface="Calibri"/>
                <a:cs typeface="Calibri"/>
              </a:rPr>
              <a:t>j</a:t>
            </a:r>
            <a:r>
              <a:rPr sz="2600" spc="-5" dirty="0">
                <a:latin typeface="Calibri"/>
                <a:cs typeface="Calibri"/>
              </a:rPr>
              <a:t>ect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memo</a:t>
            </a:r>
            <a:r>
              <a:rPr sz="260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y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nam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object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spc="-3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objec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af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ec</a:t>
            </a:r>
            <a:r>
              <a:rPr sz="2600" spc="-4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ts val="2965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ase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eep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mind when </a:t>
            </a:r>
            <a:r>
              <a:rPr sz="2600" spc="-35" dirty="0">
                <a:latin typeface="Calibri"/>
                <a:cs typeface="Calibri"/>
              </a:rPr>
              <a:t>w</a:t>
            </a:r>
            <a:r>
              <a:rPr sz="2600" spc="-10" dirty="0">
                <a:latin typeface="Calibri"/>
                <a:cs typeface="Calibri"/>
              </a:rPr>
              <a:t>orkin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</a:p>
          <a:p>
            <a:pPr marL="104139">
              <a:lnSpc>
                <a:spcPts val="2965"/>
              </a:lnSpc>
            </a:pP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50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ects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A</a:t>
            </a:r>
            <a:r>
              <a:rPr u="sng" dirty="0"/>
              <a:t>N</a:t>
            </a:r>
            <a:r>
              <a:rPr u="sng" spc="-105" dirty="0"/>
              <a:t> </a:t>
            </a:r>
            <a:r>
              <a:rPr u="sng" spc="-50" dirty="0"/>
              <a:t>A</a:t>
            </a:r>
            <a:r>
              <a:rPr u="sng" spc="-45" dirty="0"/>
              <a:t>N</a:t>
            </a:r>
            <a:r>
              <a:rPr u="sng" spc="-55" dirty="0"/>
              <a:t>A</a:t>
            </a:r>
            <a:r>
              <a:rPr u="sng" spc="-175" dirty="0"/>
              <a:t>L</a:t>
            </a:r>
            <a:r>
              <a:rPr u="sng" spc="-50" dirty="0"/>
              <a:t>O</a:t>
            </a:r>
            <a:r>
              <a:rPr u="sng" spc="-120" dirty="0"/>
              <a:t>G</a:t>
            </a:r>
            <a:r>
              <a:rPr u="sng" dirty="0"/>
              <a:t>Y 	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936623" y="4250816"/>
            <a:ext cx="6280150" cy="521334"/>
            <a:chOff x="1936623" y="4250816"/>
            <a:chExt cx="6280150" cy="521334"/>
          </a:xfrm>
        </p:grpSpPr>
        <p:sp>
          <p:nvSpPr>
            <p:cNvPr id="3" name="object 3"/>
            <p:cNvSpPr/>
            <p:nvPr/>
          </p:nvSpPr>
          <p:spPr>
            <a:xfrm>
              <a:off x="1936623" y="4250816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1815845" y="0"/>
                  </a:moveTo>
                  <a:lnTo>
                    <a:pt x="76987" y="554"/>
                  </a:lnTo>
                  <a:lnTo>
                    <a:pt x="37762" y="15183"/>
                  </a:lnTo>
                  <a:lnTo>
                    <a:pt x="10327" y="45728"/>
                  </a:lnTo>
                  <a:lnTo>
                    <a:pt x="0" y="86868"/>
                  </a:lnTo>
                  <a:lnTo>
                    <a:pt x="554" y="444220"/>
                  </a:lnTo>
                  <a:lnTo>
                    <a:pt x="15183" y="483445"/>
                  </a:lnTo>
                  <a:lnTo>
                    <a:pt x="45728" y="510880"/>
                  </a:lnTo>
                  <a:lnTo>
                    <a:pt x="86868" y="521208"/>
                  </a:lnTo>
                  <a:lnTo>
                    <a:pt x="1825726" y="520653"/>
                  </a:lnTo>
                  <a:lnTo>
                    <a:pt x="1864951" y="506024"/>
                  </a:lnTo>
                  <a:lnTo>
                    <a:pt x="1892386" y="475479"/>
                  </a:lnTo>
                  <a:lnTo>
                    <a:pt x="1902714" y="434340"/>
                  </a:lnTo>
                  <a:lnTo>
                    <a:pt x="1902159" y="76987"/>
                  </a:lnTo>
                  <a:lnTo>
                    <a:pt x="1887530" y="37762"/>
                  </a:lnTo>
                  <a:lnTo>
                    <a:pt x="1856985" y="10327"/>
                  </a:lnTo>
                  <a:lnTo>
                    <a:pt x="1815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36623" y="4250816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0" y="86868"/>
                  </a:moveTo>
                  <a:lnTo>
                    <a:pt x="10327" y="45728"/>
                  </a:lnTo>
                  <a:lnTo>
                    <a:pt x="37762" y="15183"/>
                  </a:lnTo>
                  <a:lnTo>
                    <a:pt x="76987" y="554"/>
                  </a:lnTo>
                  <a:lnTo>
                    <a:pt x="1815845" y="0"/>
                  </a:lnTo>
                  <a:lnTo>
                    <a:pt x="1830408" y="1213"/>
                  </a:lnTo>
                  <a:lnTo>
                    <a:pt x="1868607" y="17834"/>
                  </a:lnTo>
                  <a:lnTo>
                    <a:pt x="1894437" y="49790"/>
                  </a:lnTo>
                  <a:lnTo>
                    <a:pt x="1902714" y="434340"/>
                  </a:lnTo>
                  <a:lnTo>
                    <a:pt x="1901500" y="448902"/>
                  </a:lnTo>
                  <a:lnTo>
                    <a:pt x="1884879" y="487101"/>
                  </a:lnTo>
                  <a:lnTo>
                    <a:pt x="1852923" y="512931"/>
                  </a:lnTo>
                  <a:lnTo>
                    <a:pt x="86868" y="521208"/>
                  </a:lnTo>
                  <a:lnTo>
                    <a:pt x="72305" y="519994"/>
                  </a:lnTo>
                  <a:lnTo>
                    <a:pt x="34106" y="503373"/>
                  </a:lnTo>
                  <a:lnTo>
                    <a:pt x="8276" y="471417"/>
                  </a:lnTo>
                  <a:lnTo>
                    <a:pt x="0" y="86868"/>
                  </a:lnTo>
                  <a:close/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56863" y="4278248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68217" y="563"/>
                  </a:lnTo>
                  <a:lnTo>
                    <a:pt x="29762" y="16529"/>
                  </a:lnTo>
                  <a:lnTo>
                    <a:pt x="5260" y="49496"/>
                  </a:lnTo>
                  <a:lnTo>
                    <a:pt x="0" y="77596"/>
                  </a:lnTo>
                  <a:lnTo>
                    <a:pt x="563" y="397364"/>
                  </a:lnTo>
                  <a:lnTo>
                    <a:pt x="16529" y="435819"/>
                  </a:lnTo>
                  <a:lnTo>
                    <a:pt x="49496" y="460321"/>
                  </a:lnTo>
                  <a:lnTo>
                    <a:pt x="77597" y="465581"/>
                  </a:lnTo>
                  <a:lnTo>
                    <a:pt x="1074782" y="465018"/>
                  </a:lnTo>
                  <a:lnTo>
                    <a:pt x="1113237" y="449052"/>
                  </a:lnTo>
                  <a:lnTo>
                    <a:pt x="1137739" y="416085"/>
                  </a:lnTo>
                  <a:lnTo>
                    <a:pt x="1143000" y="387984"/>
                  </a:lnTo>
                  <a:lnTo>
                    <a:pt x="1142436" y="68217"/>
                  </a:lnTo>
                  <a:lnTo>
                    <a:pt x="1126470" y="29762"/>
                  </a:lnTo>
                  <a:lnTo>
                    <a:pt x="1093503" y="5260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6863" y="4278248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11462" y="37033"/>
                  </a:lnTo>
                  <a:lnTo>
                    <a:pt x="41362" y="8986"/>
                  </a:lnTo>
                  <a:lnTo>
                    <a:pt x="1065403" y="0"/>
                  </a:lnTo>
                  <a:lnTo>
                    <a:pt x="1079899" y="1356"/>
                  </a:lnTo>
                  <a:lnTo>
                    <a:pt x="1117038" y="19712"/>
                  </a:lnTo>
                  <a:lnTo>
                    <a:pt x="1139419" y="54264"/>
                  </a:lnTo>
                  <a:lnTo>
                    <a:pt x="1143000" y="387984"/>
                  </a:lnTo>
                  <a:lnTo>
                    <a:pt x="1141643" y="402481"/>
                  </a:lnTo>
                  <a:lnTo>
                    <a:pt x="1123287" y="439620"/>
                  </a:lnTo>
                  <a:lnTo>
                    <a:pt x="1088735" y="462001"/>
                  </a:lnTo>
                  <a:lnTo>
                    <a:pt x="77597" y="465581"/>
                  </a:lnTo>
                  <a:lnTo>
                    <a:pt x="63100" y="464225"/>
                  </a:lnTo>
                  <a:lnTo>
                    <a:pt x="25961" y="445869"/>
                  </a:lnTo>
                  <a:lnTo>
                    <a:pt x="3580" y="411317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9863" y="4278248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68217" y="563"/>
                  </a:lnTo>
                  <a:lnTo>
                    <a:pt x="29762" y="16529"/>
                  </a:lnTo>
                  <a:lnTo>
                    <a:pt x="5260" y="49496"/>
                  </a:lnTo>
                  <a:lnTo>
                    <a:pt x="0" y="77596"/>
                  </a:lnTo>
                  <a:lnTo>
                    <a:pt x="563" y="397364"/>
                  </a:lnTo>
                  <a:lnTo>
                    <a:pt x="16529" y="435819"/>
                  </a:lnTo>
                  <a:lnTo>
                    <a:pt x="49496" y="460321"/>
                  </a:lnTo>
                  <a:lnTo>
                    <a:pt x="77597" y="465581"/>
                  </a:lnTo>
                  <a:lnTo>
                    <a:pt x="1074782" y="465018"/>
                  </a:lnTo>
                  <a:lnTo>
                    <a:pt x="1113237" y="449052"/>
                  </a:lnTo>
                  <a:lnTo>
                    <a:pt x="1137739" y="416085"/>
                  </a:lnTo>
                  <a:lnTo>
                    <a:pt x="1143000" y="387984"/>
                  </a:lnTo>
                  <a:lnTo>
                    <a:pt x="1142436" y="68217"/>
                  </a:lnTo>
                  <a:lnTo>
                    <a:pt x="1126470" y="29762"/>
                  </a:lnTo>
                  <a:lnTo>
                    <a:pt x="1093503" y="5260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99863" y="4278248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11462" y="37033"/>
                  </a:lnTo>
                  <a:lnTo>
                    <a:pt x="41362" y="8986"/>
                  </a:lnTo>
                  <a:lnTo>
                    <a:pt x="1065403" y="0"/>
                  </a:lnTo>
                  <a:lnTo>
                    <a:pt x="1079899" y="1356"/>
                  </a:lnTo>
                  <a:lnTo>
                    <a:pt x="1117038" y="19712"/>
                  </a:lnTo>
                  <a:lnTo>
                    <a:pt x="1139419" y="54264"/>
                  </a:lnTo>
                  <a:lnTo>
                    <a:pt x="1143000" y="387984"/>
                  </a:lnTo>
                  <a:lnTo>
                    <a:pt x="1141643" y="402481"/>
                  </a:lnTo>
                  <a:lnTo>
                    <a:pt x="1123287" y="439620"/>
                  </a:lnTo>
                  <a:lnTo>
                    <a:pt x="1088735" y="462001"/>
                  </a:lnTo>
                  <a:lnTo>
                    <a:pt x="77597" y="465581"/>
                  </a:lnTo>
                  <a:lnTo>
                    <a:pt x="63100" y="464225"/>
                  </a:lnTo>
                  <a:lnTo>
                    <a:pt x="25961" y="445869"/>
                  </a:lnTo>
                  <a:lnTo>
                    <a:pt x="3580" y="411317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2863" y="4278248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1995805" y="0"/>
                  </a:moveTo>
                  <a:lnTo>
                    <a:pt x="68217" y="563"/>
                  </a:lnTo>
                  <a:lnTo>
                    <a:pt x="29762" y="16529"/>
                  </a:lnTo>
                  <a:lnTo>
                    <a:pt x="5260" y="49496"/>
                  </a:lnTo>
                  <a:lnTo>
                    <a:pt x="0" y="77596"/>
                  </a:lnTo>
                  <a:lnTo>
                    <a:pt x="563" y="397364"/>
                  </a:lnTo>
                  <a:lnTo>
                    <a:pt x="16529" y="435819"/>
                  </a:lnTo>
                  <a:lnTo>
                    <a:pt x="49496" y="460321"/>
                  </a:lnTo>
                  <a:lnTo>
                    <a:pt x="77597" y="465581"/>
                  </a:lnTo>
                  <a:lnTo>
                    <a:pt x="2005184" y="465018"/>
                  </a:lnTo>
                  <a:lnTo>
                    <a:pt x="2043639" y="449052"/>
                  </a:lnTo>
                  <a:lnTo>
                    <a:pt x="2068141" y="416085"/>
                  </a:lnTo>
                  <a:lnTo>
                    <a:pt x="2073402" y="387984"/>
                  </a:lnTo>
                  <a:lnTo>
                    <a:pt x="2072838" y="68217"/>
                  </a:lnTo>
                  <a:lnTo>
                    <a:pt x="2056872" y="29762"/>
                  </a:lnTo>
                  <a:lnTo>
                    <a:pt x="2023905" y="5260"/>
                  </a:lnTo>
                  <a:lnTo>
                    <a:pt x="19958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42863" y="4278248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0" y="77596"/>
                  </a:moveTo>
                  <a:lnTo>
                    <a:pt x="11462" y="37033"/>
                  </a:lnTo>
                  <a:lnTo>
                    <a:pt x="41362" y="8986"/>
                  </a:lnTo>
                  <a:lnTo>
                    <a:pt x="1995805" y="0"/>
                  </a:lnTo>
                  <a:lnTo>
                    <a:pt x="2010301" y="1356"/>
                  </a:lnTo>
                  <a:lnTo>
                    <a:pt x="2047440" y="19712"/>
                  </a:lnTo>
                  <a:lnTo>
                    <a:pt x="2069821" y="54264"/>
                  </a:lnTo>
                  <a:lnTo>
                    <a:pt x="2073402" y="387984"/>
                  </a:lnTo>
                  <a:lnTo>
                    <a:pt x="2072045" y="402481"/>
                  </a:lnTo>
                  <a:lnTo>
                    <a:pt x="2053689" y="439620"/>
                  </a:lnTo>
                  <a:lnTo>
                    <a:pt x="2019137" y="462001"/>
                  </a:lnTo>
                  <a:lnTo>
                    <a:pt x="77597" y="465581"/>
                  </a:lnTo>
                  <a:lnTo>
                    <a:pt x="63100" y="464225"/>
                  </a:lnTo>
                  <a:lnTo>
                    <a:pt x="25961" y="445869"/>
                  </a:lnTo>
                  <a:lnTo>
                    <a:pt x="3580" y="411317"/>
                  </a:lnTo>
                  <a:lnTo>
                    <a:pt x="0" y="775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75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518159" algn="l"/>
              </a:tabLst>
            </a:pPr>
            <a:r>
              <a:rPr spc="-30" dirty="0"/>
              <a:t>a</a:t>
            </a:r>
            <a:r>
              <a:rPr spc="-45" dirty="0"/>
              <a:t>t</a:t>
            </a:r>
            <a:r>
              <a:rPr dirty="0"/>
              <a:t>tribu</a:t>
            </a:r>
            <a:r>
              <a:rPr spc="-35" dirty="0"/>
              <a:t>t</a:t>
            </a:r>
            <a:r>
              <a:rPr spc="-5" dirty="0"/>
              <a:t>es</a:t>
            </a:r>
            <a:r>
              <a:rPr spc="5" dirty="0"/>
              <a:t> </a:t>
            </a:r>
            <a:r>
              <a:rPr spc="-5" dirty="0"/>
              <a:t>o</a:t>
            </a:r>
            <a:r>
              <a:rPr dirty="0"/>
              <a:t>f a </a:t>
            </a:r>
            <a:r>
              <a:rPr spc="5" dirty="0"/>
              <a:t>p</a:t>
            </a:r>
            <a:r>
              <a:rPr spc="-5" dirty="0"/>
              <a:t>e</a:t>
            </a:r>
            <a:r>
              <a:rPr spc="-55" dirty="0"/>
              <a:t>r</a:t>
            </a:r>
            <a:r>
              <a:rPr spc="-5" dirty="0"/>
              <a:t>son</a:t>
            </a:r>
          </a:p>
          <a:p>
            <a:pPr marL="7442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Calibri"/>
              <a:buChar char="◦"/>
              <a:tabLst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sin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21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ri</a:t>
            </a:r>
            <a:r>
              <a:rPr sz="2400" spc="-1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</a:p>
          <a:p>
            <a:pPr marL="5175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518159" algn="l"/>
              </a:tabLst>
            </a:pPr>
            <a:r>
              <a:rPr spc="-10" dirty="0"/>
              <a:t>h</a:t>
            </a:r>
            <a:r>
              <a:rPr spc="-5" dirty="0"/>
              <a:t>e</a:t>
            </a:r>
            <a:r>
              <a:rPr dirty="0"/>
              <a:t> </a:t>
            </a:r>
            <a:r>
              <a:rPr spc="-10" dirty="0"/>
              <a:t>i</a:t>
            </a:r>
            <a:r>
              <a:rPr spc="-5" dirty="0"/>
              <a:t>s kn</a:t>
            </a:r>
            <a:r>
              <a:rPr spc="-20" dirty="0"/>
              <a:t>o</a:t>
            </a:r>
            <a:r>
              <a:rPr spc="-5" dirty="0"/>
              <a:t>wn</a:t>
            </a:r>
            <a:r>
              <a:rPr spc="5" dirty="0"/>
              <a:t> </a:t>
            </a:r>
            <a:r>
              <a:rPr spc="-10" dirty="0"/>
              <a:t>b</a:t>
            </a:r>
            <a:r>
              <a:rPr spc="-5" dirty="0"/>
              <a:t>y</a:t>
            </a:r>
            <a:r>
              <a:rPr dirty="0"/>
              <a:t> </a:t>
            </a:r>
            <a:r>
              <a:rPr spc="-5" dirty="0"/>
              <a:t>m</a:t>
            </a:r>
            <a:r>
              <a:rPr spc="-15" dirty="0"/>
              <a:t>a</a:t>
            </a:r>
            <a:r>
              <a:rPr spc="-50" dirty="0"/>
              <a:t>n</a:t>
            </a:r>
            <a:r>
              <a:rPr spc="-5" dirty="0"/>
              <a:t>y</a:t>
            </a:r>
            <a:r>
              <a:rPr dirty="0"/>
              <a:t> </a:t>
            </a:r>
            <a:r>
              <a:rPr spc="-10" dirty="0"/>
              <a:t>names</a:t>
            </a:r>
          </a:p>
          <a:p>
            <a:pPr marL="5175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518159" algn="l"/>
              </a:tabLst>
            </a:pPr>
            <a:r>
              <a:rPr dirty="0"/>
              <a:t>all</a:t>
            </a:r>
            <a:r>
              <a:rPr spc="5" dirty="0"/>
              <a:t> </a:t>
            </a:r>
            <a:r>
              <a:rPr spc="-10" dirty="0"/>
              <a:t>nickname</a:t>
            </a:r>
            <a:r>
              <a:rPr spc="-5" dirty="0"/>
              <a:t>s</a:t>
            </a:r>
            <a:r>
              <a:rPr spc="15" dirty="0"/>
              <a:t> </a:t>
            </a:r>
            <a:r>
              <a:rPr spc="-5" dirty="0"/>
              <a:t>poi</a:t>
            </a:r>
            <a:r>
              <a:rPr spc="-20" dirty="0"/>
              <a:t>n</a:t>
            </a:r>
            <a:r>
              <a:rPr spc="-5" dirty="0"/>
              <a:t>t </a:t>
            </a:r>
            <a:r>
              <a:rPr spc="-25" dirty="0"/>
              <a:t>t</a:t>
            </a:r>
            <a:r>
              <a:rPr spc="-5" dirty="0"/>
              <a:t>o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same</a:t>
            </a:r>
            <a:r>
              <a:rPr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pe</a:t>
            </a:r>
            <a:r>
              <a:rPr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b="1" spc="-5" dirty="0">
                <a:solidFill>
                  <a:srgbClr val="C00000"/>
                </a:solidFill>
                <a:latin typeface="Calibri"/>
                <a:cs typeface="Calibri"/>
              </a:rPr>
              <a:t>son</a:t>
            </a:r>
          </a:p>
          <a:p>
            <a:pPr marL="744220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744855" algn="l"/>
              </a:tabLst>
            </a:pPr>
            <a:r>
              <a:rPr sz="2400" dirty="0"/>
              <a:t>add</a:t>
            </a:r>
            <a:r>
              <a:rPr sz="2400" spc="-5" dirty="0"/>
              <a:t> n</a:t>
            </a:r>
            <a:r>
              <a:rPr sz="2400" spc="-15" dirty="0"/>
              <a:t>e</a:t>
            </a:r>
            <a:r>
              <a:rPr sz="2400" spc="-5" dirty="0"/>
              <a:t>w</a:t>
            </a:r>
            <a:r>
              <a:rPr sz="2400" dirty="0"/>
              <a:t> </a:t>
            </a:r>
            <a:r>
              <a:rPr sz="2400" spc="-25" dirty="0"/>
              <a:t>a</a:t>
            </a:r>
            <a:r>
              <a:rPr sz="2400" spc="-40" dirty="0"/>
              <a:t>t</a:t>
            </a:r>
            <a:r>
              <a:rPr sz="2400" dirty="0"/>
              <a:t>tribu</a:t>
            </a:r>
            <a:r>
              <a:rPr sz="2400" spc="-30" dirty="0"/>
              <a:t>t</a:t>
            </a:r>
            <a:r>
              <a:rPr sz="2400" spc="-5" dirty="0"/>
              <a:t>e</a:t>
            </a:r>
            <a:r>
              <a:rPr sz="2400" dirty="0"/>
              <a:t> </a:t>
            </a:r>
            <a:r>
              <a:rPr sz="2400" spc="-30" dirty="0"/>
              <a:t>t</a:t>
            </a:r>
            <a:r>
              <a:rPr sz="2400" dirty="0"/>
              <a:t>o</a:t>
            </a:r>
            <a:r>
              <a:rPr sz="2400" spc="-15" dirty="0"/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one nickn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</a:t>
            </a:r>
          </a:p>
          <a:p>
            <a:pPr marL="1567815">
              <a:lnSpc>
                <a:spcPct val="100000"/>
              </a:lnSpc>
              <a:spcBef>
                <a:spcPts val="1770"/>
              </a:spcBef>
              <a:tabLst>
                <a:tab pos="3522979" algn="l"/>
                <a:tab pos="4807585" algn="l"/>
                <a:tab pos="5807075" algn="l"/>
              </a:tabLst>
            </a:pPr>
            <a:r>
              <a:rPr sz="2400" dirty="0">
                <a:solidFill>
                  <a:srgbClr val="FFFFFF"/>
                </a:solidFill>
              </a:rPr>
              <a:t>Ju</a:t>
            </a:r>
            <a:r>
              <a:rPr sz="2400" spc="-35" dirty="0">
                <a:solidFill>
                  <a:srgbClr val="FFFFFF"/>
                </a:solidFill>
              </a:rPr>
              <a:t>s</a:t>
            </a:r>
            <a:r>
              <a:rPr sz="2400" dirty="0">
                <a:solidFill>
                  <a:srgbClr val="FFFFFF"/>
                </a:solidFill>
              </a:rPr>
              <a:t>tin</a:t>
            </a:r>
            <a:r>
              <a:rPr sz="2400" spc="-1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Bieber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2400" spc="-5" dirty="0">
                <a:solidFill>
                  <a:srgbClr val="FFFFFF"/>
                </a:solidFill>
              </a:rPr>
              <a:t>sin</a:t>
            </a:r>
            <a:r>
              <a:rPr sz="2400" spc="-20" dirty="0">
                <a:solidFill>
                  <a:srgbClr val="FFFFFF"/>
                </a:solidFill>
              </a:rPr>
              <a:t>g</a:t>
            </a:r>
            <a:r>
              <a:rPr sz="2400" spc="-5" dirty="0">
                <a:solidFill>
                  <a:srgbClr val="FFFFFF"/>
                </a:solidFill>
              </a:rPr>
              <a:t>er</a:t>
            </a:r>
            <a:r>
              <a:rPr sz="2400" dirty="0">
                <a:solidFill>
                  <a:srgbClr val="FFFFFF"/>
                </a:solidFill>
              </a:rPr>
              <a:t>	rich	</a:t>
            </a:r>
            <a:r>
              <a:rPr sz="2400" spc="-5" dirty="0">
                <a:solidFill>
                  <a:srgbClr val="FFFFFF"/>
                </a:solidFill>
              </a:rPr>
              <a:t>t</a:t>
            </a:r>
            <a:r>
              <a:rPr sz="2400" spc="-45" dirty="0">
                <a:solidFill>
                  <a:srgbClr val="FFFFFF"/>
                </a:solidFill>
              </a:rPr>
              <a:t>r</a:t>
            </a:r>
            <a:r>
              <a:rPr sz="2400" spc="-5" dirty="0">
                <a:solidFill>
                  <a:srgbClr val="FFFFFF"/>
                </a:solidFill>
              </a:rPr>
              <a:t>oublema</a:t>
            </a:r>
            <a:r>
              <a:rPr sz="2400" spc="-70" dirty="0">
                <a:solidFill>
                  <a:srgbClr val="FFFFFF"/>
                </a:solidFill>
              </a:rPr>
              <a:t>k</a:t>
            </a:r>
            <a:r>
              <a:rPr sz="2400" spc="-5" dirty="0">
                <a:solidFill>
                  <a:srgbClr val="FFFFFF"/>
                </a:solidFill>
              </a:rPr>
              <a:t>er</a:t>
            </a:r>
            <a:endParaRPr sz="2400" dirty="0"/>
          </a:p>
          <a:p>
            <a:pPr marL="675640" indent="-182880">
              <a:lnSpc>
                <a:spcPct val="100000"/>
              </a:lnSpc>
              <a:spcBef>
                <a:spcPts val="2045"/>
              </a:spcBef>
              <a:buClr>
                <a:srgbClr val="585858"/>
              </a:buClr>
              <a:buFont typeface="Arial"/>
              <a:buChar char="•"/>
              <a:tabLst>
                <a:tab pos="676275" algn="l"/>
              </a:tabLst>
            </a:pPr>
            <a:r>
              <a:rPr sz="2400" dirty="0">
                <a:latin typeface="Calibri"/>
                <a:cs typeface="Calibri"/>
              </a:rPr>
              <a:t>…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all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his nickn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 </a:t>
            </a:r>
            <a:r>
              <a:rPr sz="2400" spc="-40" dirty="0"/>
              <a:t>r</a:t>
            </a:r>
            <a:r>
              <a:rPr sz="2400" spc="-35" dirty="0"/>
              <a:t>e</a:t>
            </a:r>
            <a:r>
              <a:rPr sz="2400" spc="-65" dirty="0"/>
              <a:t>f</a:t>
            </a:r>
            <a:r>
              <a:rPr sz="2400" spc="-5" dirty="0"/>
              <a:t>er</a:t>
            </a:r>
            <a:r>
              <a:rPr sz="2400" spc="10" dirty="0"/>
              <a:t> </a:t>
            </a:r>
            <a:r>
              <a:rPr sz="2400" spc="-25" dirty="0"/>
              <a:t>t</a:t>
            </a:r>
            <a:r>
              <a:rPr sz="2400" dirty="0"/>
              <a:t>o</a:t>
            </a:r>
            <a:r>
              <a:rPr sz="2400" spc="-20" dirty="0"/>
              <a:t> </a:t>
            </a:r>
            <a:r>
              <a:rPr sz="2400" spc="-5" dirty="0"/>
              <a:t>ol</a:t>
            </a:r>
            <a:r>
              <a:rPr sz="2400" dirty="0"/>
              <a:t>d</a:t>
            </a:r>
            <a:r>
              <a:rPr sz="2400" spc="-5" dirty="0"/>
              <a:t> </a:t>
            </a:r>
            <a:r>
              <a:rPr sz="2400" spc="-25" dirty="0"/>
              <a:t>a</a:t>
            </a:r>
            <a:r>
              <a:rPr sz="2400" spc="-40" dirty="0"/>
              <a:t>t</a:t>
            </a:r>
            <a:r>
              <a:rPr sz="2400" dirty="0"/>
              <a:t>tribu</a:t>
            </a:r>
            <a:r>
              <a:rPr sz="2400" spc="-30" dirty="0"/>
              <a:t>t</a:t>
            </a:r>
            <a:r>
              <a:rPr sz="2400" spc="-5" dirty="0"/>
              <a:t>es </a:t>
            </a:r>
            <a:r>
              <a:rPr sz="2400" spc="-15" dirty="0"/>
              <a:t>A</a:t>
            </a:r>
            <a:r>
              <a:rPr sz="2400" spc="-5" dirty="0"/>
              <a:t>ND </a:t>
            </a:r>
            <a:r>
              <a:rPr sz="2400" dirty="0"/>
              <a:t>all</a:t>
            </a:r>
            <a:r>
              <a:rPr sz="2400" spc="-10" dirty="0"/>
              <a:t> </a:t>
            </a:r>
            <a:r>
              <a:rPr sz="2400" spc="-5" dirty="0"/>
              <a:t>n</a:t>
            </a:r>
            <a:r>
              <a:rPr sz="2400" spc="-15" dirty="0"/>
              <a:t>e</a:t>
            </a:r>
            <a:r>
              <a:rPr sz="2400" spc="-5" dirty="0"/>
              <a:t>w</a:t>
            </a:r>
            <a:r>
              <a:rPr sz="2400" dirty="0"/>
              <a:t> </a:t>
            </a:r>
            <a:r>
              <a:rPr sz="2400" spc="-5" dirty="0"/>
              <a:t>ones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936623" y="5334000"/>
            <a:ext cx="6280150" cy="1174748"/>
            <a:chOff x="1936623" y="5334000"/>
            <a:chExt cx="6280150" cy="1174748"/>
          </a:xfrm>
        </p:grpSpPr>
        <p:sp>
          <p:nvSpPr>
            <p:cNvPr id="12" name="object 12"/>
            <p:cNvSpPr/>
            <p:nvPr/>
          </p:nvSpPr>
          <p:spPr>
            <a:xfrm>
              <a:off x="1936623" y="5415914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1815845" y="0"/>
                  </a:moveTo>
                  <a:lnTo>
                    <a:pt x="76987" y="554"/>
                  </a:lnTo>
                  <a:lnTo>
                    <a:pt x="37762" y="15183"/>
                  </a:lnTo>
                  <a:lnTo>
                    <a:pt x="10327" y="45728"/>
                  </a:lnTo>
                  <a:lnTo>
                    <a:pt x="0" y="86867"/>
                  </a:lnTo>
                  <a:lnTo>
                    <a:pt x="554" y="444215"/>
                  </a:lnTo>
                  <a:lnTo>
                    <a:pt x="15183" y="483434"/>
                  </a:lnTo>
                  <a:lnTo>
                    <a:pt x="45728" y="510875"/>
                  </a:lnTo>
                  <a:lnTo>
                    <a:pt x="86868" y="521207"/>
                  </a:lnTo>
                  <a:lnTo>
                    <a:pt x="1825726" y="520652"/>
                  </a:lnTo>
                  <a:lnTo>
                    <a:pt x="1864951" y="506017"/>
                  </a:lnTo>
                  <a:lnTo>
                    <a:pt x="1892386" y="475468"/>
                  </a:lnTo>
                  <a:lnTo>
                    <a:pt x="1902714" y="434339"/>
                  </a:lnTo>
                  <a:lnTo>
                    <a:pt x="1902159" y="76987"/>
                  </a:lnTo>
                  <a:lnTo>
                    <a:pt x="1887530" y="37762"/>
                  </a:lnTo>
                  <a:lnTo>
                    <a:pt x="1856985" y="10327"/>
                  </a:lnTo>
                  <a:lnTo>
                    <a:pt x="1815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36623" y="5415914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5">
                  <a:moveTo>
                    <a:pt x="0" y="86867"/>
                  </a:moveTo>
                  <a:lnTo>
                    <a:pt x="10327" y="45728"/>
                  </a:lnTo>
                  <a:lnTo>
                    <a:pt x="37762" y="15183"/>
                  </a:lnTo>
                  <a:lnTo>
                    <a:pt x="76987" y="554"/>
                  </a:lnTo>
                  <a:lnTo>
                    <a:pt x="1815845" y="0"/>
                  </a:lnTo>
                  <a:lnTo>
                    <a:pt x="1830408" y="1213"/>
                  </a:lnTo>
                  <a:lnTo>
                    <a:pt x="1868607" y="17834"/>
                  </a:lnTo>
                  <a:lnTo>
                    <a:pt x="1894437" y="49790"/>
                  </a:lnTo>
                  <a:lnTo>
                    <a:pt x="1902714" y="434339"/>
                  </a:lnTo>
                  <a:lnTo>
                    <a:pt x="1901500" y="448895"/>
                  </a:lnTo>
                  <a:lnTo>
                    <a:pt x="1884879" y="487090"/>
                  </a:lnTo>
                  <a:lnTo>
                    <a:pt x="1852923" y="512927"/>
                  </a:lnTo>
                  <a:lnTo>
                    <a:pt x="86868" y="521207"/>
                  </a:lnTo>
                  <a:lnTo>
                    <a:pt x="72305" y="519994"/>
                  </a:lnTo>
                  <a:lnTo>
                    <a:pt x="34106" y="503366"/>
                  </a:lnTo>
                  <a:lnTo>
                    <a:pt x="8276" y="471406"/>
                  </a:lnTo>
                  <a:lnTo>
                    <a:pt x="0" y="86867"/>
                  </a:lnTo>
                  <a:close/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2336038" y="5537708"/>
              <a:ext cx="1103630" cy="330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Th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e</a:t>
              </a:r>
              <a:r>
                <a:rPr sz="2400" spc="10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Bieb</a:t>
              </a:r>
              <a:endParaRPr sz="2400">
                <a:latin typeface="Calibri"/>
                <a:cs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856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68217" y="563"/>
                  </a:lnTo>
                  <a:lnTo>
                    <a:pt x="29762" y="16529"/>
                  </a:lnTo>
                  <a:lnTo>
                    <a:pt x="5260" y="49496"/>
                  </a:lnTo>
                  <a:lnTo>
                    <a:pt x="0" y="77596"/>
                  </a:lnTo>
                  <a:lnTo>
                    <a:pt x="563" y="397374"/>
                  </a:lnTo>
                  <a:lnTo>
                    <a:pt x="16529" y="435840"/>
                  </a:lnTo>
                  <a:lnTo>
                    <a:pt x="49496" y="460327"/>
                  </a:lnTo>
                  <a:lnTo>
                    <a:pt x="77597" y="465581"/>
                  </a:lnTo>
                  <a:lnTo>
                    <a:pt x="1074782" y="465019"/>
                  </a:lnTo>
                  <a:lnTo>
                    <a:pt x="1113237" y="449068"/>
                  </a:lnTo>
                  <a:lnTo>
                    <a:pt x="1137739" y="416106"/>
                  </a:lnTo>
                  <a:lnTo>
                    <a:pt x="1143000" y="387984"/>
                  </a:lnTo>
                  <a:lnTo>
                    <a:pt x="1142436" y="68217"/>
                  </a:lnTo>
                  <a:lnTo>
                    <a:pt x="1126470" y="29762"/>
                  </a:lnTo>
                  <a:lnTo>
                    <a:pt x="1093503" y="5260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6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11462" y="37033"/>
                  </a:lnTo>
                  <a:lnTo>
                    <a:pt x="41362" y="8986"/>
                  </a:lnTo>
                  <a:lnTo>
                    <a:pt x="1065403" y="0"/>
                  </a:lnTo>
                  <a:lnTo>
                    <a:pt x="1079899" y="1356"/>
                  </a:lnTo>
                  <a:lnTo>
                    <a:pt x="1117038" y="19712"/>
                  </a:lnTo>
                  <a:lnTo>
                    <a:pt x="1139419" y="54264"/>
                  </a:lnTo>
                  <a:lnTo>
                    <a:pt x="1143000" y="387984"/>
                  </a:lnTo>
                  <a:lnTo>
                    <a:pt x="1141643" y="402495"/>
                  </a:lnTo>
                  <a:lnTo>
                    <a:pt x="1123287" y="439640"/>
                  </a:lnTo>
                  <a:lnTo>
                    <a:pt x="1088735" y="462005"/>
                  </a:lnTo>
                  <a:lnTo>
                    <a:pt x="77597" y="465581"/>
                  </a:lnTo>
                  <a:lnTo>
                    <a:pt x="63100" y="464227"/>
                  </a:lnTo>
                  <a:lnTo>
                    <a:pt x="25961" y="445886"/>
                  </a:lnTo>
                  <a:lnTo>
                    <a:pt x="3580" y="411336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9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68217" y="563"/>
                  </a:lnTo>
                  <a:lnTo>
                    <a:pt x="29762" y="16529"/>
                  </a:lnTo>
                  <a:lnTo>
                    <a:pt x="5260" y="49496"/>
                  </a:lnTo>
                  <a:lnTo>
                    <a:pt x="0" y="77596"/>
                  </a:lnTo>
                  <a:lnTo>
                    <a:pt x="563" y="397374"/>
                  </a:lnTo>
                  <a:lnTo>
                    <a:pt x="16529" y="435840"/>
                  </a:lnTo>
                  <a:lnTo>
                    <a:pt x="49496" y="460327"/>
                  </a:lnTo>
                  <a:lnTo>
                    <a:pt x="77597" y="465581"/>
                  </a:lnTo>
                  <a:lnTo>
                    <a:pt x="1074782" y="465019"/>
                  </a:lnTo>
                  <a:lnTo>
                    <a:pt x="1113237" y="449068"/>
                  </a:lnTo>
                  <a:lnTo>
                    <a:pt x="1137739" y="416106"/>
                  </a:lnTo>
                  <a:lnTo>
                    <a:pt x="1143000" y="387984"/>
                  </a:lnTo>
                  <a:lnTo>
                    <a:pt x="1142436" y="68217"/>
                  </a:lnTo>
                  <a:lnTo>
                    <a:pt x="1126470" y="29762"/>
                  </a:lnTo>
                  <a:lnTo>
                    <a:pt x="1093503" y="5260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99863" y="5444109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6"/>
                  </a:moveTo>
                  <a:lnTo>
                    <a:pt x="11462" y="37033"/>
                  </a:lnTo>
                  <a:lnTo>
                    <a:pt x="41362" y="8986"/>
                  </a:lnTo>
                  <a:lnTo>
                    <a:pt x="1065403" y="0"/>
                  </a:lnTo>
                  <a:lnTo>
                    <a:pt x="1079899" y="1356"/>
                  </a:lnTo>
                  <a:lnTo>
                    <a:pt x="1117038" y="19712"/>
                  </a:lnTo>
                  <a:lnTo>
                    <a:pt x="1139419" y="54264"/>
                  </a:lnTo>
                  <a:lnTo>
                    <a:pt x="1143000" y="387984"/>
                  </a:lnTo>
                  <a:lnTo>
                    <a:pt x="1141643" y="402495"/>
                  </a:lnTo>
                  <a:lnTo>
                    <a:pt x="1123287" y="439640"/>
                  </a:lnTo>
                  <a:lnTo>
                    <a:pt x="1088735" y="462005"/>
                  </a:lnTo>
                  <a:lnTo>
                    <a:pt x="77597" y="465581"/>
                  </a:lnTo>
                  <a:lnTo>
                    <a:pt x="63100" y="464227"/>
                  </a:lnTo>
                  <a:lnTo>
                    <a:pt x="25961" y="445886"/>
                  </a:lnTo>
                  <a:lnTo>
                    <a:pt x="3580" y="411336"/>
                  </a:lnTo>
                  <a:lnTo>
                    <a:pt x="0" y="77596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2863" y="5444109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1995805" y="0"/>
                  </a:moveTo>
                  <a:lnTo>
                    <a:pt x="68217" y="563"/>
                  </a:lnTo>
                  <a:lnTo>
                    <a:pt x="29762" y="16529"/>
                  </a:lnTo>
                  <a:lnTo>
                    <a:pt x="5260" y="49496"/>
                  </a:lnTo>
                  <a:lnTo>
                    <a:pt x="0" y="77596"/>
                  </a:lnTo>
                  <a:lnTo>
                    <a:pt x="563" y="397374"/>
                  </a:lnTo>
                  <a:lnTo>
                    <a:pt x="16529" y="435840"/>
                  </a:lnTo>
                  <a:lnTo>
                    <a:pt x="49496" y="460327"/>
                  </a:lnTo>
                  <a:lnTo>
                    <a:pt x="77597" y="465581"/>
                  </a:lnTo>
                  <a:lnTo>
                    <a:pt x="2005184" y="465019"/>
                  </a:lnTo>
                  <a:lnTo>
                    <a:pt x="2043639" y="449068"/>
                  </a:lnTo>
                  <a:lnTo>
                    <a:pt x="2068141" y="416106"/>
                  </a:lnTo>
                  <a:lnTo>
                    <a:pt x="2073402" y="387984"/>
                  </a:lnTo>
                  <a:lnTo>
                    <a:pt x="2072838" y="68217"/>
                  </a:lnTo>
                  <a:lnTo>
                    <a:pt x="2056872" y="29762"/>
                  </a:lnTo>
                  <a:lnTo>
                    <a:pt x="2023905" y="5260"/>
                  </a:lnTo>
                  <a:lnTo>
                    <a:pt x="19958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42863" y="5444109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0" y="77596"/>
                  </a:moveTo>
                  <a:lnTo>
                    <a:pt x="11462" y="37033"/>
                  </a:lnTo>
                  <a:lnTo>
                    <a:pt x="41362" y="8986"/>
                  </a:lnTo>
                  <a:lnTo>
                    <a:pt x="1995805" y="0"/>
                  </a:lnTo>
                  <a:lnTo>
                    <a:pt x="2010301" y="1356"/>
                  </a:lnTo>
                  <a:lnTo>
                    <a:pt x="2047440" y="19712"/>
                  </a:lnTo>
                  <a:lnTo>
                    <a:pt x="2069821" y="54264"/>
                  </a:lnTo>
                  <a:lnTo>
                    <a:pt x="2073402" y="387984"/>
                  </a:lnTo>
                  <a:lnTo>
                    <a:pt x="2072045" y="402495"/>
                  </a:lnTo>
                  <a:lnTo>
                    <a:pt x="2053689" y="439640"/>
                  </a:lnTo>
                  <a:lnTo>
                    <a:pt x="2019137" y="462005"/>
                  </a:lnTo>
                  <a:lnTo>
                    <a:pt x="77597" y="465581"/>
                  </a:lnTo>
                  <a:lnTo>
                    <a:pt x="63100" y="464227"/>
                  </a:lnTo>
                  <a:lnTo>
                    <a:pt x="25961" y="445886"/>
                  </a:lnTo>
                  <a:lnTo>
                    <a:pt x="3580" y="411336"/>
                  </a:lnTo>
                  <a:lnTo>
                    <a:pt x="0" y="77596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36623" y="5987414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4">
                  <a:moveTo>
                    <a:pt x="1815845" y="0"/>
                  </a:moveTo>
                  <a:lnTo>
                    <a:pt x="76987" y="555"/>
                  </a:lnTo>
                  <a:lnTo>
                    <a:pt x="37762" y="15190"/>
                  </a:lnTo>
                  <a:lnTo>
                    <a:pt x="10327" y="45739"/>
                  </a:lnTo>
                  <a:lnTo>
                    <a:pt x="0" y="86867"/>
                  </a:lnTo>
                  <a:lnTo>
                    <a:pt x="554" y="444215"/>
                  </a:lnTo>
                  <a:lnTo>
                    <a:pt x="15183" y="483434"/>
                  </a:lnTo>
                  <a:lnTo>
                    <a:pt x="45728" y="510875"/>
                  </a:lnTo>
                  <a:lnTo>
                    <a:pt x="86868" y="521207"/>
                  </a:lnTo>
                  <a:lnTo>
                    <a:pt x="1825726" y="520652"/>
                  </a:lnTo>
                  <a:lnTo>
                    <a:pt x="1864951" y="506017"/>
                  </a:lnTo>
                  <a:lnTo>
                    <a:pt x="1892386" y="475468"/>
                  </a:lnTo>
                  <a:lnTo>
                    <a:pt x="1902714" y="434339"/>
                  </a:lnTo>
                  <a:lnTo>
                    <a:pt x="1902159" y="76992"/>
                  </a:lnTo>
                  <a:lnTo>
                    <a:pt x="1887530" y="37773"/>
                  </a:lnTo>
                  <a:lnTo>
                    <a:pt x="1856985" y="10332"/>
                  </a:lnTo>
                  <a:lnTo>
                    <a:pt x="1815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36623" y="5987414"/>
              <a:ext cx="1903095" cy="521334"/>
            </a:xfrm>
            <a:custGeom>
              <a:avLst/>
              <a:gdLst/>
              <a:ahLst/>
              <a:cxnLst/>
              <a:rect l="l" t="t" r="r" b="b"/>
              <a:pathLst>
                <a:path w="1903095" h="521334">
                  <a:moveTo>
                    <a:pt x="0" y="86867"/>
                  </a:moveTo>
                  <a:lnTo>
                    <a:pt x="10327" y="45739"/>
                  </a:lnTo>
                  <a:lnTo>
                    <a:pt x="37762" y="15190"/>
                  </a:lnTo>
                  <a:lnTo>
                    <a:pt x="76987" y="555"/>
                  </a:lnTo>
                  <a:lnTo>
                    <a:pt x="1815845" y="0"/>
                  </a:lnTo>
                  <a:lnTo>
                    <a:pt x="1830408" y="1213"/>
                  </a:lnTo>
                  <a:lnTo>
                    <a:pt x="1868607" y="17841"/>
                  </a:lnTo>
                  <a:lnTo>
                    <a:pt x="1894437" y="49801"/>
                  </a:lnTo>
                  <a:lnTo>
                    <a:pt x="1902714" y="434339"/>
                  </a:lnTo>
                  <a:lnTo>
                    <a:pt x="1901500" y="448895"/>
                  </a:lnTo>
                  <a:lnTo>
                    <a:pt x="1884879" y="487090"/>
                  </a:lnTo>
                  <a:lnTo>
                    <a:pt x="1852923" y="512927"/>
                  </a:lnTo>
                  <a:lnTo>
                    <a:pt x="86868" y="521207"/>
                  </a:lnTo>
                  <a:lnTo>
                    <a:pt x="72305" y="519994"/>
                  </a:lnTo>
                  <a:lnTo>
                    <a:pt x="34106" y="503366"/>
                  </a:lnTo>
                  <a:lnTo>
                    <a:pt x="8276" y="471406"/>
                  </a:lnTo>
                  <a:lnTo>
                    <a:pt x="0" y="86867"/>
                  </a:lnTo>
                  <a:close/>
                </a:path>
              </a:pathLst>
            </a:custGeom>
            <a:ln w="160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6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68217" y="562"/>
                  </a:lnTo>
                  <a:lnTo>
                    <a:pt x="29762" y="16513"/>
                  </a:lnTo>
                  <a:lnTo>
                    <a:pt x="5260" y="49475"/>
                  </a:lnTo>
                  <a:lnTo>
                    <a:pt x="0" y="77597"/>
                  </a:lnTo>
                  <a:lnTo>
                    <a:pt x="563" y="397374"/>
                  </a:lnTo>
                  <a:lnTo>
                    <a:pt x="16529" y="435840"/>
                  </a:lnTo>
                  <a:lnTo>
                    <a:pt x="49496" y="460327"/>
                  </a:lnTo>
                  <a:lnTo>
                    <a:pt x="77597" y="465581"/>
                  </a:lnTo>
                  <a:lnTo>
                    <a:pt x="1074782" y="465019"/>
                  </a:lnTo>
                  <a:lnTo>
                    <a:pt x="1113237" y="449068"/>
                  </a:lnTo>
                  <a:lnTo>
                    <a:pt x="1137739" y="416106"/>
                  </a:lnTo>
                  <a:lnTo>
                    <a:pt x="1143000" y="387985"/>
                  </a:lnTo>
                  <a:lnTo>
                    <a:pt x="1142436" y="68207"/>
                  </a:lnTo>
                  <a:lnTo>
                    <a:pt x="1126470" y="29741"/>
                  </a:lnTo>
                  <a:lnTo>
                    <a:pt x="1093503" y="5254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6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7"/>
                  </a:moveTo>
                  <a:lnTo>
                    <a:pt x="11462" y="37011"/>
                  </a:lnTo>
                  <a:lnTo>
                    <a:pt x="41362" y="8976"/>
                  </a:lnTo>
                  <a:lnTo>
                    <a:pt x="1065403" y="0"/>
                  </a:lnTo>
                  <a:lnTo>
                    <a:pt x="1079899" y="1354"/>
                  </a:lnTo>
                  <a:lnTo>
                    <a:pt x="1117038" y="19695"/>
                  </a:lnTo>
                  <a:lnTo>
                    <a:pt x="1139419" y="54245"/>
                  </a:lnTo>
                  <a:lnTo>
                    <a:pt x="1143000" y="387985"/>
                  </a:lnTo>
                  <a:lnTo>
                    <a:pt x="1141643" y="402495"/>
                  </a:lnTo>
                  <a:lnTo>
                    <a:pt x="1123287" y="439640"/>
                  </a:lnTo>
                  <a:lnTo>
                    <a:pt x="1088735" y="462005"/>
                  </a:lnTo>
                  <a:lnTo>
                    <a:pt x="77597" y="465581"/>
                  </a:lnTo>
                  <a:lnTo>
                    <a:pt x="63100" y="464227"/>
                  </a:lnTo>
                  <a:lnTo>
                    <a:pt x="25961" y="445886"/>
                  </a:lnTo>
                  <a:lnTo>
                    <a:pt x="3580" y="411336"/>
                  </a:lnTo>
                  <a:lnTo>
                    <a:pt x="0" y="7759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4041647" y="5410200"/>
              <a:ext cx="774065" cy="901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56100"/>
                </a:lnSpc>
              </a:pP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sin</a:t>
              </a:r>
              <a:r>
                <a:rPr sz="2400" spc="-20" dirty="0">
                  <a:solidFill>
                    <a:srgbClr val="FFFFFF"/>
                  </a:solidFill>
                  <a:latin typeface="Calibri"/>
                  <a:cs typeface="Calibri"/>
                </a:rPr>
                <a:t>g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er sin</a:t>
              </a:r>
              <a:r>
                <a:rPr sz="2400" spc="-20" dirty="0">
                  <a:solidFill>
                    <a:srgbClr val="FFFFFF"/>
                  </a:solidFill>
                  <a:latin typeface="Calibri"/>
                  <a:cs typeface="Calibri"/>
                </a:rPr>
                <a:t>g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er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999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1065403" y="0"/>
                  </a:moveTo>
                  <a:lnTo>
                    <a:pt x="68217" y="562"/>
                  </a:lnTo>
                  <a:lnTo>
                    <a:pt x="29762" y="16513"/>
                  </a:lnTo>
                  <a:lnTo>
                    <a:pt x="5260" y="49475"/>
                  </a:lnTo>
                  <a:lnTo>
                    <a:pt x="0" y="77597"/>
                  </a:lnTo>
                  <a:lnTo>
                    <a:pt x="563" y="397374"/>
                  </a:lnTo>
                  <a:lnTo>
                    <a:pt x="16529" y="435840"/>
                  </a:lnTo>
                  <a:lnTo>
                    <a:pt x="49496" y="460327"/>
                  </a:lnTo>
                  <a:lnTo>
                    <a:pt x="77597" y="465581"/>
                  </a:lnTo>
                  <a:lnTo>
                    <a:pt x="1074782" y="465019"/>
                  </a:lnTo>
                  <a:lnTo>
                    <a:pt x="1113237" y="449068"/>
                  </a:lnTo>
                  <a:lnTo>
                    <a:pt x="1137739" y="416106"/>
                  </a:lnTo>
                  <a:lnTo>
                    <a:pt x="1143000" y="387985"/>
                  </a:lnTo>
                  <a:lnTo>
                    <a:pt x="1142436" y="68207"/>
                  </a:lnTo>
                  <a:lnTo>
                    <a:pt x="1126470" y="29741"/>
                  </a:lnTo>
                  <a:lnTo>
                    <a:pt x="1093503" y="5254"/>
                  </a:lnTo>
                  <a:lnTo>
                    <a:pt x="1065403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9863" y="6014847"/>
              <a:ext cx="1143000" cy="466090"/>
            </a:xfrm>
            <a:custGeom>
              <a:avLst/>
              <a:gdLst/>
              <a:ahLst/>
              <a:cxnLst/>
              <a:rect l="l" t="t" r="r" b="b"/>
              <a:pathLst>
                <a:path w="1143000" h="466089">
                  <a:moveTo>
                    <a:pt x="0" y="77597"/>
                  </a:moveTo>
                  <a:lnTo>
                    <a:pt x="11462" y="37011"/>
                  </a:lnTo>
                  <a:lnTo>
                    <a:pt x="41362" y="8976"/>
                  </a:lnTo>
                  <a:lnTo>
                    <a:pt x="1065403" y="0"/>
                  </a:lnTo>
                  <a:lnTo>
                    <a:pt x="1079899" y="1354"/>
                  </a:lnTo>
                  <a:lnTo>
                    <a:pt x="1117038" y="19695"/>
                  </a:lnTo>
                  <a:lnTo>
                    <a:pt x="1139419" y="54245"/>
                  </a:lnTo>
                  <a:lnTo>
                    <a:pt x="1143000" y="387985"/>
                  </a:lnTo>
                  <a:lnTo>
                    <a:pt x="1141643" y="402495"/>
                  </a:lnTo>
                  <a:lnTo>
                    <a:pt x="1123287" y="439640"/>
                  </a:lnTo>
                  <a:lnTo>
                    <a:pt x="1088735" y="462005"/>
                  </a:lnTo>
                  <a:lnTo>
                    <a:pt x="77597" y="465581"/>
                  </a:lnTo>
                  <a:lnTo>
                    <a:pt x="63100" y="464227"/>
                  </a:lnTo>
                  <a:lnTo>
                    <a:pt x="25961" y="445886"/>
                  </a:lnTo>
                  <a:lnTo>
                    <a:pt x="3580" y="411336"/>
                  </a:lnTo>
                  <a:lnTo>
                    <a:pt x="0" y="77597"/>
                  </a:lnTo>
                  <a:close/>
                </a:path>
              </a:pathLst>
            </a:custGeom>
            <a:ln w="25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5326379" y="5334000"/>
              <a:ext cx="491490" cy="901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56100"/>
                </a:lnSpc>
              </a:pP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rich rich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42863" y="6014847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1995805" y="0"/>
                  </a:moveTo>
                  <a:lnTo>
                    <a:pt x="68217" y="562"/>
                  </a:lnTo>
                  <a:lnTo>
                    <a:pt x="29762" y="16513"/>
                  </a:lnTo>
                  <a:lnTo>
                    <a:pt x="5260" y="49475"/>
                  </a:lnTo>
                  <a:lnTo>
                    <a:pt x="0" y="77597"/>
                  </a:lnTo>
                  <a:lnTo>
                    <a:pt x="563" y="397374"/>
                  </a:lnTo>
                  <a:lnTo>
                    <a:pt x="16529" y="435840"/>
                  </a:lnTo>
                  <a:lnTo>
                    <a:pt x="49496" y="460327"/>
                  </a:lnTo>
                  <a:lnTo>
                    <a:pt x="77597" y="465581"/>
                  </a:lnTo>
                  <a:lnTo>
                    <a:pt x="2005184" y="465019"/>
                  </a:lnTo>
                  <a:lnTo>
                    <a:pt x="2043639" y="449068"/>
                  </a:lnTo>
                  <a:lnTo>
                    <a:pt x="2068141" y="416106"/>
                  </a:lnTo>
                  <a:lnTo>
                    <a:pt x="2073402" y="387985"/>
                  </a:lnTo>
                  <a:lnTo>
                    <a:pt x="2072838" y="68207"/>
                  </a:lnTo>
                  <a:lnTo>
                    <a:pt x="2056872" y="29741"/>
                  </a:lnTo>
                  <a:lnTo>
                    <a:pt x="2023905" y="5254"/>
                  </a:lnTo>
                  <a:lnTo>
                    <a:pt x="199580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42863" y="6014847"/>
              <a:ext cx="2073910" cy="466090"/>
            </a:xfrm>
            <a:custGeom>
              <a:avLst/>
              <a:gdLst/>
              <a:ahLst/>
              <a:cxnLst/>
              <a:rect l="l" t="t" r="r" b="b"/>
              <a:pathLst>
                <a:path w="2073909" h="466089">
                  <a:moveTo>
                    <a:pt x="0" y="77597"/>
                  </a:moveTo>
                  <a:lnTo>
                    <a:pt x="11462" y="37011"/>
                  </a:lnTo>
                  <a:lnTo>
                    <a:pt x="41362" y="8976"/>
                  </a:lnTo>
                  <a:lnTo>
                    <a:pt x="1995805" y="0"/>
                  </a:lnTo>
                  <a:lnTo>
                    <a:pt x="2010301" y="1354"/>
                  </a:lnTo>
                  <a:lnTo>
                    <a:pt x="2047440" y="19695"/>
                  </a:lnTo>
                  <a:lnTo>
                    <a:pt x="2069821" y="54245"/>
                  </a:lnTo>
                  <a:lnTo>
                    <a:pt x="2073402" y="387985"/>
                  </a:lnTo>
                  <a:lnTo>
                    <a:pt x="2072045" y="402495"/>
                  </a:lnTo>
                  <a:lnTo>
                    <a:pt x="2053689" y="439640"/>
                  </a:lnTo>
                  <a:lnTo>
                    <a:pt x="2019137" y="462005"/>
                  </a:lnTo>
                  <a:lnTo>
                    <a:pt x="77597" y="465581"/>
                  </a:lnTo>
                  <a:lnTo>
                    <a:pt x="63100" y="464227"/>
                  </a:lnTo>
                  <a:lnTo>
                    <a:pt x="25961" y="445886"/>
                  </a:lnTo>
                  <a:lnTo>
                    <a:pt x="3580" y="411336"/>
                  </a:lnTo>
                  <a:lnTo>
                    <a:pt x="0" y="77597"/>
                  </a:lnTo>
                  <a:close/>
                </a:path>
              </a:pathLst>
            </a:custGeom>
            <a:ln w="251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6367780" y="5410200"/>
              <a:ext cx="1709420" cy="9017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56100"/>
                </a:lnSpc>
              </a:pP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t</a:t>
              </a:r>
              <a:r>
                <a:rPr sz="2400" spc="-45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oublema</a:t>
              </a:r>
              <a:r>
                <a:rPr sz="2400" spc="-70" dirty="0">
                  <a:solidFill>
                    <a:srgbClr val="FFFFFF"/>
                  </a:solidFill>
                  <a:latin typeface="Calibri"/>
                  <a:cs typeface="Calibri"/>
                </a:rPr>
                <a:t>k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er t</a:t>
              </a:r>
              <a:r>
                <a:rPr sz="2400" spc="-45" dirty="0">
                  <a:solidFill>
                    <a:srgbClr val="FFFFFF"/>
                  </a:solidFill>
                  <a:latin typeface="Calibri"/>
                  <a:cs typeface="Calibri"/>
                </a:rPr>
                <a:t>r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oublema</a:t>
              </a:r>
              <a:r>
                <a:rPr sz="2400" spc="-70" dirty="0">
                  <a:solidFill>
                    <a:srgbClr val="FFFFFF"/>
                  </a:solidFill>
                  <a:latin typeface="Calibri"/>
                  <a:cs typeface="Calibri"/>
                </a:rPr>
                <a:t>k</a:t>
              </a: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er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2453385" y="6108700"/>
              <a:ext cx="870585" cy="3302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400" spc="-5" dirty="0">
                  <a:solidFill>
                    <a:srgbClr val="FFFFFF"/>
                  </a:solidFill>
                  <a:latin typeface="Calibri"/>
                  <a:cs typeface="Calibri"/>
                </a:rPr>
                <a:t>JBee</a:t>
              </a:r>
              <a:r>
                <a:rPr sz="2400" spc="-15" dirty="0">
                  <a:solidFill>
                    <a:srgbClr val="FFFFFF"/>
                  </a:solidFill>
                  <a:latin typeface="Calibri"/>
                  <a:cs typeface="Calibri"/>
                </a:rPr>
                <a:t>b</a:t>
              </a:r>
              <a:r>
                <a:rPr sz="2400" dirty="0">
                  <a:solidFill>
                    <a:srgbClr val="FFFFFF"/>
                  </a:solidFill>
                  <a:latin typeface="Calibri"/>
                  <a:cs typeface="Calibri"/>
                </a:rPr>
                <a:t>s</a:t>
              </a:r>
              <a:endParaRPr sz="24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A</a:t>
            </a:r>
            <a:r>
              <a:rPr u="sng" spc="-55" dirty="0"/>
              <a:t>L</a:t>
            </a:r>
            <a:r>
              <a:rPr u="sng" spc="-50" dirty="0"/>
              <a:t>IA</a:t>
            </a:r>
            <a:r>
              <a:rPr u="sng" spc="-60" dirty="0"/>
              <a:t>S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0032"/>
            <a:ext cx="7346315" cy="124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8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ho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969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ali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 </a:t>
            </a:r>
            <a:r>
              <a:rPr sz="2600" spc="-5" dirty="0">
                <a:latin typeface="Courier New"/>
                <a:cs typeface="Courier New"/>
              </a:rPr>
              <a:t>war</a:t>
            </a:r>
            <a:r>
              <a:rPr sz="2600" dirty="0">
                <a:latin typeface="Courier New"/>
                <a:cs typeface="Courier New"/>
              </a:rPr>
              <a:t>m</a:t>
            </a:r>
            <a:r>
              <a:rPr sz="2600" spc="-96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– changing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e chan</a:t>
            </a:r>
            <a:r>
              <a:rPr sz="2600" spc="-3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spc="-15" dirty="0">
                <a:latin typeface="Calibri"/>
                <a:cs typeface="Calibri"/>
              </a:rPr>
              <a:t>t</a:t>
            </a:r>
            <a:r>
              <a:rPr sz="2600" spc="-10" dirty="0">
                <a:latin typeface="Calibri"/>
                <a:cs typeface="Calibri"/>
              </a:rPr>
              <a:t>he</a:t>
            </a:r>
            <a:endParaRPr sz="2600" dirty="0">
              <a:latin typeface="Calibri"/>
              <a:cs typeface="Calibri"/>
            </a:endParaRPr>
          </a:p>
          <a:p>
            <a:pPr marL="104139">
              <a:lnSpc>
                <a:spcPts val="2980"/>
              </a:lnSpc>
            </a:pPr>
            <a:r>
              <a:rPr sz="2600" spc="-10" dirty="0">
                <a:latin typeface="Calibri"/>
                <a:cs typeface="Calibri"/>
              </a:rPr>
              <a:t>other!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ourier New"/>
                <a:cs typeface="Courier New"/>
              </a:rPr>
              <a:t>append()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alibri"/>
                <a:cs typeface="Calibri"/>
              </a:rPr>
              <a:t>ha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ect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0" y="3480054"/>
            <a:ext cx="3704844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2701" y="3480054"/>
            <a:ext cx="4994148" cy="2885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66759" y="5002529"/>
            <a:ext cx="777240" cy="866775"/>
          </a:xfrm>
          <a:custGeom>
            <a:avLst/>
            <a:gdLst/>
            <a:ahLst/>
            <a:cxnLst/>
            <a:rect l="l" t="t" r="r" b="b"/>
            <a:pathLst>
              <a:path w="777240" h="866775">
                <a:moveTo>
                  <a:pt x="0" y="866394"/>
                </a:moveTo>
                <a:lnTo>
                  <a:pt x="777240" y="866394"/>
                </a:lnTo>
                <a:lnTo>
                  <a:pt x="777240" y="0"/>
                </a:lnTo>
                <a:lnTo>
                  <a:pt x="0" y="0"/>
                </a:lnTo>
                <a:lnTo>
                  <a:pt x="0" y="8663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6939" y="5002530"/>
            <a:ext cx="3089910" cy="967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L</a:t>
            </a:r>
            <a:r>
              <a:rPr u="sng" spc="-50" dirty="0"/>
              <a:t>A</a:t>
            </a:r>
            <a:r>
              <a:rPr u="sng" spc="-80" dirty="0"/>
              <a:t>S</a:t>
            </a:r>
            <a:r>
              <a:rPr u="sng" dirty="0"/>
              <a:t>T</a:t>
            </a:r>
            <a:r>
              <a:rPr u="sng" spc="-100" dirty="0"/>
              <a:t> </a:t>
            </a:r>
            <a:r>
              <a:rPr u="sng" spc="-50" dirty="0"/>
              <a:t>TI</a:t>
            </a:r>
            <a:r>
              <a:rPr u="sng" spc="-55" dirty="0"/>
              <a:t>M</a:t>
            </a:r>
            <a:r>
              <a:rPr u="sng" spc="-5" dirty="0"/>
              <a:t>E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5702935" cy="195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functions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ompositio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tructu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b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action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–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sup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ai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s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usin</a:t>
            </a:r>
            <a:r>
              <a:rPr sz="2600" spc="-5" dirty="0">
                <a:latin typeface="Calibri"/>
                <a:cs typeface="Calibri"/>
              </a:rPr>
              <a:t>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function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</a:t>
            </a:r>
            <a:r>
              <a:rPr sz="2600" dirty="0">
                <a:latin typeface="Calibri"/>
                <a:cs typeface="Calibri"/>
              </a:rPr>
              <a:t>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C</a:t>
            </a:r>
            <a:r>
              <a:rPr u="sng" spc="-175" dirty="0"/>
              <a:t>L</a:t>
            </a:r>
            <a:r>
              <a:rPr u="sng" spc="-50" dirty="0"/>
              <a:t>O</a:t>
            </a:r>
            <a:r>
              <a:rPr u="sng" spc="-45" dirty="0"/>
              <a:t>N</a:t>
            </a: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dirty="0"/>
              <a:t>G</a:t>
            </a:r>
            <a:r>
              <a:rPr u="sng" spc="-100" dirty="0"/>
              <a:t> </a:t>
            </a:r>
            <a:r>
              <a:rPr u="sng" dirty="0"/>
              <a:t>A</a:t>
            </a:r>
            <a:r>
              <a:rPr u="sng" spc="-100" dirty="0"/>
              <a:t> </a:t>
            </a:r>
            <a:r>
              <a:rPr u="sng" spc="-55" dirty="0"/>
              <a:t>L</a:t>
            </a:r>
            <a:r>
              <a:rPr u="sng" spc="-50" dirty="0"/>
              <a:t>I</a:t>
            </a:r>
            <a:r>
              <a:rPr u="sng" spc="-80" dirty="0"/>
              <a:t>S</a:t>
            </a:r>
            <a:r>
              <a:rPr u="sng" dirty="0"/>
              <a:t>T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6565900" cy="70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ts val="295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c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y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eleme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endParaRPr sz="2600" dirty="0">
              <a:latin typeface="Calibri"/>
              <a:cs typeface="Calibri"/>
            </a:endParaRPr>
          </a:p>
          <a:p>
            <a:pPr marL="253365">
              <a:lnSpc>
                <a:spcPts val="2950"/>
              </a:lnSpc>
            </a:pPr>
            <a:r>
              <a:rPr sz="2600" spc="-10" dirty="0">
                <a:latin typeface="Courier New"/>
                <a:cs typeface="Courier New"/>
              </a:rPr>
              <a:t>chil</a:t>
            </a:r>
            <a:r>
              <a:rPr sz="2600" spc="-5" dirty="0">
                <a:latin typeface="Courier New"/>
                <a:cs typeface="Courier New"/>
              </a:rPr>
              <a:t>l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cool[:]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066" y="3360420"/>
            <a:ext cx="3429000" cy="135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9989" y="3360420"/>
            <a:ext cx="5414010" cy="283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6444" y="5328665"/>
            <a:ext cx="4067810" cy="1072515"/>
          </a:xfrm>
          <a:custGeom>
            <a:avLst/>
            <a:gdLst/>
            <a:ahLst/>
            <a:cxnLst/>
            <a:rect l="l" t="t" r="r" b="b"/>
            <a:pathLst>
              <a:path w="4067809" h="1072514">
                <a:moveTo>
                  <a:pt x="0" y="1072134"/>
                </a:moveTo>
                <a:lnTo>
                  <a:pt x="4067555" y="1072134"/>
                </a:lnTo>
                <a:lnTo>
                  <a:pt x="4067555" y="0"/>
                </a:lnTo>
                <a:lnTo>
                  <a:pt x="0" y="0"/>
                </a:lnTo>
                <a:lnTo>
                  <a:pt x="0" y="10721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9989" y="3360420"/>
            <a:ext cx="5414010" cy="2835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169147" y="6637845"/>
            <a:ext cx="16129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41241" y="2321814"/>
            <a:ext cx="5200650" cy="42009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10605" y="4800600"/>
            <a:ext cx="3510279" cy="1722120"/>
          </a:xfrm>
          <a:custGeom>
            <a:avLst/>
            <a:gdLst/>
            <a:ahLst/>
            <a:cxnLst/>
            <a:rect l="l" t="t" r="r" b="b"/>
            <a:pathLst>
              <a:path w="3510279" h="1722120">
                <a:moveTo>
                  <a:pt x="0" y="1722120"/>
                </a:moveTo>
                <a:lnTo>
                  <a:pt x="3509772" y="1722120"/>
                </a:lnTo>
                <a:lnTo>
                  <a:pt x="3509772" y="0"/>
                </a:lnTo>
                <a:lnTo>
                  <a:pt x="0" y="0"/>
                </a:lnTo>
                <a:lnTo>
                  <a:pt x="0" y="172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95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60" dirty="0"/>
              <a:t>S</a:t>
            </a:r>
            <a:r>
              <a:rPr u="sng" spc="-50" dirty="0"/>
              <a:t>O</a:t>
            </a:r>
            <a:r>
              <a:rPr u="sng" spc="-100" dirty="0"/>
              <a:t>R</a:t>
            </a:r>
            <a:r>
              <a:rPr u="sng" spc="-50" dirty="0"/>
              <a:t>TI</a:t>
            </a:r>
            <a:r>
              <a:rPr u="sng" spc="-45" dirty="0"/>
              <a:t>N</a:t>
            </a:r>
            <a:r>
              <a:rPr u="sng" dirty="0"/>
              <a:t>G</a:t>
            </a:r>
            <a:r>
              <a:rPr u="sng" spc="-105" dirty="0"/>
              <a:t> </a:t>
            </a:r>
            <a:r>
              <a:rPr u="sng" spc="-55" dirty="0"/>
              <a:t>L</a:t>
            </a:r>
            <a:r>
              <a:rPr u="sng" spc="-50" dirty="0"/>
              <a:t>I</a:t>
            </a:r>
            <a:r>
              <a:rPr u="sng" spc="-80" dirty="0"/>
              <a:t>S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259" y="1877332"/>
            <a:ext cx="2367280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dirty="0">
                <a:latin typeface="Calibri"/>
                <a:cs typeface="Calibri"/>
              </a:rPr>
              <a:t>ing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sort()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546" y="1897126"/>
            <a:ext cx="437959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turns</a:t>
            </a:r>
            <a:r>
              <a:rPr sz="2600" spc="-5" dirty="0">
                <a:latin typeface="Calibri"/>
                <a:cs typeface="Calibri"/>
              </a:rPr>
              <a:t> nothing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59" y="2411954"/>
            <a:ext cx="2763520" cy="144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marR="5080" indent="-91440">
              <a:lnSpc>
                <a:spcPct val="903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10" dirty="0">
                <a:latin typeface="Calibri"/>
                <a:cs typeface="Calibri"/>
              </a:rPr>
              <a:t>l</a:t>
            </a:r>
            <a:r>
              <a:rPr sz="2600" spc="-5" dirty="0">
                <a:latin typeface="Calibri"/>
                <a:cs typeface="Calibri"/>
              </a:rPr>
              <a:t>ing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sorted()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does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 ass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gn 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esult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ari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ble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1064" y="3915155"/>
            <a:ext cx="3610355" cy="2343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1241" y="2321051"/>
            <a:ext cx="5195316" cy="4214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65647" y="4779264"/>
            <a:ext cx="3510279" cy="1722120"/>
          </a:xfrm>
          <a:custGeom>
            <a:avLst/>
            <a:gdLst/>
            <a:ahLst/>
            <a:cxnLst/>
            <a:rect l="l" t="t" r="r" b="b"/>
            <a:pathLst>
              <a:path w="3510279" h="1722120">
                <a:moveTo>
                  <a:pt x="0" y="1722120"/>
                </a:moveTo>
                <a:lnTo>
                  <a:pt x="3509772" y="1722120"/>
                </a:lnTo>
                <a:lnTo>
                  <a:pt x="3509772" y="0"/>
                </a:lnTo>
                <a:lnTo>
                  <a:pt x="0" y="0"/>
                </a:lnTo>
                <a:lnTo>
                  <a:pt x="0" y="172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9717" y="2324100"/>
            <a:ext cx="5195316" cy="42146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760" rIns="0" bIns="0" rtlCol="0">
            <a:spAutoFit/>
          </a:bodyPr>
          <a:lstStyle/>
          <a:p>
            <a:pPr marL="269875">
              <a:lnSpc>
                <a:spcPct val="100000"/>
              </a:lnSpc>
            </a:pPr>
            <a:r>
              <a:rPr u="sng" spc="-935" dirty="0">
                <a:latin typeface="Calibri Light"/>
                <a:cs typeface="Calibri Light"/>
              </a:rPr>
              <a:t> </a:t>
            </a:r>
            <a:r>
              <a:rPr u="sng" spc="-50" dirty="0">
                <a:latin typeface="Calibri Light"/>
                <a:cs typeface="Calibri Light"/>
              </a:rPr>
              <a:t>LI</a:t>
            </a:r>
            <a:r>
              <a:rPr u="sng" spc="-80" dirty="0">
                <a:latin typeface="Calibri Light"/>
                <a:cs typeface="Calibri Light"/>
              </a:rPr>
              <a:t>S</a:t>
            </a:r>
            <a:r>
              <a:rPr u="sng" spc="-70" dirty="0">
                <a:latin typeface="Calibri Light"/>
                <a:cs typeface="Calibri Light"/>
              </a:rPr>
              <a:t>T</a:t>
            </a:r>
            <a:r>
              <a:rPr u="sng" dirty="0">
                <a:latin typeface="Calibri Light"/>
                <a:cs typeface="Calibri Light"/>
              </a:rPr>
              <a:t>S</a:t>
            </a:r>
            <a:r>
              <a:rPr u="sng" spc="-100" dirty="0">
                <a:latin typeface="Calibri Light"/>
                <a:cs typeface="Calibri Light"/>
              </a:rPr>
              <a:t> </a:t>
            </a:r>
            <a:r>
              <a:rPr u="sng" spc="-50" dirty="0">
                <a:latin typeface="Calibri Light"/>
                <a:cs typeface="Calibri Light"/>
              </a:rPr>
              <a:t>O</a:t>
            </a:r>
            <a:r>
              <a:rPr u="sng" dirty="0">
                <a:latin typeface="Calibri Light"/>
                <a:cs typeface="Calibri Light"/>
              </a:rPr>
              <a:t>F</a:t>
            </a:r>
            <a:r>
              <a:rPr u="sng" spc="-100" dirty="0">
                <a:latin typeface="Calibri Light"/>
                <a:cs typeface="Calibri Light"/>
              </a:rPr>
              <a:t> </a:t>
            </a:r>
            <a:r>
              <a:rPr u="sng" spc="-50" dirty="0">
                <a:latin typeface="Calibri Light"/>
                <a:cs typeface="Calibri Light"/>
              </a:rPr>
              <a:t>LI</a:t>
            </a:r>
            <a:r>
              <a:rPr u="sng" spc="-80" dirty="0">
                <a:latin typeface="Calibri Light"/>
                <a:cs typeface="Calibri Light"/>
              </a:rPr>
              <a:t>S</a:t>
            </a:r>
            <a:r>
              <a:rPr u="sng" spc="-70" dirty="0">
                <a:latin typeface="Calibri Light"/>
                <a:cs typeface="Calibri Light"/>
              </a:rPr>
              <a:t>T</a:t>
            </a:r>
            <a:r>
              <a:rPr u="sng" dirty="0">
                <a:latin typeface="Calibri Light"/>
                <a:cs typeface="Calibri Light"/>
              </a:rPr>
              <a:t>S</a:t>
            </a:r>
            <a:r>
              <a:rPr u="sng" spc="-100" dirty="0">
                <a:latin typeface="Calibri Light"/>
                <a:cs typeface="Calibri Light"/>
              </a:rPr>
              <a:t> </a:t>
            </a:r>
            <a:r>
              <a:rPr u="sng" spc="-50" dirty="0">
                <a:latin typeface="Calibri Light"/>
                <a:cs typeface="Calibri Light"/>
              </a:rPr>
              <a:t>O</a:t>
            </a:r>
            <a:r>
              <a:rPr u="sng" dirty="0">
                <a:latin typeface="Calibri Light"/>
                <a:cs typeface="Calibri Light"/>
              </a:rPr>
              <a:t>F</a:t>
            </a:r>
            <a:r>
              <a:rPr u="sng" spc="-100" dirty="0">
                <a:latin typeface="Calibri Light"/>
                <a:cs typeface="Calibri Light"/>
              </a:rPr>
              <a:t> </a:t>
            </a:r>
            <a:r>
              <a:rPr u="sng" spc="-50" dirty="0">
                <a:latin typeface="Calibri Light"/>
                <a:cs typeface="Calibri Light"/>
              </a:rPr>
              <a:t>LI</a:t>
            </a:r>
            <a:r>
              <a:rPr u="sng" spc="-80" dirty="0">
                <a:latin typeface="Calibri Light"/>
                <a:cs typeface="Calibri Light"/>
              </a:rPr>
              <a:t>S</a:t>
            </a:r>
            <a:r>
              <a:rPr u="sng" spc="-70" dirty="0">
                <a:latin typeface="Calibri Light"/>
                <a:cs typeface="Calibri Light"/>
              </a:rPr>
              <a:t>T</a:t>
            </a:r>
            <a:r>
              <a:rPr u="sng" dirty="0">
                <a:latin typeface="Calibri Light"/>
                <a:cs typeface="Calibri Light"/>
              </a:rPr>
              <a:t>S</a:t>
            </a:r>
            <a:r>
              <a:rPr u="sng" spc="-100" dirty="0">
                <a:latin typeface="Calibri Light"/>
                <a:cs typeface="Calibri Light"/>
              </a:rPr>
              <a:t> </a:t>
            </a:r>
            <a:r>
              <a:rPr u="sng" spc="-50" dirty="0">
                <a:latin typeface="Calibri Light"/>
                <a:cs typeface="Calibri Light"/>
              </a:rPr>
              <a:t>OF…</a:t>
            </a:r>
            <a:r>
              <a:rPr u="sng" dirty="0">
                <a:latin typeface="Calibri Light"/>
                <a:cs typeface="Calibri Light"/>
              </a:rPr>
              <a:t>.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3235960" cy="1241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 indent="-91440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 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ne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st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</a:t>
            </a:r>
          </a:p>
          <a:p>
            <a:pPr marL="104139" marR="5080" indent="-91440">
              <a:lnSpc>
                <a:spcPts val="2810"/>
              </a:lnSpc>
              <a:spcBef>
                <a:spcPts val="144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sid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f</a:t>
            </a:r>
            <a:r>
              <a:rPr sz="2600" spc="-7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ects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till </a:t>
            </a:r>
            <a:r>
              <a:rPr sz="2600" spc="-10" dirty="0">
                <a:latin typeface="Calibri"/>
                <a:cs typeface="Calibri"/>
              </a:rPr>
              <a:t>possibl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</a:t>
            </a:r>
            <a:r>
              <a:rPr sz="2600" spc="-35" dirty="0">
                <a:latin typeface="Calibri"/>
                <a:cs typeface="Calibri"/>
              </a:rPr>
              <a:t>ta</a:t>
            </a:r>
            <a:r>
              <a:rPr sz="2600" dirty="0">
                <a:latin typeface="Calibri"/>
                <a:cs typeface="Calibri"/>
              </a:rPr>
              <a:t>tion</a:t>
            </a:r>
          </a:p>
        </p:txBody>
      </p:sp>
      <p:sp>
        <p:nvSpPr>
          <p:cNvPr id="4" name="object 4"/>
          <p:cNvSpPr/>
          <p:nvPr/>
        </p:nvSpPr>
        <p:spPr>
          <a:xfrm>
            <a:off x="651510" y="3922014"/>
            <a:ext cx="2943605" cy="2067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1855" y="2487929"/>
            <a:ext cx="4781549" cy="4012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8925">
              <a:lnSpc>
                <a:spcPts val="5330"/>
              </a:lnSpc>
            </a:pPr>
            <a:r>
              <a:rPr spc="-50" dirty="0"/>
              <a:t>MU</a:t>
            </a:r>
            <a:r>
              <a:rPr spc="-425" dirty="0"/>
              <a:t>TA</a:t>
            </a:r>
            <a:r>
              <a:rPr spc="-50" dirty="0"/>
              <a:t>TI</a:t>
            </a:r>
            <a:r>
              <a:rPr spc="-55" dirty="0"/>
              <a:t>O</a:t>
            </a:r>
            <a:r>
              <a:rPr dirty="0"/>
              <a:t>N</a:t>
            </a:r>
            <a:r>
              <a:rPr spc="-120" dirty="0"/>
              <a:t> </a:t>
            </a:r>
            <a:r>
              <a:rPr spc="-50" dirty="0"/>
              <a:t>AN</a:t>
            </a:r>
            <a:r>
              <a:rPr dirty="0"/>
              <a:t>D</a:t>
            </a:r>
            <a:r>
              <a:rPr spc="-114" dirty="0"/>
              <a:t> </a:t>
            </a:r>
            <a:r>
              <a:rPr spc="-50" dirty="0"/>
              <a:t>IT</a:t>
            </a:r>
            <a:r>
              <a:rPr spc="-55" dirty="0"/>
              <a:t>E</a:t>
            </a:r>
            <a:r>
              <a:rPr spc="-50" dirty="0"/>
              <a:t>R</a:t>
            </a:r>
            <a:r>
              <a:rPr spc="-425" dirty="0"/>
              <a:t>A</a:t>
            </a:r>
            <a:r>
              <a:rPr spc="-50" dirty="0"/>
              <a:t>TI</a:t>
            </a:r>
            <a:r>
              <a:rPr spc="-55" dirty="0"/>
              <a:t>O</a:t>
            </a:r>
            <a:r>
              <a:rPr dirty="0"/>
              <a:t>N</a:t>
            </a:r>
          </a:p>
          <a:p>
            <a:pPr marL="288925">
              <a:lnSpc>
                <a:spcPts val="5330"/>
              </a:lnSpc>
              <a:tabLst>
                <a:tab pos="7879715" algn="l"/>
              </a:tabLst>
            </a:pPr>
            <a:r>
              <a:rPr u="sng" spc="-380" dirty="0"/>
              <a:t>T</a:t>
            </a:r>
            <a:r>
              <a:rPr u="sng" spc="-30" dirty="0"/>
              <a:t>r</a:t>
            </a:r>
            <a:r>
              <a:rPr u="sng" spc="-5" dirty="0"/>
              <a:t>y</a:t>
            </a:r>
            <a:r>
              <a:rPr u="sng" spc="-110" dirty="0"/>
              <a:t> </a:t>
            </a:r>
            <a:r>
              <a:rPr u="sng" spc="-55" dirty="0"/>
              <a:t>thi</a:t>
            </a:r>
            <a:r>
              <a:rPr u="sng" spc="-5" dirty="0"/>
              <a:t>s</a:t>
            </a:r>
            <a:r>
              <a:rPr u="sng" spc="-100" dirty="0"/>
              <a:t> </a:t>
            </a:r>
            <a:r>
              <a:rPr u="sng" spc="-55" dirty="0"/>
              <a:t>i</a:t>
            </a:r>
            <a:r>
              <a:rPr u="sng" spc="-5" dirty="0"/>
              <a:t>n</a:t>
            </a:r>
            <a:r>
              <a:rPr u="sng" spc="-95" dirty="0"/>
              <a:t> </a:t>
            </a:r>
            <a:r>
              <a:rPr u="sng" spc="-105" dirty="0"/>
              <a:t>P</a:t>
            </a:r>
            <a:r>
              <a:rPr u="sng" spc="-30" dirty="0"/>
              <a:t>y</a:t>
            </a:r>
            <a:r>
              <a:rPr u="sng" spc="-55" dirty="0"/>
              <a:t>tho</a:t>
            </a:r>
            <a:r>
              <a:rPr u="sng" spc="-5" dirty="0"/>
              <a:t>n</a:t>
            </a:r>
            <a:r>
              <a:rPr u="sng" spc="-105" dirty="0"/>
              <a:t> </a:t>
            </a:r>
            <a:r>
              <a:rPr u="sng" spc="-380" dirty="0"/>
              <a:t>T</a:t>
            </a:r>
            <a:r>
              <a:rPr u="sng" spc="-55" dirty="0"/>
              <a:t>u</a:t>
            </a:r>
            <a:r>
              <a:rPr u="sng" spc="-100" dirty="0"/>
              <a:t>t</a:t>
            </a:r>
            <a:r>
              <a:rPr u="sng" spc="-55" dirty="0"/>
              <a:t>or</a:t>
            </a:r>
            <a:r>
              <a:rPr u="sng" spc="-5" dirty="0"/>
              <a:t>!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108" y="1870727"/>
            <a:ext cx="6044565" cy="348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oid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er </a:t>
            </a:r>
            <a:r>
              <a:rPr sz="2400" dirty="0">
                <a:latin typeface="Calibri"/>
                <a:cs typeface="Calibri"/>
              </a:rPr>
              <a:t>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3108" y="2280690"/>
            <a:ext cx="3493770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0550" marR="5080" indent="-578485">
              <a:lnSpc>
                <a:spcPct val="110000"/>
              </a:lnSpc>
            </a:pPr>
            <a:r>
              <a:rPr sz="1900" spc="-5" dirty="0">
                <a:latin typeface="Courier New"/>
                <a:cs typeface="Courier New"/>
              </a:rPr>
              <a:t>de</a:t>
            </a:r>
            <a:r>
              <a:rPr sz="1900" dirty="0">
                <a:latin typeface="Courier New"/>
                <a:cs typeface="Courier New"/>
              </a:rPr>
              <a:t>f</a:t>
            </a:r>
            <a:r>
              <a:rPr sz="1900" spc="-10" dirty="0">
                <a:latin typeface="Courier New"/>
                <a:cs typeface="Courier New"/>
              </a:rPr>
              <a:t> r</a:t>
            </a:r>
            <a:r>
              <a:rPr sz="1900" spc="-5" dirty="0">
                <a:latin typeface="Courier New"/>
                <a:cs typeface="Courier New"/>
              </a:rPr>
              <a:t>em</a:t>
            </a:r>
            <a:r>
              <a:rPr sz="1900" spc="-10" dirty="0">
                <a:latin typeface="Courier New"/>
                <a:cs typeface="Courier New"/>
              </a:rPr>
              <a:t>o</a:t>
            </a:r>
            <a:r>
              <a:rPr sz="1900" spc="-5" dirty="0">
                <a:latin typeface="Courier New"/>
                <a:cs typeface="Courier New"/>
              </a:rPr>
              <a:t>v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_d</a:t>
            </a:r>
            <a:r>
              <a:rPr sz="1900" spc="-10" dirty="0">
                <a:latin typeface="Courier New"/>
                <a:cs typeface="Courier New"/>
              </a:rPr>
              <a:t>u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(L</a:t>
            </a:r>
            <a:r>
              <a:rPr sz="1900" spc="-10" dirty="0">
                <a:latin typeface="Courier New"/>
                <a:cs typeface="Courier New"/>
              </a:rPr>
              <a:t>1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</a:t>
            </a:r>
            <a:r>
              <a:rPr sz="1900" spc="-10" dirty="0">
                <a:latin typeface="Courier New"/>
                <a:cs typeface="Courier New"/>
              </a:rPr>
              <a:t>)</a:t>
            </a:r>
            <a:r>
              <a:rPr sz="1900" dirty="0">
                <a:latin typeface="Courier New"/>
                <a:cs typeface="Courier New"/>
              </a:rPr>
              <a:t>: </a:t>
            </a:r>
            <a:r>
              <a:rPr sz="1900" spc="-10" dirty="0">
                <a:latin typeface="Courier New"/>
                <a:cs typeface="Courier New"/>
              </a:rPr>
              <a:t>f</a:t>
            </a:r>
            <a:r>
              <a:rPr sz="1900" spc="-5" dirty="0">
                <a:latin typeface="Courier New"/>
                <a:cs typeface="Courier New"/>
              </a:rPr>
              <a:t>o</a:t>
            </a:r>
            <a:r>
              <a:rPr sz="1900" dirty="0">
                <a:latin typeface="Courier New"/>
                <a:cs typeface="Courier New"/>
              </a:rPr>
              <a:t>r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</a:t>
            </a:r>
            <a:r>
              <a:rPr sz="1900" spc="-10" dirty="0">
                <a:latin typeface="Courier New"/>
                <a:cs typeface="Courier New"/>
              </a:rPr>
              <a:t>1</a:t>
            </a:r>
            <a:r>
              <a:rPr sz="1900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5044" y="2917976"/>
            <a:ext cx="2482215" cy="585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f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 </a:t>
            </a:r>
            <a:r>
              <a:rPr sz="1900" spc="-10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L2:</a:t>
            </a:r>
            <a:endParaRPr sz="1900" dirty="0">
              <a:latin typeface="Courier New"/>
              <a:cs typeface="Courier New"/>
            </a:endParaRPr>
          </a:p>
          <a:p>
            <a:pPr marL="734695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1</a:t>
            </a:r>
            <a:r>
              <a:rPr sz="1900" spc="-10" dirty="0">
                <a:latin typeface="Courier New"/>
                <a:cs typeface="Courier New"/>
              </a:rPr>
              <a:t>.</a:t>
            </a:r>
            <a:r>
              <a:rPr sz="1900" spc="-5" dirty="0">
                <a:latin typeface="Courier New"/>
                <a:cs typeface="Courier New"/>
              </a:rPr>
              <a:t>re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o</a:t>
            </a:r>
            <a:r>
              <a:rPr sz="1900" spc="-10" dirty="0">
                <a:latin typeface="Courier New"/>
                <a:cs typeface="Courier New"/>
              </a:rPr>
              <a:t>v</a:t>
            </a:r>
            <a:r>
              <a:rPr sz="1900" spc="-5" dirty="0">
                <a:latin typeface="Courier New"/>
                <a:cs typeface="Courier New"/>
              </a:rPr>
              <a:t>e(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3108" y="3873524"/>
            <a:ext cx="3174492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900" spc="-5" dirty="0" smtClean="0">
                <a:latin typeface="Courier New"/>
                <a:cs typeface="Courier New"/>
              </a:rPr>
              <a:t>L</a:t>
            </a:r>
            <a:r>
              <a:rPr sz="1900" dirty="0" smtClean="0">
                <a:latin typeface="Courier New"/>
                <a:cs typeface="Courier New"/>
              </a:rPr>
              <a:t>1</a:t>
            </a:r>
            <a:r>
              <a:rPr sz="1900" spc="-10" dirty="0" smtClean="0">
                <a:latin typeface="Courier New"/>
                <a:cs typeface="Courier New"/>
              </a:rPr>
              <a:t> </a:t>
            </a:r>
            <a:r>
              <a:rPr sz="1900" dirty="0" smtClean="0">
                <a:latin typeface="Courier New"/>
                <a:cs typeface="Courier New"/>
              </a:rPr>
              <a:t>=</a:t>
            </a:r>
            <a:r>
              <a:rPr sz="1900" spc="-10" dirty="0" smtClean="0">
                <a:latin typeface="Courier New"/>
                <a:cs typeface="Courier New"/>
              </a:rPr>
              <a:t> </a:t>
            </a:r>
            <a:r>
              <a:rPr sz="1900" spc="-5" dirty="0" smtClean="0">
                <a:latin typeface="Courier New"/>
                <a:cs typeface="Courier New"/>
              </a:rPr>
              <a:t>[1</a:t>
            </a:r>
            <a:r>
              <a:rPr sz="1900" dirty="0" smtClean="0">
                <a:latin typeface="Courier New"/>
                <a:cs typeface="Courier New"/>
              </a:rPr>
              <a:t>,</a:t>
            </a:r>
            <a:r>
              <a:rPr sz="1900" spc="-10" dirty="0" smtClean="0">
                <a:latin typeface="Courier New"/>
                <a:cs typeface="Courier New"/>
              </a:rPr>
              <a:t> 2</a:t>
            </a:r>
            <a:r>
              <a:rPr sz="1900" dirty="0" smtClean="0">
                <a:latin typeface="Courier New"/>
                <a:cs typeface="Courier New"/>
              </a:rPr>
              <a:t>,</a:t>
            </a:r>
            <a:r>
              <a:rPr lang="zh-CN" altLang="en-US" sz="1900" spc="-10" dirty="0">
                <a:latin typeface="Courier New"/>
                <a:cs typeface="Courier New"/>
              </a:rPr>
              <a:t> </a:t>
            </a:r>
            <a:r>
              <a:rPr lang="en-US" altLang="zh-CN" sz="1900" spc="-10" dirty="0">
                <a:latin typeface="Courier New"/>
                <a:cs typeface="Courier New"/>
              </a:rPr>
              <a:t>3</a:t>
            </a:r>
            <a:r>
              <a:rPr lang="en-US" altLang="zh-CN" sz="1900" dirty="0">
                <a:latin typeface="Courier New"/>
                <a:cs typeface="Courier New"/>
              </a:rPr>
              <a:t>,</a:t>
            </a:r>
            <a:r>
              <a:rPr lang="zh-CN" altLang="en-US" sz="1900" spc="-10" dirty="0">
                <a:latin typeface="Courier New"/>
                <a:cs typeface="Courier New"/>
              </a:rPr>
              <a:t> </a:t>
            </a:r>
            <a:r>
              <a:rPr lang="en-US" altLang="zh-CN" sz="1900" spc="-5" dirty="0">
                <a:latin typeface="Courier New"/>
                <a:cs typeface="Courier New"/>
              </a:rPr>
              <a:t>4</a:t>
            </a:r>
            <a:r>
              <a:rPr lang="en-US" altLang="zh-CN" sz="1900" spc="-5" dirty="0" smtClean="0">
                <a:latin typeface="Courier New"/>
                <a:cs typeface="Courier New"/>
              </a:rPr>
              <a:t>]</a:t>
            </a:r>
            <a:endParaRPr sz="1900" dirty="0" smtClean="0">
              <a:latin typeface="Courier New"/>
              <a:cs typeface="Courier New"/>
            </a:endParaRPr>
          </a:p>
          <a:p>
            <a:pPr marL="12700">
              <a:spcBef>
                <a:spcPts val="225"/>
              </a:spcBef>
            </a:pPr>
            <a:r>
              <a:rPr sz="1900" spc="-5" dirty="0" smtClean="0">
                <a:latin typeface="Courier New"/>
                <a:cs typeface="Courier New"/>
              </a:rPr>
              <a:t>L</a:t>
            </a:r>
            <a:r>
              <a:rPr sz="1900" dirty="0" smtClean="0">
                <a:latin typeface="Courier New"/>
                <a:cs typeface="Courier New"/>
              </a:rPr>
              <a:t>2</a:t>
            </a:r>
            <a:r>
              <a:rPr sz="1900" spc="-10" dirty="0" smtClean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[1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2</a:t>
            </a:r>
            <a:r>
              <a:rPr sz="1900" dirty="0" smtClean="0">
                <a:latin typeface="Courier New"/>
                <a:cs typeface="Courier New"/>
              </a:rPr>
              <a:t>,</a:t>
            </a:r>
            <a:r>
              <a:rPr lang="zh-CN" altLang="en-US" sz="1900" spc="-10" dirty="0">
                <a:latin typeface="Courier New"/>
                <a:cs typeface="Courier New"/>
              </a:rPr>
              <a:t> </a:t>
            </a:r>
            <a:r>
              <a:rPr lang="en-US" altLang="zh-CN" sz="1900" spc="-10" dirty="0">
                <a:latin typeface="Courier New"/>
                <a:cs typeface="Courier New"/>
              </a:rPr>
              <a:t>5</a:t>
            </a:r>
            <a:r>
              <a:rPr lang="en-US" altLang="zh-CN" sz="1900" dirty="0">
                <a:latin typeface="Courier New"/>
                <a:cs typeface="Courier New"/>
              </a:rPr>
              <a:t>,</a:t>
            </a:r>
            <a:r>
              <a:rPr lang="zh-CN" altLang="en-US" sz="1900" spc="-10" dirty="0">
                <a:latin typeface="Courier New"/>
                <a:cs typeface="Courier New"/>
              </a:rPr>
              <a:t> </a:t>
            </a:r>
            <a:r>
              <a:rPr lang="en-US" altLang="zh-CN" sz="1900" spc="-5" dirty="0">
                <a:latin typeface="Courier New"/>
                <a:cs typeface="Courier New"/>
              </a:rPr>
              <a:t>6</a:t>
            </a:r>
            <a:r>
              <a:rPr lang="en-US" altLang="zh-CN" sz="1900" dirty="0" smtClean="0">
                <a:latin typeface="Courier New"/>
                <a:cs typeface="Courier New"/>
              </a:rPr>
              <a:t>]</a:t>
            </a:r>
          </a:p>
          <a:p>
            <a:pPr marL="12700">
              <a:spcBef>
                <a:spcPts val="225"/>
              </a:spcBef>
            </a:pPr>
            <a:r>
              <a:rPr lang="en-US" altLang="zh-CN" sz="1900" spc="-5" dirty="0" err="1">
                <a:latin typeface="Courier New"/>
                <a:cs typeface="Courier New"/>
              </a:rPr>
              <a:t>re</a:t>
            </a:r>
            <a:r>
              <a:rPr lang="en-US" altLang="zh-CN" sz="1900" spc="-10" dirty="0" err="1">
                <a:latin typeface="Courier New"/>
                <a:cs typeface="Courier New"/>
              </a:rPr>
              <a:t>m</a:t>
            </a:r>
            <a:r>
              <a:rPr lang="en-US" altLang="zh-CN" sz="1900" spc="-5" dirty="0" err="1">
                <a:latin typeface="Courier New"/>
                <a:cs typeface="Courier New"/>
              </a:rPr>
              <a:t>o</a:t>
            </a:r>
            <a:r>
              <a:rPr lang="en-US" altLang="zh-CN" sz="1900" spc="-10" dirty="0" err="1">
                <a:latin typeface="Courier New"/>
                <a:cs typeface="Courier New"/>
              </a:rPr>
              <a:t>v</a:t>
            </a:r>
            <a:r>
              <a:rPr lang="en-US" altLang="zh-CN" sz="1900" spc="-5" dirty="0" err="1">
                <a:latin typeface="Courier New"/>
                <a:cs typeface="Courier New"/>
              </a:rPr>
              <a:t>e_</a:t>
            </a:r>
            <a:r>
              <a:rPr lang="en-US" altLang="zh-CN" sz="1900" spc="-10" dirty="0" err="1">
                <a:latin typeface="Courier New"/>
                <a:cs typeface="Courier New"/>
              </a:rPr>
              <a:t>d</a:t>
            </a:r>
            <a:r>
              <a:rPr lang="en-US" altLang="zh-CN" sz="1900" spc="-5" dirty="0" err="1">
                <a:latin typeface="Courier New"/>
                <a:cs typeface="Courier New"/>
              </a:rPr>
              <a:t>u</a:t>
            </a:r>
            <a:r>
              <a:rPr lang="en-US" altLang="zh-CN" sz="1900" spc="-10" dirty="0" err="1">
                <a:latin typeface="Courier New"/>
                <a:cs typeface="Courier New"/>
              </a:rPr>
              <a:t>p</a:t>
            </a:r>
            <a:r>
              <a:rPr lang="en-US" altLang="zh-CN" sz="1900" spc="-5" dirty="0" err="1">
                <a:latin typeface="Courier New"/>
                <a:cs typeface="Courier New"/>
              </a:rPr>
              <a:t>s</a:t>
            </a:r>
            <a:r>
              <a:rPr lang="en-US" altLang="zh-CN" sz="1900" spc="-5" dirty="0">
                <a:latin typeface="Courier New"/>
                <a:cs typeface="Courier New"/>
              </a:rPr>
              <a:t>(</a:t>
            </a:r>
            <a:r>
              <a:rPr lang="en-US" altLang="zh-CN" sz="1900" spc="-10" dirty="0">
                <a:latin typeface="Courier New"/>
                <a:cs typeface="Courier New"/>
              </a:rPr>
              <a:t>L</a:t>
            </a:r>
            <a:r>
              <a:rPr lang="en-US" altLang="zh-CN" sz="1900" spc="-5" dirty="0">
                <a:latin typeface="Courier New"/>
                <a:cs typeface="Courier New"/>
              </a:rPr>
              <a:t>1</a:t>
            </a:r>
            <a:r>
              <a:rPr lang="en-US" altLang="zh-CN" sz="1900" dirty="0">
                <a:latin typeface="Courier New"/>
                <a:cs typeface="Courier New"/>
              </a:rPr>
              <a:t>,</a:t>
            </a:r>
            <a:r>
              <a:rPr lang="en-US" altLang="zh-CN" sz="1900" spc="-10" dirty="0">
                <a:latin typeface="Courier New"/>
                <a:cs typeface="Courier New"/>
              </a:rPr>
              <a:t> </a:t>
            </a:r>
            <a:r>
              <a:rPr lang="en-US" altLang="zh-CN" sz="1900" spc="-5" dirty="0">
                <a:latin typeface="Courier New"/>
                <a:cs typeface="Courier New"/>
              </a:rPr>
              <a:t>L</a:t>
            </a:r>
            <a:r>
              <a:rPr lang="en-US" altLang="zh-CN" sz="1900" spc="-10" dirty="0">
                <a:latin typeface="Courier New"/>
                <a:cs typeface="Courier New"/>
              </a:rPr>
              <a:t>2</a:t>
            </a:r>
            <a:r>
              <a:rPr lang="en-US" altLang="zh-CN" sz="1900" dirty="0" smtClean="0">
                <a:latin typeface="Courier New"/>
                <a:cs typeface="Courier New"/>
              </a:rPr>
              <a:t>)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" y="4913213"/>
            <a:ext cx="858393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34645" algn="l"/>
              </a:tabLst>
            </a:pPr>
            <a:r>
              <a:rPr sz="2400" dirty="0" smtClean="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sz="2400" dirty="0" smtClean="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sz="2400" spc="-5" dirty="0" smtClean="0">
                <a:latin typeface="Courier New"/>
                <a:cs typeface="Courier New"/>
              </a:rPr>
              <a:t>L</a:t>
            </a:r>
            <a:r>
              <a:rPr sz="2400" dirty="0" smtClean="0">
                <a:latin typeface="Courier New"/>
                <a:cs typeface="Courier New"/>
              </a:rPr>
              <a:t>1</a:t>
            </a:r>
            <a:r>
              <a:rPr sz="2400" spc="-15" dirty="0" smtClean="0">
                <a:latin typeface="Courier New"/>
                <a:cs typeface="Courier New"/>
              </a:rPr>
              <a:t> </a:t>
            </a:r>
            <a:r>
              <a:rPr sz="2400" dirty="0" smtClean="0">
                <a:latin typeface="Calibri"/>
                <a:cs typeface="Calibri"/>
              </a:rPr>
              <a:t>is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ourier New"/>
                <a:cs typeface="Courier New"/>
              </a:rPr>
              <a:t>[2,3,4</a:t>
            </a:r>
            <a:r>
              <a:rPr sz="2400" dirty="0" smtClean="0">
                <a:latin typeface="Courier New"/>
                <a:cs typeface="Courier New"/>
              </a:rPr>
              <a:t>]</a:t>
            </a:r>
            <a:r>
              <a:rPr sz="2400" spc="-20" dirty="0" smtClean="0">
                <a:latin typeface="Courier New"/>
                <a:cs typeface="Courier New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no</a:t>
            </a:r>
            <a:r>
              <a:rPr sz="2400" dirty="0" smtClean="0">
                <a:latin typeface="Calibri"/>
                <a:cs typeface="Calibri"/>
              </a:rPr>
              <a:t>t</a:t>
            </a:r>
            <a:r>
              <a:rPr sz="2400" spc="-1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ourier New"/>
                <a:cs typeface="Courier New"/>
              </a:rPr>
              <a:t>[3,4</a:t>
            </a:r>
            <a:r>
              <a:rPr sz="2400" dirty="0" smtClean="0">
                <a:latin typeface="Courier New"/>
                <a:cs typeface="Courier New"/>
              </a:rPr>
              <a:t>]</a:t>
            </a:r>
            <a:r>
              <a:rPr sz="2400" spc="-10" dirty="0" smtClean="0">
                <a:latin typeface="Courier New"/>
                <a:cs typeface="Courier New"/>
              </a:rPr>
              <a:t> </a:t>
            </a:r>
            <a:r>
              <a:rPr sz="2400" dirty="0" smtClean="0">
                <a:latin typeface="Calibri"/>
                <a:cs typeface="Calibri"/>
              </a:rPr>
              <a:t>W</a:t>
            </a:r>
            <a:r>
              <a:rPr sz="2400" spc="-45" dirty="0" smtClean="0">
                <a:latin typeface="Calibri"/>
                <a:cs typeface="Calibri"/>
              </a:rPr>
              <a:t>h</a:t>
            </a:r>
            <a:r>
              <a:rPr sz="2400" dirty="0" smtClean="0">
                <a:latin typeface="Calibri"/>
                <a:cs typeface="Calibri"/>
              </a:rPr>
              <a:t>y?</a:t>
            </a:r>
          </a:p>
          <a:p>
            <a:pPr marL="459740" indent="-246379">
              <a:lnSpc>
                <a:spcPct val="100000"/>
              </a:lnSpc>
              <a:spcBef>
                <a:spcPts val="170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spc="10" dirty="0" smtClean="0">
                <a:latin typeface="Calibri"/>
                <a:cs typeface="Calibri"/>
              </a:rPr>
              <a:t>P</a:t>
            </a:r>
            <a:r>
              <a:rPr sz="2200" spc="5" dirty="0" smtClean="0">
                <a:latin typeface="Calibri"/>
                <a:cs typeface="Calibri"/>
              </a:rPr>
              <a:t>y</a:t>
            </a:r>
            <a:r>
              <a:rPr sz="2200" dirty="0" smtClean="0">
                <a:latin typeface="Calibri"/>
                <a:cs typeface="Calibri"/>
              </a:rPr>
              <a:t>thon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er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ou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er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75" dirty="0">
                <a:latin typeface="Calibri"/>
                <a:cs typeface="Calibri"/>
              </a:rPr>
              <a:t>k</a:t>
            </a:r>
            <a:r>
              <a:rPr sz="2200" dirty="0">
                <a:latin typeface="Calibri"/>
                <a:cs typeface="Calibri"/>
              </a:rPr>
              <a:t>eep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ack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ind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loop</a:t>
            </a:r>
          </a:p>
          <a:p>
            <a:pPr marL="459740" indent="-246379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spc="-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u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0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0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l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 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dirty="0">
                <a:latin typeface="Calibri"/>
                <a:cs typeface="Calibri"/>
              </a:rPr>
              <a:t>en</a:t>
            </a:r>
            <a:r>
              <a:rPr sz="2200" spc="-3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P</a:t>
            </a:r>
            <a:r>
              <a:rPr sz="2200" spc="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thon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doesn’t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upd</a:t>
            </a:r>
            <a:r>
              <a:rPr sz="2200" spc="-2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ou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er</a:t>
            </a:r>
          </a:p>
          <a:p>
            <a:pPr marL="459740" indent="-246379">
              <a:lnSpc>
                <a:spcPct val="100000"/>
              </a:lnSpc>
              <a:spcBef>
                <a:spcPts val="335"/>
              </a:spcBef>
              <a:buClr>
                <a:srgbClr val="585858"/>
              </a:buClr>
              <a:buFont typeface="Arial"/>
              <a:buChar char="•"/>
              <a:tabLst>
                <a:tab pos="460375" algn="l"/>
              </a:tabLst>
            </a:pPr>
            <a:r>
              <a:rPr sz="2200" dirty="0">
                <a:latin typeface="Calibri"/>
                <a:cs typeface="Calibri"/>
              </a:rPr>
              <a:t>loop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v</a:t>
            </a:r>
            <a:r>
              <a:rPr sz="2200" dirty="0">
                <a:latin typeface="Calibri"/>
                <a:cs typeface="Calibri"/>
              </a:rPr>
              <a:t>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see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5" dirty="0">
                <a:latin typeface="Calibri"/>
                <a:cs typeface="Calibri"/>
              </a:rPr>
              <a:t> e</a:t>
            </a:r>
            <a:r>
              <a:rPr sz="2200" dirty="0">
                <a:latin typeface="Calibri"/>
                <a:cs typeface="Calibri"/>
              </a:rPr>
              <a:t>leme</a:t>
            </a:r>
            <a:r>
              <a:rPr sz="2200" spc="-2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 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03800" y="2243352"/>
            <a:ext cx="349377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5" dirty="0">
                <a:latin typeface="Courier New"/>
                <a:cs typeface="Courier New"/>
              </a:rPr>
              <a:t>de</a:t>
            </a:r>
            <a:r>
              <a:rPr sz="1900" dirty="0">
                <a:latin typeface="Courier New"/>
                <a:cs typeface="Courier New"/>
              </a:rPr>
              <a:t>f</a:t>
            </a:r>
            <a:r>
              <a:rPr sz="1900" spc="-10" dirty="0">
                <a:latin typeface="Courier New"/>
                <a:cs typeface="Courier New"/>
              </a:rPr>
              <a:t> r</a:t>
            </a:r>
            <a:r>
              <a:rPr sz="1900" spc="-5" dirty="0">
                <a:latin typeface="Courier New"/>
                <a:cs typeface="Courier New"/>
              </a:rPr>
              <a:t>em</a:t>
            </a:r>
            <a:r>
              <a:rPr sz="1900" spc="-10" dirty="0">
                <a:latin typeface="Courier New"/>
                <a:cs typeface="Courier New"/>
              </a:rPr>
              <a:t>o</a:t>
            </a:r>
            <a:r>
              <a:rPr sz="1900" spc="-5" dirty="0">
                <a:latin typeface="Courier New"/>
                <a:cs typeface="Courier New"/>
              </a:rPr>
              <a:t>v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spc="-5" dirty="0">
                <a:latin typeface="Courier New"/>
                <a:cs typeface="Courier New"/>
              </a:rPr>
              <a:t>_d</a:t>
            </a:r>
            <a:r>
              <a:rPr sz="1900" spc="-10" dirty="0">
                <a:latin typeface="Courier New"/>
                <a:cs typeface="Courier New"/>
              </a:rPr>
              <a:t>u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0" dirty="0">
                <a:latin typeface="Courier New"/>
                <a:cs typeface="Courier New"/>
              </a:rPr>
              <a:t>s</a:t>
            </a:r>
            <a:r>
              <a:rPr sz="1900" spc="-5" dirty="0">
                <a:latin typeface="Courier New"/>
                <a:cs typeface="Courier New"/>
              </a:rPr>
              <a:t>(L</a:t>
            </a:r>
            <a:r>
              <a:rPr sz="1900" spc="-10" dirty="0">
                <a:latin typeface="Courier New"/>
                <a:cs typeface="Courier New"/>
              </a:rPr>
              <a:t>1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L2</a:t>
            </a:r>
            <a:r>
              <a:rPr sz="1900" spc="-10" dirty="0">
                <a:latin typeface="Courier New"/>
                <a:cs typeface="Courier New"/>
              </a:rPr>
              <a:t>)</a:t>
            </a:r>
            <a:r>
              <a:rPr sz="1900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82158" y="2532912"/>
            <a:ext cx="2193290" cy="267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1_</a:t>
            </a:r>
            <a:r>
              <a:rPr sz="1900" spc="-10" dirty="0">
                <a:latin typeface="Courier New"/>
                <a:cs typeface="Courier New"/>
              </a:rPr>
              <a:t>c</a:t>
            </a:r>
            <a:r>
              <a:rPr sz="1900" spc="-5" dirty="0">
                <a:latin typeface="Courier New"/>
                <a:cs typeface="Courier New"/>
              </a:rPr>
              <a:t>o</a:t>
            </a:r>
            <a:r>
              <a:rPr sz="1900" spc="-10" dirty="0">
                <a:latin typeface="Courier New"/>
                <a:cs typeface="Courier New"/>
              </a:rPr>
              <a:t>p</a:t>
            </a:r>
            <a:r>
              <a:rPr sz="1900" dirty="0">
                <a:latin typeface="Courier New"/>
                <a:cs typeface="Courier New"/>
              </a:rPr>
              <a:t>y =</a:t>
            </a:r>
            <a:r>
              <a:rPr sz="1900" spc="-10" dirty="0">
                <a:latin typeface="Courier New"/>
                <a:cs typeface="Courier New"/>
              </a:rPr>
              <a:t> L</a:t>
            </a:r>
            <a:r>
              <a:rPr sz="1900" spc="-5" dirty="0">
                <a:latin typeface="Courier New"/>
                <a:cs typeface="Courier New"/>
              </a:rPr>
              <a:t>1[</a:t>
            </a:r>
            <a:r>
              <a:rPr sz="1900" spc="-10" dirty="0">
                <a:latin typeface="Courier New"/>
                <a:cs typeface="Courier New"/>
              </a:rPr>
              <a:t>:</a:t>
            </a:r>
            <a:r>
              <a:rPr sz="1900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82158" y="2822472"/>
            <a:ext cx="291528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915" marR="438150" indent="-577850"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f</a:t>
            </a:r>
            <a:r>
              <a:rPr sz="1900" spc="-5" dirty="0">
                <a:latin typeface="Courier New"/>
                <a:cs typeface="Courier New"/>
              </a:rPr>
              <a:t>o</a:t>
            </a:r>
            <a:r>
              <a:rPr sz="1900" dirty="0">
                <a:latin typeface="Courier New"/>
                <a:cs typeface="Courier New"/>
              </a:rPr>
              <a:t>r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</a:t>
            </a:r>
            <a:r>
              <a:rPr sz="1900" spc="-10" dirty="0">
                <a:latin typeface="Courier New"/>
                <a:cs typeface="Courier New"/>
              </a:rPr>
              <a:t>1</a:t>
            </a:r>
            <a:r>
              <a:rPr sz="1900" spc="-5" dirty="0">
                <a:latin typeface="Courier New"/>
                <a:cs typeface="Courier New"/>
              </a:rPr>
              <a:t>_c</a:t>
            </a:r>
            <a:r>
              <a:rPr sz="1900" spc="-10" dirty="0">
                <a:latin typeface="Courier New"/>
                <a:cs typeface="Courier New"/>
              </a:rPr>
              <a:t>o</a:t>
            </a:r>
            <a:r>
              <a:rPr sz="1900" spc="-5" dirty="0">
                <a:latin typeface="Courier New"/>
                <a:cs typeface="Courier New"/>
              </a:rPr>
              <a:t>p</a:t>
            </a:r>
            <a:r>
              <a:rPr sz="1900" spc="-10" dirty="0">
                <a:latin typeface="Courier New"/>
                <a:cs typeface="Courier New"/>
              </a:rPr>
              <a:t>y</a:t>
            </a:r>
            <a:r>
              <a:rPr sz="1900" dirty="0">
                <a:latin typeface="Courier New"/>
                <a:cs typeface="Courier New"/>
              </a:rPr>
              <a:t>: 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f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i</a:t>
            </a:r>
            <a:r>
              <a:rPr sz="1900" dirty="0">
                <a:latin typeface="Courier New"/>
                <a:cs typeface="Courier New"/>
              </a:rPr>
              <a:t>n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L</a:t>
            </a:r>
            <a:r>
              <a:rPr sz="1900" spc="-10" dirty="0">
                <a:latin typeface="Courier New"/>
                <a:cs typeface="Courier New"/>
              </a:rPr>
              <a:t>2</a:t>
            </a:r>
            <a:r>
              <a:rPr sz="1900" dirty="0">
                <a:latin typeface="Courier New"/>
                <a:cs typeface="Courier New"/>
              </a:rPr>
              <a:t>:</a:t>
            </a:r>
          </a:p>
          <a:p>
            <a:pPr marL="1168400">
              <a:lnSpc>
                <a:spcPct val="100000"/>
              </a:lnSpc>
            </a:pPr>
            <a:r>
              <a:rPr sz="1900" spc="-10" dirty="0">
                <a:latin typeface="Courier New"/>
                <a:cs typeface="Courier New"/>
              </a:rPr>
              <a:t>L</a:t>
            </a:r>
            <a:r>
              <a:rPr sz="1900" spc="-5" dirty="0">
                <a:latin typeface="Courier New"/>
                <a:cs typeface="Courier New"/>
              </a:rPr>
              <a:t>1</a:t>
            </a:r>
            <a:r>
              <a:rPr sz="1900" spc="-10" dirty="0">
                <a:latin typeface="Courier New"/>
                <a:cs typeface="Courier New"/>
              </a:rPr>
              <a:t>.</a:t>
            </a:r>
            <a:r>
              <a:rPr sz="1900" spc="-5" dirty="0">
                <a:latin typeface="Courier New"/>
                <a:cs typeface="Courier New"/>
              </a:rPr>
              <a:t>re</a:t>
            </a:r>
            <a:r>
              <a:rPr sz="1900" spc="-10" dirty="0">
                <a:latin typeface="Courier New"/>
                <a:cs typeface="Courier New"/>
              </a:rPr>
              <a:t>m</a:t>
            </a:r>
            <a:r>
              <a:rPr sz="1900" spc="-5" dirty="0">
                <a:latin typeface="Courier New"/>
                <a:cs typeface="Courier New"/>
              </a:rPr>
              <a:t>o</a:t>
            </a:r>
            <a:r>
              <a:rPr sz="1900" spc="-10" dirty="0">
                <a:latin typeface="Courier New"/>
                <a:cs typeface="Courier New"/>
              </a:rPr>
              <a:t>v</a:t>
            </a:r>
            <a:r>
              <a:rPr sz="1900" spc="-5" dirty="0">
                <a:latin typeface="Courier New"/>
                <a:cs typeface="Courier New"/>
              </a:rPr>
              <a:t>e(</a:t>
            </a:r>
            <a:r>
              <a:rPr sz="1900" spc="-10" dirty="0">
                <a:latin typeface="Courier New"/>
                <a:cs typeface="Courier New"/>
              </a:rPr>
              <a:t>e</a:t>
            </a:r>
            <a:r>
              <a:rPr sz="19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12" name="object 12"/>
          <p:cNvSpPr/>
          <p:nvPr/>
        </p:nvSpPr>
        <p:spPr>
          <a:xfrm>
            <a:off x="6872858" y="2507360"/>
            <a:ext cx="870585" cy="266700"/>
          </a:xfrm>
          <a:custGeom>
            <a:avLst/>
            <a:gdLst/>
            <a:ahLst/>
            <a:cxnLst/>
            <a:rect l="l" t="t" r="r" b="b"/>
            <a:pathLst>
              <a:path w="870584" h="266700">
                <a:moveTo>
                  <a:pt x="0" y="266700"/>
                </a:moveTo>
                <a:lnTo>
                  <a:pt x="870203" y="266700"/>
                </a:lnTo>
                <a:lnTo>
                  <a:pt x="870203" y="0"/>
                </a:lnTo>
                <a:lnTo>
                  <a:pt x="0" y="0"/>
                </a:lnTo>
                <a:lnTo>
                  <a:pt x="0" y="266700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3753" y="3894327"/>
            <a:ext cx="2047002" cy="110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517982" y="3172460"/>
            <a:ext cx="462915" cy="449580"/>
            <a:chOff x="517982" y="3172460"/>
            <a:chExt cx="462915" cy="449580"/>
          </a:xfrm>
        </p:grpSpPr>
        <p:sp>
          <p:nvSpPr>
            <p:cNvPr id="14" name="object 14"/>
            <p:cNvSpPr/>
            <p:nvPr/>
          </p:nvSpPr>
          <p:spPr>
            <a:xfrm>
              <a:off x="517982" y="3172460"/>
              <a:ext cx="462915" cy="449580"/>
            </a:xfrm>
            <a:custGeom>
              <a:avLst/>
              <a:gdLst/>
              <a:ahLst/>
              <a:cxnLst/>
              <a:rect l="l" t="t" r="r" b="b"/>
              <a:pathLst>
                <a:path w="462915" h="449579">
                  <a:moveTo>
                    <a:pt x="104927" y="0"/>
                  </a:moveTo>
                  <a:lnTo>
                    <a:pt x="0" y="111251"/>
                  </a:lnTo>
                  <a:lnTo>
                    <a:pt x="120065" y="224535"/>
                  </a:lnTo>
                  <a:lnTo>
                    <a:pt x="0" y="337819"/>
                  </a:lnTo>
                  <a:lnTo>
                    <a:pt x="104927" y="449071"/>
                  </a:lnTo>
                  <a:lnTo>
                    <a:pt x="231444" y="329691"/>
                  </a:lnTo>
                  <a:lnTo>
                    <a:pt x="454275" y="329691"/>
                  </a:lnTo>
                  <a:lnTo>
                    <a:pt x="342823" y="224535"/>
                  </a:lnTo>
                  <a:lnTo>
                    <a:pt x="454275" y="119379"/>
                  </a:lnTo>
                  <a:lnTo>
                    <a:pt x="231444" y="119379"/>
                  </a:lnTo>
                  <a:lnTo>
                    <a:pt x="104927" y="0"/>
                  </a:lnTo>
                  <a:close/>
                </a:path>
                <a:path w="462915" h="449579">
                  <a:moveTo>
                    <a:pt x="454275" y="329691"/>
                  </a:moveTo>
                  <a:lnTo>
                    <a:pt x="231444" y="329691"/>
                  </a:lnTo>
                  <a:lnTo>
                    <a:pt x="357962" y="449071"/>
                  </a:lnTo>
                  <a:lnTo>
                    <a:pt x="462889" y="337819"/>
                  </a:lnTo>
                  <a:lnTo>
                    <a:pt x="454275" y="329691"/>
                  </a:lnTo>
                  <a:close/>
                </a:path>
                <a:path w="462915" h="449579">
                  <a:moveTo>
                    <a:pt x="357962" y="0"/>
                  </a:moveTo>
                  <a:lnTo>
                    <a:pt x="231444" y="119379"/>
                  </a:lnTo>
                  <a:lnTo>
                    <a:pt x="454275" y="119379"/>
                  </a:lnTo>
                  <a:lnTo>
                    <a:pt x="462889" y="111251"/>
                  </a:lnTo>
                  <a:lnTo>
                    <a:pt x="3579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7982" y="3172460"/>
              <a:ext cx="462915" cy="449580"/>
            </a:xfrm>
            <a:custGeom>
              <a:avLst/>
              <a:gdLst/>
              <a:ahLst/>
              <a:cxnLst/>
              <a:rect l="l" t="t" r="r" b="b"/>
              <a:pathLst>
                <a:path w="462915" h="449579">
                  <a:moveTo>
                    <a:pt x="0" y="111251"/>
                  </a:moveTo>
                  <a:lnTo>
                    <a:pt x="104927" y="0"/>
                  </a:lnTo>
                  <a:lnTo>
                    <a:pt x="231444" y="119379"/>
                  </a:lnTo>
                  <a:lnTo>
                    <a:pt x="357962" y="0"/>
                  </a:lnTo>
                  <a:lnTo>
                    <a:pt x="462889" y="111251"/>
                  </a:lnTo>
                  <a:lnTo>
                    <a:pt x="342823" y="224535"/>
                  </a:lnTo>
                  <a:lnTo>
                    <a:pt x="462889" y="337819"/>
                  </a:lnTo>
                  <a:lnTo>
                    <a:pt x="357962" y="449071"/>
                  </a:lnTo>
                  <a:lnTo>
                    <a:pt x="231444" y="329691"/>
                  </a:lnTo>
                  <a:lnTo>
                    <a:pt x="104927" y="449071"/>
                  </a:lnTo>
                  <a:lnTo>
                    <a:pt x="0" y="337819"/>
                  </a:lnTo>
                  <a:lnTo>
                    <a:pt x="120065" y="224535"/>
                  </a:lnTo>
                  <a:lnTo>
                    <a:pt x="0" y="111251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975479" y="3137535"/>
            <a:ext cx="450087" cy="457200"/>
            <a:chOff x="4975479" y="3137535"/>
            <a:chExt cx="450087" cy="457200"/>
          </a:xfrm>
        </p:grpSpPr>
        <p:sp>
          <p:nvSpPr>
            <p:cNvPr id="16" name="object 16"/>
            <p:cNvSpPr/>
            <p:nvPr/>
          </p:nvSpPr>
          <p:spPr>
            <a:xfrm>
              <a:off x="4975479" y="3396614"/>
              <a:ext cx="219710" cy="137795"/>
            </a:xfrm>
            <a:custGeom>
              <a:avLst/>
              <a:gdLst/>
              <a:ahLst/>
              <a:cxnLst/>
              <a:rect l="l" t="t" r="r" b="b"/>
              <a:pathLst>
                <a:path w="219710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7116" y="3137535"/>
              <a:ext cx="298450" cy="4572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493133" y="2175129"/>
            <a:ext cx="27305" cy="1546860"/>
          </a:xfrm>
          <a:custGeom>
            <a:avLst/>
            <a:gdLst/>
            <a:ahLst/>
            <a:cxnLst/>
            <a:rect l="l" t="t" r="r" b="b"/>
            <a:pathLst>
              <a:path w="27304" h="1546860">
                <a:moveTo>
                  <a:pt x="0" y="0"/>
                </a:moveTo>
                <a:lnTo>
                  <a:pt x="27305" y="1546352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 smtClean="0"/>
              <a:t> </a:t>
            </a:r>
            <a:r>
              <a:rPr spc="-5" dirty="0"/>
              <a:t>LECTU</a:t>
            </a:r>
            <a:r>
              <a:rPr dirty="0"/>
              <a:t>RE</a:t>
            </a:r>
            <a:r>
              <a:rPr spc="-20" dirty="0"/>
              <a:t> </a:t>
            </a:r>
            <a:r>
              <a:rPr spc="-5" dirty="0"/>
              <a:t>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 uiExpand="1" build="p"/>
      <p:bldP spid="9" grpId="0"/>
      <p:bldP spid="10" grpId="0"/>
      <p:bldP spid="11" grpId="0"/>
      <p:bldP spid="12" grpId="0" animBg="1"/>
      <p:bldP spid="13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185" dirty="0"/>
              <a:t>T</a:t>
            </a:r>
            <a:r>
              <a:rPr u="sng" spc="-50" dirty="0"/>
              <a:t>O</a:t>
            </a:r>
            <a:r>
              <a:rPr u="sng" spc="-100" dirty="0"/>
              <a:t>D</a:t>
            </a:r>
            <a:r>
              <a:rPr u="sng" spc="-380" dirty="0"/>
              <a:t>A</a:t>
            </a:r>
            <a:r>
              <a:rPr u="sng" dirty="0"/>
              <a:t>Y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3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0032"/>
            <a:ext cx="7777480" cy="3302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45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se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types: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int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floa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bool,string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oduc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w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ompound</a:t>
            </a:r>
            <a:r>
              <a:rPr sz="26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types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tuples</a:t>
            </a: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dirty="0">
                <a:latin typeface="Calibri"/>
                <a:cs typeface="Calibri"/>
              </a:rPr>
              <a:t>li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ts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idea</a:t>
            </a:r>
            <a:r>
              <a:rPr sz="2600" spc="-10" dirty="0">
                <a:latin typeface="Calibri"/>
                <a:cs typeface="Calibri"/>
              </a:rPr>
              <a:t> 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al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asing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90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idea</a:t>
            </a:r>
            <a:r>
              <a:rPr sz="2600" spc="-10" dirty="0">
                <a:latin typeface="Calibri"/>
                <a:cs typeface="Calibri"/>
              </a:rPr>
              <a:t> 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mu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abil</a:t>
            </a:r>
            <a:r>
              <a:rPr sz="2600" spc="-5" dirty="0">
                <a:latin typeface="Calibri"/>
                <a:cs typeface="Calibri"/>
              </a:rPr>
              <a:t>ity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idea</a:t>
            </a:r>
            <a:r>
              <a:rPr sz="2600" spc="-10" dirty="0">
                <a:latin typeface="Calibri"/>
                <a:cs typeface="Calibri"/>
              </a:rPr>
              <a:t> o</a:t>
            </a:r>
            <a:r>
              <a:rPr sz="2600" spc="-5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cloning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T</a:t>
            </a:r>
            <a:r>
              <a:rPr u="sng" spc="-55" dirty="0"/>
              <a:t>UPL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3917"/>
            <a:ext cx="7317105" cy="2106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345" indent="-20764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seq</a:t>
            </a:r>
            <a:r>
              <a:rPr sz="2400" spc="-10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ence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el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ts,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</a:t>
            </a:r>
            <a:r>
              <a:rPr sz="2400" spc="-3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types</a:t>
            </a:r>
          </a:p>
          <a:p>
            <a:pPr marL="220345" indent="-20764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</a:t>
            </a:r>
            <a:r>
              <a:rPr sz="2400" spc="-25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alues,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immu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able</a:t>
            </a:r>
            <a:endParaRPr sz="2400" dirty="0">
              <a:latin typeface="Calibri"/>
              <a:cs typeface="Calibri"/>
            </a:endParaRPr>
          </a:p>
          <a:p>
            <a:pPr marL="220345" indent="-207645">
              <a:lnSpc>
                <a:spcPct val="100000"/>
              </a:lnSpc>
              <a:spcBef>
                <a:spcPts val="825"/>
              </a:spcBef>
              <a:buClr>
                <a:srgbClr val="585858"/>
              </a:buClr>
              <a:buFont typeface="Wingdings"/>
              <a:buChar char=""/>
              <a:tabLst>
                <a:tab pos="220979" algn="l"/>
              </a:tabLst>
            </a:pP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ep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ese</a:t>
            </a:r>
            <a:r>
              <a:rPr sz="2400" spc="-40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theses</a:t>
            </a:r>
            <a:endParaRPr sz="2400" dirty="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894"/>
              </a:spcBef>
            </a:pPr>
            <a:r>
              <a:rPr sz="2000" spc="-5" dirty="0">
                <a:latin typeface="Courier New"/>
                <a:cs typeface="Courier New"/>
              </a:rPr>
              <a:t>te = ()</a:t>
            </a:r>
            <a:endParaRPr sz="2000" dirty="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t = (2,"mit",3)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5060" y="4130248"/>
            <a:ext cx="1701800" cy="395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300"/>
              </a:lnSpc>
            </a:pPr>
            <a:r>
              <a:rPr sz="2000" spc="-5" dirty="0">
                <a:latin typeface="Courier New"/>
                <a:cs typeface="Courier New"/>
              </a:rPr>
              <a:t>t[0</a:t>
            </a:r>
            <a:r>
              <a:rPr sz="2000" spc="-5" dirty="0" smtClean="0">
                <a:latin typeface="Courier New"/>
                <a:cs typeface="Courier New"/>
              </a:rPr>
              <a:t>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535" y="4642683"/>
            <a:ext cx="392937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 smtClean="0">
                <a:latin typeface="Wingdings"/>
                <a:cs typeface="Wingdings"/>
              </a:rPr>
              <a:t></a:t>
            </a:r>
            <a:r>
              <a:rPr sz="2000" spc="-45" dirty="0" smtClean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alu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(2,"mit",3,5,6)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4250" y="4648200"/>
            <a:ext cx="35877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altLang="zh-CN" sz="2000" spc="-5" dirty="0">
                <a:latin typeface="Courier New"/>
                <a:cs typeface="Courier New"/>
              </a:rPr>
              <a:t>(2,"mit",3</a:t>
            </a:r>
            <a:r>
              <a:rPr lang="en-US" altLang="zh-CN" sz="2000" spc="-5" dirty="0" smtClean="0">
                <a:latin typeface="Courier New"/>
                <a:cs typeface="Courier New"/>
              </a:rPr>
              <a:t>)</a:t>
            </a:r>
            <a:r>
              <a:rPr sz="2000" spc="-5" dirty="0" smtClean="0">
                <a:latin typeface="Courier New"/>
                <a:cs typeface="Courier New"/>
              </a:rPr>
              <a:t>+ </a:t>
            </a:r>
            <a:r>
              <a:rPr sz="2000" spc="-5" dirty="0">
                <a:latin typeface="Courier New"/>
                <a:cs typeface="Courier New"/>
              </a:rPr>
              <a:t>(5,6)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5060" y="4973274"/>
            <a:ext cx="9398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t[1:2</a:t>
            </a:r>
            <a:r>
              <a:rPr sz="2000" spc="-5" dirty="0" smtClean="0">
                <a:latin typeface="Courier New"/>
                <a:cs typeface="Courier New"/>
              </a:rPr>
              <a:t>]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9314" y="4954236"/>
            <a:ext cx="40309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tuple,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alu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("mit",)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860" y="5376384"/>
            <a:ext cx="464058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2000" spc="-5" dirty="0">
                <a:latin typeface="Wingdings"/>
                <a:cs typeface="Wingdings"/>
              </a:rPr>
              <a:t>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sl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ce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tuple,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v</a:t>
            </a:r>
            <a:r>
              <a:rPr sz="2000" spc="-5" dirty="0">
                <a:latin typeface="Calibri"/>
                <a:cs typeface="Calibri"/>
              </a:rPr>
              <a:t>alu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o </a:t>
            </a:r>
            <a:r>
              <a:rPr sz="2000" spc="-5" dirty="0">
                <a:latin typeface="Courier New"/>
                <a:cs typeface="Courier New"/>
              </a:rPr>
              <a:t>("mit",3</a:t>
            </a:r>
            <a:r>
              <a:rPr sz="2000" spc="-5" dirty="0" smtClean="0">
                <a:latin typeface="Courier New"/>
                <a:cs typeface="Courier New"/>
              </a:rPr>
              <a:t>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5460" y="4950460"/>
            <a:ext cx="342900" cy="459740"/>
          </a:xfrm>
          <a:custGeom>
            <a:avLst/>
            <a:gdLst/>
            <a:ahLst/>
            <a:cxnLst/>
            <a:rect l="l" t="t" r="r" b="b"/>
            <a:pathLst>
              <a:path w="342900" h="459739">
                <a:moveTo>
                  <a:pt x="0" y="459485"/>
                </a:moveTo>
                <a:lnTo>
                  <a:pt x="342900" y="459485"/>
                </a:lnTo>
                <a:lnTo>
                  <a:pt x="342900" y="0"/>
                </a:lnTo>
                <a:lnTo>
                  <a:pt x="0" y="0"/>
                </a:lnTo>
                <a:lnTo>
                  <a:pt x="0" y="459485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45452" y="4973192"/>
            <a:ext cx="1727199" cy="110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8991" y="2254757"/>
            <a:ext cx="2571749" cy="98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1800" y="3092830"/>
            <a:ext cx="561467" cy="59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4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6954" y="4166537"/>
            <a:ext cx="1764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pc="-5" dirty="0">
                <a:latin typeface="Wingdings"/>
                <a:cs typeface="Wingdings"/>
              </a:rPr>
              <a:t></a:t>
            </a:r>
            <a:r>
              <a:rPr lang="en-US" altLang="zh-CN" spc="-45" dirty="0">
                <a:latin typeface="Times New Roman"/>
                <a:cs typeface="Times New Roman"/>
              </a:rPr>
              <a:t> </a:t>
            </a:r>
            <a:r>
              <a:rPr lang="en-US" altLang="zh-CN" spc="-20" dirty="0">
                <a:cs typeface="Calibri"/>
              </a:rPr>
              <a:t>e</a:t>
            </a:r>
            <a:r>
              <a:rPr lang="en-US" altLang="zh-CN" spc="-40" dirty="0">
                <a:cs typeface="Calibri"/>
              </a:rPr>
              <a:t>v</a:t>
            </a:r>
            <a:r>
              <a:rPr lang="en-US" altLang="zh-CN" spc="-5" dirty="0">
                <a:cs typeface="Calibri"/>
              </a:rPr>
              <a:t>alu</a:t>
            </a:r>
            <a:r>
              <a:rPr lang="en-US" altLang="zh-CN" spc="-20" dirty="0">
                <a:cs typeface="Calibri"/>
              </a:rPr>
              <a:t>a</a:t>
            </a:r>
            <a:r>
              <a:rPr lang="en-US" altLang="zh-CN" spc="-30" dirty="0">
                <a:cs typeface="Calibri"/>
              </a:rPr>
              <a:t>t</a:t>
            </a:r>
            <a:r>
              <a:rPr lang="en-US" altLang="zh-CN" dirty="0">
                <a:cs typeface="Calibri"/>
              </a:rPr>
              <a:t>e</a:t>
            </a:r>
            <a:r>
              <a:rPr lang="en-US" altLang="zh-CN" spc="-5" dirty="0">
                <a:cs typeface="Calibri"/>
              </a:rPr>
              <a:t>s</a:t>
            </a:r>
            <a:r>
              <a:rPr lang="en-US" altLang="zh-CN" spc="25" dirty="0">
                <a:cs typeface="Calibri"/>
              </a:rPr>
              <a:t> </a:t>
            </a:r>
            <a:r>
              <a:rPr lang="en-US" altLang="zh-CN" spc="-25" dirty="0">
                <a:cs typeface="Calibri"/>
              </a:rPr>
              <a:t>t</a:t>
            </a:r>
            <a:r>
              <a:rPr lang="en-US" altLang="zh-CN" spc="-5" dirty="0">
                <a:cs typeface="Calibri"/>
              </a:rPr>
              <a:t>o 2</a:t>
            </a:r>
            <a:endParaRPr lang="en-US" altLang="zh-CN" dirty="0">
              <a:cs typeface="Calibri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2000" y="5376384"/>
            <a:ext cx="1942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lang="en-US" altLang="zh-CN" spc="-5" dirty="0" smtClean="0">
                <a:latin typeface="Courier New"/>
                <a:cs typeface="Courier New"/>
              </a:rPr>
              <a:t>  t[1:3]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84250" y="5707804"/>
            <a:ext cx="12762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en-US" altLang="zh-CN" spc="-5" dirty="0" err="1">
                <a:latin typeface="Courier New"/>
                <a:cs typeface="Courier New"/>
              </a:rPr>
              <a:t>len</a:t>
            </a:r>
            <a:r>
              <a:rPr lang="en-US" altLang="zh-CN" spc="-5" dirty="0">
                <a:latin typeface="Courier New"/>
                <a:cs typeface="Courier New"/>
              </a:rPr>
              <a:t>(t</a:t>
            </a:r>
            <a:r>
              <a:rPr lang="en-US" altLang="zh-CN" spc="-5" dirty="0" smtClean="0">
                <a:latin typeface="Courier New"/>
                <a:cs typeface="Courier New"/>
              </a:rPr>
              <a:t>)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5269" y="6077136"/>
            <a:ext cx="1295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lang="en-US" altLang="zh-CN" spc="-5" dirty="0">
                <a:latin typeface="Courier New"/>
                <a:cs typeface="Courier New"/>
              </a:rPr>
              <a:t>t[1] </a:t>
            </a:r>
            <a:r>
              <a:rPr lang="en-US" altLang="zh-CN" spc="-5" dirty="0" smtClean="0">
                <a:latin typeface="Courier New"/>
                <a:cs typeface="Courier New"/>
              </a:rPr>
              <a:t>= 4</a:t>
            </a:r>
            <a:endParaRPr lang="en-US" altLang="zh-CN" dirty="0">
              <a:latin typeface="Courier New"/>
              <a:cs typeface="Courier New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19511" y="572760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>
              <a:lnSpc>
                <a:spcPct val="100000"/>
              </a:lnSpc>
              <a:spcBef>
                <a:spcPts val="915"/>
              </a:spcBef>
            </a:pPr>
            <a:r>
              <a:rPr lang="en-US" altLang="zh-CN" sz="2000" spc="-5" dirty="0">
                <a:latin typeface="Wingdings"/>
                <a:cs typeface="Wingdings"/>
              </a:rPr>
              <a:t></a:t>
            </a:r>
            <a:r>
              <a:rPr lang="en-US" altLang="zh-CN" spc="-45" dirty="0">
                <a:latin typeface="Times New Roman"/>
                <a:cs typeface="Times New Roman"/>
              </a:rPr>
              <a:t> </a:t>
            </a:r>
            <a:r>
              <a:rPr lang="en-US" altLang="zh-CN" sz="2000" spc="-20" dirty="0">
                <a:cs typeface="Calibri"/>
              </a:rPr>
              <a:t>e</a:t>
            </a:r>
            <a:r>
              <a:rPr lang="en-US" altLang="zh-CN" sz="2000" spc="-40" dirty="0">
                <a:cs typeface="Calibri"/>
              </a:rPr>
              <a:t>v</a:t>
            </a:r>
            <a:r>
              <a:rPr lang="en-US" altLang="zh-CN" sz="2000" spc="-5" dirty="0">
                <a:cs typeface="Calibri"/>
              </a:rPr>
              <a:t>alu</a:t>
            </a:r>
            <a:r>
              <a:rPr lang="en-US" altLang="zh-CN" sz="2000" spc="-20" dirty="0">
                <a:cs typeface="Calibri"/>
              </a:rPr>
              <a:t>a</a:t>
            </a:r>
            <a:r>
              <a:rPr lang="en-US" altLang="zh-CN" sz="2000" spc="-30" dirty="0">
                <a:cs typeface="Calibri"/>
              </a:rPr>
              <a:t>t</a:t>
            </a:r>
            <a:r>
              <a:rPr lang="en-US" altLang="zh-CN" sz="2000" dirty="0">
                <a:cs typeface="Calibri"/>
              </a:rPr>
              <a:t>e</a:t>
            </a:r>
            <a:r>
              <a:rPr lang="en-US" altLang="zh-CN" sz="2000" spc="-5" dirty="0">
                <a:cs typeface="Calibri"/>
              </a:rPr>
              <a:t>s</a:t>
            </a:r>
            <a:r>
              <a:rPr lang="en-US" altLang="zh-CN" sz="2000" spc="25" dirty="0">
                <a:cs typeface="Calibri"/>
              </a:rPr>
              <a:t> </a:t>
            </a:r>
            <a:r>
              <a:rPr lang="en-US" altLang="zh-CN" sz="2000" spc="-25" dirty="0">
                <a:cs typeface="Calibri"/>
              </a:rPr>
              <a:t>t</a:t>
            </a:r>
            <a:r>
              <a:rPr lang="en-US" altLang="zh-CN" sz="2000" spc="-5" dirty="0">
                <a:cs typeface="Calibri"/>
              </a:rPr>
              <a:t>o </a:t>
            </a:r>
            <a:r>
              <a:rPr lang="en-US" altLang="zh-CN" sz="2000" spc="-5" dirty="0" smtClean="0">
                <a:cs typeface="Calibri"/>
              </a:rPr>
              <a:t>3</a:t>
            </a:r>
            <a:r>
              <a:rPr lang="en-US" altLang="zh-CN" spc="-5" dirty="0">
                <a:latin typeface="Courier New"/>
                <a:cs typeface="Courier New"/>
              </a:rPr>
              <a:t>	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14600" y="6077136"/>
            <a:ext cx="3675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469900" algn="l"/>
              </a:tabLst>
            </a:pPr>
            <a:r>
              <a:rPr lang="en-US" altLang="zh-CN" sz="2000" spc="-5" dirty="0">
                <a:latin typeface="Wingdings"/>
                <a:cs typeface="Wingdings"/>
              </a:rPr>
              <a:t></a:t>
            </a:r>
            <a:r>
              <a:rPr lang="en-US" altLang="zh-CN" spc="-4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cs typeface="Calibri"/>
              </a:rPr>
              <a:t>gi</a:t>
            </a:r>
            <a:r>
              <a:rPr lang="en-US" altLang="zh-CN" sz="2000" spc="-30" dirty="0">
                <a:cs typeface="Calibri"/>
              </a:rPr>
              <a:t>v</a:t>
            </a:r>
            <a:r>
              <a:rPr lang="en-US" altLang="zh-CN" sz="2000" spc="-5" dirty="0">
                <a:cs typeface="Calibri"/>
              </a:rPr>
              <a:t>es</a:t>
            </a:r>
            <a:r>
              <a:rPr lang="en-US" altLang="zh-CN" sz="2000" spc="5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er</a:t>
            </a:r>
            <a:r>
              <a:rPr lang="en-US" altLang="zh-CN" sz="2000" spc="-40" dirty="0">
                <a:cs typeface="Calibri"/>
              </a:rPr>
              <a:t>r</a:t>
            </a:r>
            <a:r>
              <a:rPr lang="en-US" altLang="zh-CN" sz="2000" spc="-5" dirty="0">
                <a:cs typeface="Calibri"/>
              </a:rPr>
              <a:t>o</a:t>
            </a:r>
            <a:r>
              <a:rPr lang="en-US" altLang="zh-CN" sz="2000" spc="-180" dirty="0">
                <a:cs typeface="Calibri"/>
              </a:rPr>
              <a:t>r</a:t>
            </a:r>
            <a:r>
              <a:rPr lang="en-US" altLang="zh-CN" sz="2000" spc="-5" dirty="0">
                <a:cs typeface="Calibri"/>
              </a:rPr>
              <a:t>,</a:t>
            </a:r>
            <a:r>
              <a:rPr lang="en-US" altLang="zh-CN" sz="2000" spc="5" dirty="0">
                <a:cs typeface="Calibri"/>
              </a:rPr>
              <a:t> </a:t>
            </a:r>
            <a:r>
              <a:rPr lang="en-US" altLang="zh-CN" sz="2000" spc="-25" dirty="0">
                <a:cs typeface="Calibri"/>
              </a:rPr>
              <a:t>c</a:t>
            </a:r>
            <a:r>
              <a:rPr lang="en-US" altLang="zh-CN" sz="2000" spc="-5" dirty="0">
                <a:cs typeface="Calibri"/>
              </a:rPr>
              <a:t>an’t</a:t>
            </a:r>
            <a:r>
              <a:rPr lang="en-US" altLang="zh-CN" sz="2000" spc="10" dirty="0">
                <a:cs typeface="Calibri"/>
              </a:rPr>
              <a:t> </a:t>
            </a:r>
            <a:r>
              <a:rPr lang="en-US" altLang="zh-CN" sz="2000" spc="-5" dirty="0">
                <a:cs typeface="Calibri"/>
              </a:rPr>
              <a:t>modi</a:t>
            </a:r>
            <a:r>
              <a:rPr lang="en-US" altLang="zh-CN" sz="2000" dirty="0">
                <a:cs typeface="Calibri"/>
              </a:rPr>
              <a:t>f</a:t>
            </a:r>
            <a:r>
              <a:rPr lang="en-US" altLang="zh-CN" sz="2000" spc="-5" dirty="0">
                <a:cs typeface="Calibri"/>
              </a:rPr>
              <a:t>y object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00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TU</a:t>
            </a:r>
            <a:r>
              <a:rPr u="sng" spc="-55" dirty="0"/>
              <a:t>P</a:t>
            </a:r>
            <a:r>
              <a:rPr u="sng" spc="-50" dirty="0"/>
              <a:t>L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61838"/>
            <a:ext cx="587756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n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eni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tly </a:t>
            </a:r>
            <a:r>
              <a:rPr sz="2600" spc="-5" dirty="0">
                <a:latin typeface="Calibri"/>
                <a:cs typeface="Calibri"/>
              </a:rPr>
              <a:t>us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ap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ar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able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v</a:t>
            </a:r>
            <a:r>
              <a:rPr sz="2600" dirty="0">
                <a:latin typeface="Calibri"/>
                <a:cs typeface="Calibri"/>
              </a:rPr>
              <a:t>alu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5063" y="2365456"/>
            <a:ext cx="1280451" cy="855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500"/>
              </a:lnSpc>
              <a:tabLst>
                <a:tab pos="2451100" algn="l"/>
                <a:tab pos="5194300" algn="l"/>
              </a:tabLst>
            </a:pPr>
            <a:r>
              <a:rPr sz="2000" spc="-5" dirty="0">
                <a:latin typeface="Courier New"/>
                <a:cs typeface="Courier New"/>
              </a:rPr>
              <a:t>x = </a:t>
            </a:r>
            <a:r>
              <a:rPr sz="2000" spc="-5" dirty="0" smtClean="0">
                <a:latin typeface="Courier New"/>
                <a:cs typeface="Courier New"/>
              </a:rPr>
              <a:t>y</a:t>
            </a:r>
            <a:endParaRPr lang="en-US" sz="2000" spc="-5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138500"/>
              </a:lnSpc>
              <a:tabLst>
                <a:tab pos="2451100" algn="l"/>
                <a:tab pos="5194300" algn="l"/>
              </a:tabLst>
            </a:pPr>
            <a:r>
              <a:rPr sz="2000" spc="-5" dirty="0" smtClean="0">
                <a:latin typeface="Courier New"/>
                <a:cs typeface="Courier New"/>
              </a:rPr>
              <a:t>y </a:t>
            </a:r>
            <a:r>
              <a:rPr sz="2000" spc="-5" dirty="0">
                <a:latin typeface="Courier New"/>
                <a:cs typeface="Courier New"/>
              </a:rPr>
              <a:t>= x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2164" y="2325102"/>
            <a:ext cx="1244600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2000" spc="-5" dirty="0">
                <a:latin typeface="Courier New"/>
                <a:cs typeface="Courier New"/>
              </a:rPr>
              <a:t>temp = x </a:t>
            </a:r>
            <a:r>
              <a:rPr sz="2000" spc="-5" dirty="0" err="1" smtClean="0">
                <a:latin typeface="Courier New"/>
                <a:cs typeface="Courier New"/>
              </a:rPr>
              <a:t>x</a:t>
            </a:r>
            <a:r>
              <a:rPr sz="2000" spc="-5" dirty="0" smtClean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= y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5" dirty="0">
                <a:latin typeface="Courier New"/>
                <a:cs typeface="Courier New"/>
              </a:rPr>
              <a:t>y = temp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0259" y="3609056"/>
            <a:ext cx="7258050" cy="206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turn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mo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than</a:t>
            </a:r>
            <a:r>
              <a:rPr sz="2600" b="1" spc="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one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alue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 f</a:t>
            </a:r>
            <a:r>
              <a:rPr sz="2600" dirty="0">
                <a:latin typeface="Calibri"/>
                <a:cs typeface="Calibri"/>
              </a:rPr>
              <a:t>u</a:t>
            </a:r>
            <a:r>
              <a:rPr sz="2600" spc="-10" dirty="0">
                <a:latin typeface="Calibri"/>
                <a:cs typeface="Calibri"/>
              </a:rPr>
              <a:t>nction</a:t>
            </a:r>
            <a:endParaRPr sz="2600" dirty="0">
              <a:latin typeface="Calibri"/>
              <a:cs typeface="Calibri"/>
            </a:endParaRPr>
          </a:p>
          <a:p>
            <a:pPr marL="927100" marR="1903095" indent="-610235">
              <a:lnSpc>
                <a:spcPts val="3320"/>
              </a:lnSpc>
              <a:spcBef>
                <a:spcPts val="254"/>
              </a:spcBef>
            </a:pPr>
            <a:r>
              <a:rPr sz="2000" spc="-5" dirty="0">
                <a:latin typeface="Courier New"/>
                <a:cs typeface="Courier New"/>
              </a:rPr>
              <a:t>def quotient_and_remainder(x, y): q = x // y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55"/>
              </a:spcBef>
            </a:pPr>
            <a:r>
              <a:rPr sz="2000" spc="-5" dirty="0">
                <a:latin typeface="Courier New"/>
                <a:cs typeface="Courier New"/>
              </a:rPr>
              <a:t>r = x % y</a:t>
            </a:r>
            <a:endParaRPr sz="20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25"/>
              </a:spcBef>
            </a:pPr>
            <a:r>
              <a:rPr sz="2000" spc="-5" dirty="0">
                <a:latin typeface="Courier New"/>
                <a:cs typeface="Courier New"/>
              </a:rPr>
              <a:t>return (q, r)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15060" y="5812236"/>
            <a:ext cx="6274689" cy="279400"/>
            <a:chOff x="1115060" y="5812236"/>
            <a:chExt cx="6274689" cy="279400"/>
          </a:xfrm>
        </p:grpSpPr>
        <p:sp>
          <p:nvSpPr>
            <p:cNvPr id="7" name="object 7"/>
            <p:cNvSpPr txBox="1"/>
            <p:nvPr/>
          </p:nvSpPr>
          <p:spPr>
            <a:xfrm>
              <a:off x="1115060" y="5812236"/>
              <a:ext cx="200723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5" dirty="0">
                  <a:latin typeface="Courier New"/>
                  <a:cs typeface="Courier New"/>
                </a:rPr>
                <a:t>(quot, rem) =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248914" y="5812236"/>
              <a:ext cx="4140835" cy="2794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5" dirty="0">
                  <a:latin typeface="Courier New"/>
                  <a:cs typeface="Courier New"/>
                </a:rPr>
                <a:t>quotient_and_remainder(4,5)</a:t>
              </a:r>
              <a:endParaRPr sz="2000" dirty="0">
                <a:latin typeface="Courier New"/>
                <a:cs typeface="Courier New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2809875" y="2256663"/>
            <a:ext cx="13335" cy="1299210"/>
          </a:xfrm>
          <a:custGeom>
            <a:avLst/>
            <a:gdLst/>
            <a:ahLst/>
            <a:cxnLst/>
            <a:rect l="l" t="t" r="r" b="b"/>
            <a:pathLst>
              <a:path w="13335" h="1299210">
                <a:moveTo>
                  <a:pt x="0" y="0"/>
                </a:moveTo>
                <a:lnTo>
                  <a:pt x="13208" y="1298702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94985" y="2256663"/>
            <a:ext cx="13335" cy="1299210"/>
          </a:xfrm>
          <a:custGeom>
            <a:avLst/>
            <a:gdLst/>
            <a:ahLst/>
            <a:cxnLst/>
            <a:rect l="l" t="t" r="r" b="b"/>
            <a:pathLst>
              <a:path w="13335" h="1299210">
                <a:moveTo>
                  <a:pt x="0" y="0"/>
                </a:moveTo>
                <a:lnTo>
                  <a:pt x="13208" y="1298702"/>
                </a:lnTo>
              </a:path>
            </a:pathLst>
          </a:custGeom>
          <a:ln w="12954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组合 20"/>
          <p:cNvGrpSpPr/>
          <p:nvPr/>
        </p:nvGrpSpPr>
        <p:grpSpPr>
          <a:xfrm>
            <a:off x="2234057" y="3006979"/>
            <a:ext cx="462915" cy="448945"/>
            <a:chOff x="2234057" y="3006979"/>
            <a:chExt cx="462915" cy="448945"/>
          </a:xfrm>
        </p:grpSpPr>
        <p:sp>
          <p:nvSpPr>
            <p:cNvPr id="11" name="object 11"/>
            <p:cNvSpPr/>
            <p:nvPr/>
          </p:nvSpPr>
          <p:spPr>
            <a:xfrm>
              <a:off x="2234057" y="3006979"/>
              <a:ext cx="462915" cy="448945"/>
            </a:xfrm>
            <a:custGeom>
              <a:avLst/>
              <a:gdLst/>
              <a:ahLst/>
              <a:cxnLst/>
              <a:rect l="l" t="t" r="r" b="b"/>
              <a:pathLst>
                <a:path w="462914" h="448945">
                  <a:moveTo>
                    <a:pt x="104775" y="0"/>
                  </a:moveTo>
                  <a:lnTo>
                    <a:pt x="0" y="111125"/>
                  </a:lnTo>
                  <a:lnTo>
                    <a:pt x="120014" y="224282"/>
                  </a:lnTo>
                  <a:lnTo>
                    <a:pt x="0" y="337439"/>
                  </a:lnTo>
                  <a:lnTo>
                    <a:pt x="104775" y="448564"/>
                  </a:lnTo>
                  <a:lnTo>
                    <a:pt x="231394" y="329184"/>
                  </a:lnTo>
                  <a:lnTo>
                    <a:pt x="454032" y="329184"/>
                  </a:lnTo>
                  <a:lnTo>
                    <a:pt x="342773" y="224282"/>
                  </a:lnTo>
                  <a:lnTo>
                    <a:pt x="454032" y="119380"/>
                  </a:lnTo>
                  <a:lnTo>
                    <a:pt x="231394" y="119380"/>
                  </a:lnTo>
                  <a:lnTo>
                    <a:pt x="104775" y="0"/>
                  </a:lnTo>
                  <a:close/>
                </a:path>
                <a:path w="462914" h="448945">
                  <a:moveTo>
                    <a:pt x="454032" y="329184"/>
                  </a:moveTo>
                  <a:lnTo>
                    <a:pt x="231394" y="329184"/>
                  </a:lnTo>
                  <a:lnTo>
                    <a:pt x="358013" y="448564"/>
                  </a:lnTo>
                  <a:lnTo>
                    <a:pt x="462788" y="337439"/>
                  </a:lnTo>
                  <a:lnTo>
                    <a:pt x="454032" y="329184"/>
                  </a:lnTo>
                  <a:close/>
                </a:path>
                <a:path w="462914" h="448945">
                  <a:moveTo>
                    <a:pt x="358013" y="0"/>
                  </a:moveTo>
                  <a:lnTo>
                    <a:pt x="231394" y="119380"/>
                  </a:lnTo>
                  <a:lnTo>
                    <a:pt x="454032" y="119380"/>
                  </a:lnTo>
                  <a:lnTo>
                    <a:pt x="462788" y="111125"/>
                  </a:lnTo>
                  <a:lnTo>
                    <a:pt x="3580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34057" y="3006979"/>
              <a:ext cx="462915" cy="448945"/>
            </a:xfrm>
            <a:custGeom>
              <a:avLst/>
              <a:gdLst/>
              <a:ahLst/>
              <a:cxnLst/>
              <a:rect l="l" t="t" r="r" b="b"/>
              <a:pathLst>
                <a:path w="462914" h="448945">
                  <a:moveTo>
                    <a:pt x="0" y="111125"/>
                  </a:moveTo>
                  <a:lnTo>
                    <a:pt x="104775" y="0"/>
                  </a:lnTo>
                  <a:lnTo>
                    <a:pt x="231394" y="119380"/>
                  </a:lnTo>
                  <a:lnTo>
                    <a:pt x="358013" y="0"/>
                  </a:lnTo>
                  <a:lnTo>
                    <a:pt x="462788" y="111125"/>
                  </a:lnTo>
                  <a:lnTo>
                    <a:pt x="342773" y="224282"/>
                  </a:lnTo>
                  <a:lnTo>
                    <a:pt x="462788" y="337439"/>
                  </a:lnTo>
                  <a:lnTo>
                    <a:pt x="358013" y="448564"/>
                  </a:lnTo>
                  <a:lnTo>
                    <a:pt x="231394" y="329184"/>
                  </a:lnTo>
                  <a:lnTo>
                    <a:pt x="104775" y="448564"/>
                  </a:lnTo>
                  <a:lnTo>
                    <a:pt x="0" y="337439"/>
                  </a:lnTo>
                  <a:lnTo>
                    <a:pt x="120014" y="224282"/>
                  </a:lnTo>
                  <a:lnTo>
                    <a:pt x="0" y="111125"/>
                  </a:lnTo>
                  <a:close/>
                </a:path>
              </a:pathLst>
            </a:custGeom>
            <a:ln w="160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019675" y="2906648"/>
            <a:ext cx="450850" cy="457200"/>
            <a:chOff x="5019675" y="2906648"/>
            <a:chExt cx="450850" cy="457200"/>
          </a:xfrm>
        </p:grpSpPr>
        <p:sp>
          <p:nvSpPr>
            <p:cNvPr id="13" name="object 13"/>
            <p:cNvSpPr/>
            <p:nvPr/>
          </p:nvSpPr>
          <p:spPr>
            <a:xfrm>
              <a:off x="5019675" y="3165729"/>
              <a:ext cx="219710" cy="137795"/>
            </a:xfrm>
            <a:custGeom>
              <a:avLst/>
              <a:gdLst/>
              <a:ahLst/>
              <a:cxnLst/>
              <a:rect l="l" t="t" r="r" b="b"/>
              <a:pathLst>
                <a:path w="219710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2075" y="2906648"/>
              <a:ext cx="298450" cy="4572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711058" y="2906648"/>
            <a:ext cx="450850" cy="457200"/>
            <a:chOff x="7711058" y="2906648"/>
            <a:chExt cx="450850" cy="457200"/>
          </a:xfrm>
        </p:grpSpPr>
        <p:sp>
          <p:nvSpPr>
            <p:cNvPr id="15" name="object 15"/>
            <p:cNvSpPr/>
            <p:nvPr/>
          </p:nvSpPr>
          <p:spPr>
            <a:xfrm>
              <a:off x="7711058" y="3165729"/>
              <a:ext cx="219710" cy="137795"/>
            </a:xfrm>
            <a:custGeom>
              <a:avLst/>
              <a:gdLst/>
              <a:ahLst/>
              <a:cxnLst/>
              <a:rect l="l" t="t" r="r" b="b"/>
              <a:pathLst>
                <a:path w="219709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3458" y="2906648"/>
              <a:ext cx="298450" cy="4572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937127" y="4590669"/>
            <a:ext cx="794638" cy="619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81769" y="2336496"/>
            <a:ext cx="2380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5" dirty="0">
                <a:latin typeface="Courier New"/>
                <a:cs typeface="Courier New"/>
              </a:rPr>
              <a:t>(x, y) = (y, x)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p"/>
      <p:bldP spid="9" grpId="0" animBg="1"/>
      <p:bldP spid="10" grpId="0" animBg="1"/>
      <p:bldP spid="17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5350" y="1738122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347218"/>
            <a:ext cx="5125085" cy="57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300" spc="-50" dirty="0"/>
              <a:t>MANI</a:t>
            </a:r>
            <a:r>
              <a:rPr sz="4300" spc="-55" dirty="0"/>
              <a:t>P</a:t>
            </a:r>
            <a:r>
              <a:rPr sz="4300" spc="-50" dirty="0"/>
              <a:t>U</a:t>
            </a:r>
            <a:r>
              <a:rPr sz="4300" spc="-55" dirty="0"/>
              <a:t>L</a:t>
            </a:r>
            <a:r>
              <a:rPr sz="4300" spc="-390" dirty="0"/>
              <a:t>A</a:t>
            </a:r>
            <a:r>
              <a:rPr sz="4300" spc="-45" dirty="0"/>
              <a:t>T</a:t>
            </a:r>
            <a:r>
              <a:rPr sz="4300" spc="-50" dirty="0"/>
              <a:t>IN</a:t>
            </a:r>
            <a:r>
              <a:rPr sz="4300" dirty="0"/>
              <a:t>G</a:t>
            </a:r>
            <a:r>
              <a:rPr sz="4300" spc="-114" dirty="0"/>
              <a:t> </a:t>
            </a:r>
            <a:r>
              <a:rPr sz="4300" spc="-45" dirty="0"/>
              <a:t>T</a:t>
            </a:r>
            <a:r>
              <a:rPr sz="4300" spc="-50" dirty="0"/>
              <a:t>U</a:t>
            </a:r>
            <a:r>
              <a:rPr sz="4300" spc="-55" dirty="0"/>
              <a:t>PL</a:t>
            </a:r>
            <a:r>
              <a:rPr sz="4300" spc="-95" dirty="0"/>
              <a:t>E</a:t>
            </a:r>
            <a:r>
              <a:rPr sz="430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0259" y="1819420"/>
            <a:ext cx="3274695" cy="101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600" b="1" spc="-4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er </a:t>
            </a:r>
            <a:r>
              <a:rPr sz="2600" dirty="0">
                <a:latin typeface="Calibri"/>
                <a:cs typeface="Calibri"/>
              </a:rPr>
              <a:t>tu</a:t>
            </a:r>
            <a:r>
              <a:rPr sz="2600" spc="-5" dirty="0">
                <a:latin typeface="Calibri"/>
                <a:cs typeface="Calibri"/>
              </a:rPr>
              <a:t>ples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spc="-5" dirty="0">
                <a:latin typeface="Courier New"/>
                <a:cs typeface="Courier New"/>
              </a:rPr>
              <a:t>e</a:t>
            </a:r>
            <a:r>
              <a:rPr sz="1800" dirty="0">
                <a:latin typeface="Courier New"/>
                <a:cs typeface="Courier New"/>
              </a:rPr>
              <a:t>f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</a:t>
            </a:r>
            <a:r>
              <a:rPr sz="1800" spc="-5" dirty="0">
                <a:latin typeface="Courier New"/>
                <a:cs typeface="Courier New"/>
              </a:rPr>
              <a:t>t</a:t>
            </a:r>
            <a:r>
              <a:rPr sz="1800" spc="-10" dirty="0">
                <a:latin typeface="Courier New"/>
                <a:cs typeface="Courier New"/>
              </a:rPr>
              <a:t>_dat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10" dirty="0">
                <a:latin typeface="Courier New"/>
                <a:cs typeface="Courier New"/>
              </a:rPr>
              <a:t>(aTu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le):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6613" y="2935624"/>
            <a:ext cx="12560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nu</a:t>
            </a:r>
            <a:r>
              <a:rPr sz="1800" spc="-5" dirty="0">
                <a:latin typeface="Courier New"/>
                <a:cs typeface="Courier New"/>
              </a:rPr>
              <a:t>m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6613" y="3286144"/>
            <a:ext cx="2211705" cy="60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wo</a:t>
            </a:r>
            <a:r>
              <a:rPr sz="1800" spc="-5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d</a:t>
            </a:r>
            <a:r>
              <a:rPr sz="1800" dirty="0">
                <a:latin typeface="Courier New"/>
                <a:cs typeface="Courier New"/>
              </a:rPr>
              <a:t>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(</a:t>
            </a:r>
            <a:r>
              <a:rPr sz="1800" dirty="0"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Courier New"/>
                <a:cs typeface="Courier New"/>
              </a:rPr>
              <a:t>fo</a:t>
            </a:r>
            <a:r>
              <a:rPr sz="1800" dirty="0">
                <a:latin typeface="Courier New"/>
                <a:cs typeface="Courier New"/>
              </a:rPr>
              <a:t>r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</a:t>
            </a:r>
            <a:r>
              <a:rPr sz="1800" dirty="0">
                <a:latin typeface="Courier New"/>
                <a:cs typeface="Courier New"/>
              </a:rPr>
              <a:t>n</a:t>
            </a:r>
            <a:r>
              <a:rPr sz="1800" spc="-10" dirty="0">
                <a:latin typeface="Courier New"/>
                <a:cs typeface="Courier New"/>
              </a:rPr>
              <a:t> aTu</a:t>
            </a:r>
            <a:r>
              <a:rPr sz="1800" spc="-5" dirty="0">
                <a:latin typeface="Courier New"/>
                <a:cs typeface="Courier New"/>
              </a:rPr>
              <a:t>p</a:t>
            </a:r>
            <a:r>
              <a:rPr sz="1800" spc="-10" dirty="0">
                <a:latin typeface="Courier New"/>
                <a:cs typeface="Courier New"/>
              </a:rPr>
              <a:t>le</a:t>
            </a:r>
            <a:r>
              <a:rPr sz="1800" dirty="0">
                <a:latin typeface="Courier New"/>
                <a:cs typeface="Courier New"/>
              </a:rPr>
              <a:t>: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356613" y="3978910"/>
            <a:ext cx="4806315" cy="2365648"/>
            <a:chOff x="1356613" y="3978910"/>
            <a:chExt cx="4806315" cy="2365648"/>
          </a:xfrm>
        </p:grpSpPr>
        <p:sp>
          <p:nvSpPr>
            <p:cNvPr id="7" name="object 7"/>
            <p:cNvSpPr txBox="1"/>
            <p:nvPr/>
          </p:nvSpPr>
          <p:spPr>
            <a:xfrm>
              <a:off x="1903222" y="3987184"/>
              <a:ext cx="1801495" cy="95567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ct val="127800"/>
                </a:lnSpc>
              </a:pPr>
              <a:r>
                <a:rPr sz="1800" spc="-10" dirty="0">
                  <a:latin typeface="Courier New"/>
                  <a:cs typeface="Courier New"/>
                </a:rPr>
                <a:t>num</a:t>
              </a:r>
              <a:r>
                <a:rPr sz="1800" dirty="0">
                  <a:latin typeface="Courier New"/>
                  <a:cs typeface="Courier New"/>
                </a:rPr>
                <a:t>s</a:t>
              </a:r>
              <a:r>
                <a:rPr sz="1800" spc="-10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=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10" dirty="0">
                  <a:latin typeface="Courier New"/>
                  <a:cs typeface="Courier New"/>
                </a:rPr>
                <a:t>n</a:t>
              </a:r>
              <a:r>
                <a:rPr sz="1800" spc="-5" dirty="0">
                  <a:latin typeface="Courier New"/>
                  <a:cs typeface="Courier New"/>
                </a:rPr>
                <a:t>u</a:t>
              </a:r>
              <a:r>
                <a:rPr sz="1800" spc="-10" dirty="0">
                  <a:latin typeface="Courier New"/>
                  <a:cs typeface="Courier New"/>
                </a:rPr>
                <a:t>m</a:t>
              </a:r>
              <a:r>
                <a:rPr sz="1800" dirty="0">
                  <a:latin typeface="Courier New"/>
                  <a:cs typeface="Courier New"/>
                </a:rPr>
                <a:t>s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+ </a:t>
              </a:r>
              <a:r>
                <a:rPr sz="1800" spc="-10" dirty="0">
                  <a:latin typeface="Courier New"/>
                  <a:cs typeface="Courier New"/>
                </a:rPr>
                <a:t>i</a:t>
              </a:r>
              <a:r>
                <a:rPr sz="1800" dirty="0">
                  <a:latin typeface="Courier New"/>
                  <a:cs typeface="Courier New"/>
                </a:rPr>
                <a:t>f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5" dirty="0">
                  <a:latin typeface="Courier New"/>
                  <a:cs typeface="Courier New"/>
                </a:rPr>
                <a:t>t</a:t>
              </a:r>
              <a:r>
                <a:rPr sz="1800" spc="-10" dirty="0">
                  <a:latin typeface="Courier New"/>
                  <a:cs typeface="Courier New"/>
                </a:rPr>
                <a:t>[1</a:t>
              </a:r>
              <a:r>
                <a:rPr sz="1800" dirty="0">
                  <a:latin typeface="Courier New"/>
                  <a:cs typeface="Courier New"/>
                </a:rPr>
                <a:t>]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5" dirty="0">
                  <a:latin typeface="Courier New"/>
                  <a:cs typeface="Courier New"/>
                </a:rPr>
                <a:t>n</a:t>
              </a:r>
              <a:r>
                <a:rPr sz="1800" spc="-10" dirty="0">
                  <a:latin typeface="Courier New"/>
                  <a:cs typeface="Courier New"/>
                </a:rPr>
                <a:t>o</a:t>
              </a:r>
              <a:r>
                <a:rPr sz="1800" dirty="0">
                  <a:latin typeface="Courier New"/>
                  <a:cs typeface="Courier New"/>
                </a:rPr>
                <a:t>t</a:t>
              </a:r>
            </a:p>
            <a:p>
              <a:pPr marL="558800">
                <a:lnSpc>
                  <a:spcPct val="100000"/>
                </a:lnSpc>
                <a:spcBef>
                  <a:spcPts val="600"/>
                </a:spcBef>
              </a:pPr>
              <a:r>
                <a:rPr sz="1800" spc="-10" dirty="0">
                  <a:latin typeface="Courier New"/>
                  <a:cs typeface="Courier New"/>
                </a:rPr>
                <a:t>word</a:t>
              </a:r>
              <a:r>
                <a:rPr sz="1800" dirty="0">
                  <a:latin typeface="Courier New"/>
                  <a:cs typeface="Courier New"/>
                </a:rPr>
                <a:t>s</a:t>
              </a:r>
              <a:r>
                <a:rPr sz="1800" spc="-10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=</a:t>
              </a: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3767709" y="3978910"/>
              <a:ext cx="1228090" cy="364490"/>
            </a:xfrm>
            <a:prstGeom prst="rect">
              <a:avLst/>
            </a:prstGeom>
            <a:ln w="16002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52069">
                <a:lnSpc>
                  <a:spcPct val="100000"/>
                </a:lnSpc>
              </a:pPr>
              <a:r>
                <a:rPr sz="1800" spc="-10" dirty="0">
                  <a:latin typeface="Courier New"/>
                  <a:cs typeface="Courier New"/>
                </a:rPr>
                <a:t>(t[0</a:t>
              </a:r>
              <a:r>
                <a:rPr sz="1800" spc="-5" dirty="0">
                  <a:latin typeface="Courier New"/>
                  <a:cs typeface="Courier New"/>
                </a:rPr>
                <a:t>]</a:t>
              </a:r>
              <a:r>
                <a:rPr sz="1800" spc="-10" dirty="0">
                  <a:latin typeface="Courier New"/>
                  <a:cs typeface="Courier New"/>
                </a:rPr>
                <a:t>,</a:t>
              </a:r>
              <a:r>
                <a:rPr sz="1800" dirty="0">
                  <a:latin typeface="Courier New"/>
                  <a:cs typeface="Courier New"/>
                </a:rPr>
                <a:t>)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541438" y="4337704"/>
              <a:ext cx="2074545" cy="6051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spc="-10" dirty="0">
                  <a:latin typeface="Courier New"/>
                  <a:cs typeface="Courier New"/>
                </a:rPr>
                <a:t>i</a:t>
              </a:r>
              <a:r>
                <a:rPr sz="1800" dirty="0">
                  <a:latin typeface="Courier New"/>
                  <a:cs typeface="Courier New"/>
                </a:rPr>
                <a:t>n</a:t>
              </a:r>
              <a:r>
                <a:rPr sz="1800" spc="-10" dirty="0">
                  <a:latin typeface="Courier New"/>
                  <a:cs typeface="Courier New"/>
                </a:rPr>
                <a:t> wor</a:t>
              </a:r>
              <a:r>
                <a:rPr sz="1800" spc="-5" dirty="0">
                  <a:latin typeface="Courier New"/>
                  <a:cs typeface="Courier New"/>
                </a:rPr>
                <a:t>d</a:t>
              </a:r>
              <a:r>
                <a:rPr sz="1800" spc="-10" dirty="0">
                  <a:latin typeface="Courier New"/>
                  <a:cs typeface="Courier New"/>
                </a:rPr>
                <a:t>s</a:t>
              </a:r>
              <a:r>
                <a:rPr sz="1800" dirty="0">
                  <a:latin typeface="Courier New"/>
                  <a:cs typeface="Courier New"/>
                </a:rPr>
                <a:t>:</a:t>
              </a:r>
              <a:endParaRPr sz="18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1800" spc="-10" dirty="0">
                  <a:latin typeface="Courier New"/>
                  <a:cs typeface="Courier New"/>
                </a:rPr>
                <a:t>w</a:t>
              </a:r>
              <a:r>
                <a:rPr sz="1800" spc="-5" dirty="0">
                  <a:latin typeface="Courier New"/>
                  <a:cs typeface="Courier New"/>
                </a:rPr>
                <a:t>o</a:t>
              </a:r>
              <a:r>
                <a:rPr sz="1800" spc="-10" dirty="0">
                  <a:latin typeface="Courier New"/>
                  <a:cs typeface="Courier New"/>
                </a:rPr>
                <a:t>rd</a:t>
              </a:r>
              <a:r>
                <a:rPr sz="1800" dirty="0">
                  <a:latin typeface="Courier New"/>
                  <a:cs typeface="Courier New"/>
                </a:rPr>
                <a:t>s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+</a:t>
              </a:r>
              <a:r>
                <a:rPr sz="1800" spc="-10" dirty="0">
                  <a:latin typeface="Courier New"/>
                  <a:cs typeface="Courier New"/>
                </a:rPr>
                <a:t> (t[</a:t>
              </a:r>
              <a:r>
                <a:rPr sz="1800" spc="-5" dirty="0">
                  <a:latin typeface="Courier New"/>
                  <a:cs typeface="Courier New"/>
                </a:rPr>
                <a:t>1</a:t>
              </a:r>
              <a:r>
                <a:rPr sz="1800" spc="-10" dirty="0">
                  <a:latin typeface="Courier New"/>
                  <a:cs typeface="Courier New"/>
                </a:rPr>
                <a:t>],</a:t>
              </a:r>
              <a:r>
                <a:rPr sz="1800" dirty="0">
                  <a:latin typeface="Courier New"/>
                  <a:cs typeface="Courier New"/>
                </a:rPr>
                <a:t>)</a:t>
              </a:r>
              <a:endParaRPr sz="1800">
                <a:latin typeface="Courier New"/>
                <a:cs typeface="Courier New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1356613" y="5038998"/>
              <a:ext cx="4806315" cy="13055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2463165">
                <a:lnSpc>
                  <a:spcPct val="127800"/>
                </a:lnSpc>
              </a:pPr>
              <a:r>
                <a:rPr sz="1800" spc="-10" dirty="0">
                  <a:latin typeface="Courier New"/>
                  <a:cs typeface="Courier New"/>
                </a:rPr>
                <a:t>mi</a:t>
              </a:r>
              <a:r>
                <a:rPr sz="1800" spc="-5" dirty="0">
                  <a:latin typeface="Courier New"/>
                  <a:cs typeface="Courier New"/>
                </a:rPr>
                <a:t>n</a:t>
              </a:r>
              <a:r>
                <a:rPr sz="1800" spc="-10" dirty="0">
                  <a:latin typeface="Courier New"/>
                  <a:cs typeface="Courier New"/>
                </a:rPr>
                <a:t>_</a:t>
              </a:r>
              <a:r>
                <a:rPr sz="1800" dirty="0">
                  <a:latin typeface="Courier New"/>
                  <a:cs typeface="Courier New"/>
                </a:rPr>
                <a:t>n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=</a:t>
              </a:r>
              <a:r>
                <a:rPr sz="1800" spc="-10" dirty="0">
                  <a:latin typeface="Courier New"/>
                  <a:cs typeface="Courier New"/>
                </a:rPr>
                <a:t> min(</a:t>
              </a:r>
              <a:r>
                <a:rPr sz="1800" spc="-5" dirty="0">
                  <a:latin typeface="Courier New"/>
                  <a:cs typeface="Courier New"/>
                </a:rPr>
                <a:t>n</a:t>
              </a:r>
              <a:r>
                <a:rPr sz="1800" spc="-10" dirty="0">
                  <a:latin typeface="Courier New"/>
                  <a:cs typeface="Courier New"/>
                </a:rPr>
                <a:t>ums</a:t>
              </a:r>
              <a:r>
                <a:rPr sz="1800" dirty="0">
                  <a:latin typeface="Courier New"/>
                  <a:cs typeface="Courier New"/>
                </a:rPr>
                <a:t>) </a:t>
              </a:r>
              <a:r>
                <a:rPr sz="1800" spc="-10" dirty="0">
                  <a:latin typeface="Courier New"/>
                  <a:cs typeface="Courier New"/>
                </a:rPr>
                <a:t>ma</a:t>
              </a:r>
              <a:r>
                <a:rPr sz="1800" spc="-5" dirty="0">
                  <a:latin typeface="Courier New"/>
                  <a:cs typeface="Courier New"/>
                </a:rPr>
                <a:t>x</a:t>
              </a:r>
              <a:r>
                <a:rPr sz="1800" spc="-10" dirty="0">
                  <a:latin typeface="Courier New"/>
                  <a:cs typeface="Courier New"/>
                </a:rPr>
                <a:t>_</a:t>
              </a:r>
              <a:r>
                <a:rPr sz="1800" dirty="0">
                  <a:latin typeface="Courier New"/>
                  <a:cs typeface="Courier New"/>
                </a:rPr>
                <a:t>n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=</a:t>
              </a:r>
              <a:r>
                <a:rPr sz="1800" spc="-10" dirty="0">
                  <a:latin typeface="Courier New"/>
                  <a:cs typeface="Courier New"/>
                </a:rPr>
                <a:t> max(</a:t>
              </a:r>
              <a:r>
                <a:rPr sz="1800" spc="-5" dirty="0">
                  <a:latin typeface="Courier New"/>
                  <a:cs typeface="Courier New"/>
                </a:rPr>
                <a:t>n</a:t>
              </a:r>
              <a:r>
                <a:rPr sz="1800" spc="-10" dirty="0">
                  <a:latin typeface="Courier New"/>
                  <a:cs typeface="Courier New"/>
                </a:rPr>
                <a:t>ums</a:t>
              </a:r>
              <a:r>
                <a:rPr sz="1800" dirty="0">
                  <a:latin typeface="Courier New"/>
                  <a:cs typeface="Courier New"/>
                </a:rPr>
                <a:t>)</a:t>
              </a:r>
              <a:endParaRPr sz="18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1800" spc="-10" dirty="0">
                  <a:latin typeface="Courier New"/>
                  <a:cs typeface="Courier New"/>
                </a:rPr>
                <a:t>un</a:t>
              </a:r>
              <a:r>
                <a:rPr sz="1800" spc="-5" dirty="0">
                  <a:latin typeface="Courier New"/>
                  <a:cs typeface="Courier New"/>
                </a:rPr>
                <a:t>i</a:t>
              </a:r>
              <a:r>
                <a:rPr sz="1800" spc="-10" dirty="0">
                  <a:latin typeface="Courier New"/>
                  <a:cs typeface="Courier New"/>
                </a:rPr>
                <a:t>que_</a:t>
              </a:r>
              <a:r>
                <a:rPr sz="1800" spc="-5" dirty="0">
                  <a:latin typeface="Courier New"/>
                  <a:cs typeface="Courier New"/>
                </a:rPr>
                <a:t>w</a:t>
              </a:r>
              <a:r>
                <a:rPr sz="1800" spc="-10" dirty="0">
                  <a:latin typeface="Courier New"/>
                  <a:cs typeface="Courier New"/>
                </a:rPr>
                <a:t>ord</a:t>
              </a:r>
              <a:r>
                <a:rPr sz="1800" dirty="0">
                  <a:latin typeface="Courier New"/>
                  <a:cs typeface="Courier New"/>
                </a:rPr>
                <a:t>s</a:t>
              </a:r>
              <a:r>
                <a:rPr sz="1800" spc="-10" dirty="0">
                  <a:latin typeface="Courier New"/>
                  <a:cs typeface="Courier New"/>
                </a:rPr>
                <a:t> </a:t>
              </a:r>
              <a:r>
                <a:rPr sz="1800" dirty="0">
                  <a:latin typeface="Courier New"/>
                  <a:cs typeface="Courier New"/>
                </a:rPr>
                <a:t>=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10" dirty="0">
                  <a:latin typeface="Courier New"/>
                  <a:cs typeface="Courier New"/>
                </a:rPr>
                <a:t>le</a:t>
              </a:r>
              <a:r>
                <a:rPr sz="1800" spc="-5" dirty="0">
                  <a:latin typeface="Courier New"/>
                  <a:cs typeface="Courier New"/>
                </a:rPr>
                <a:t>n</a:t>
              </a:r>
              <a:r>
                <a:rPr sz="1800" spc="-10" dirty="0">
                  <a:latin typeface="Courier New"/>
                  <a:cs typeface="Courier New"/>
                </a:rPr>
                <a:t>(wor</a:t>
              </a:r>
              <a:r>
                <a:rPr sz="1800" spc="-5" dirty="0">
                  <a:latin typeface="Courier New"/>
                  <a:cs typeface="Courier New"/>
                </a:rPr>
                <a:t>d</a:t>
              </a:r>
              <a:r>
                <a:rPr sz="1800" spc="-10" dirty="0">
                  <a:latin typeface="Courier New"/>
                  <a:cs typeface="Courier New"/>
                </a:rPr>
                <a:t>s</a:t>
              </a:r>
              <a:r>
                <a:rPr sz="1800" dirty="0">
                  <a:latin typeface="Courier New"/>
                  <a:cs typeface="Courier New"/>
                </a:rPr>
                <a:t>)</a:t>
              </a:r>
              <a:endParaRPr sz="18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600"/>
                </a:spcBef>
              </a:pPr>
              <a:r>
                <a:rPr sz="1800" spc="-10" dirty="0">
                  <a:latin typeface="Courier New"/>
                  <a:cs typeface="Courier New"/>
                </a:rPr>
                <a:t>re</a:t>
              </a:r>
              <a:r>
                <a:rPr sz="1800" spc="-5" dirty="0">
                  <a:latin typeface="Courier New"/>
                  <a:cs typeface="Courier New"/>
                </a:rPr>
                <a:t>t</a:t>
              </a:r>
              <a:r>
                <a:rPr sz="1800" spc="-10" dirty="0">
                  <a:latin typeface="Courier New"/>
                  <a:cs typeface="Courier New"/>
                </a:rPr>
                <a:t>ur</a:t>
              </a:r>
              <a:r>
                <a:rPr sz="1800" dirty="0">
                  <a:latin typeface="Courier New"/>
                  <a:cs typeface="Courier New"/>
                </a:rPr>
                <a:t>n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5" dirty="0">
                  <a:latin typeface="Courier New"/>
                  <a:cs typeface="Courier New"/>
                </a:rPr>
                <a:t>(</a:t>
              </a:r>
              <a:r>
                <a:rPr sz="1800" spc="-10" dirty="0">
                  <a:latin typeface="Courier New"/>
                  <a:cs typeface="Courier New"/>
                </a:rPr>
                <a:t>min_</a:t>
              </a:r>
              <a:r>
                <a:rPr sz="1800" spc="-5" dirty="0">
                  <a:latin typeface="Courier New"/>
                  <a:cs typeface="Courier New"/>
                </a:rPr>
                <a:t>n</a:t>
              </a:r>
              <a:r>
                <a:rPr sz="1800" dirty="0">
                  <a:latin typeface="Courier New"/>
                  <a:cs typeface="Courier New"/>
                </a:rPr>
                <a:t>,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10" dirty="0">
                  <a:latin typeface="Courier New"/>
                  <a:cs typeface="Courier New"/>
                </a:rPr>
                <a:t>ma</a:t>
              </a:r>
              <a:r>
                <a:rPr sz="1800" spc="-5" dirty="0">
                  <a:latin typeface="Courier New"/>
                  <a:cs typeface="Courier New"/>
                </a:rPr>
                <a:t>x</a:t>
              </a:r>
              <a:r>
                <a:rPr sz="1800" spc="-10" dirty="0">
                  <a:latin typeface="Courier New"/>
                  <a:cs typeface="Courier New"/>
                </a:rPr>
                <a:t>_n</a:t>
              </a:r>
              <a:r>
                <a:rPr sz="1800" dirty="0">
                  <a:latin typeface="Courier New"/>
                  <a:cs typeface="Courier New"/>
                </a:rPr>
                <a:t>,</a:t>
              </a:r>
              <a:r>
                <a:rPr sz="1800" spc="-15" dirty="0">
                  <a:latin typeface="Courier New"/>
                  <a:cs typeface="Courier New"/>
                </a:rPr>
                <a:t> </a:t>
              </a:r>
              <a:r>
                <a:rPr sz="1800" spc="-5" dirty="0">
                  <a:latin typeface="Courier New"/>
                  <a:cs typeface="Courier New"/>
                </a:rPr>
                <a:t>u</a:t>
              </a:r>
              <a:r>
                <a:rPr sz="1800" spc="-10" dirty="0">
                  <a:latin typeface="Courier New"/>
                  <a:cs typeface="Courier New"/>
                </a:rPr>
                <a:t>niqu</a:t>
              </a:r>
              <a:r>
                <a:rPr sz="1800" spc="-5" dirty="0">
                  <a:latin typeface="Courier New"/>
                  <a:cs typeface="Courier New"/>
                </a:rPr>
                <a:t>e</a:t>
              </a:r>
              <a:r>
                <a:rPr sz="1800" spc="-10" dirty="0">
                  <a:latin typeface="Courier New"/>
                  <a:cs typeface="Courier New"/>
                </a:rPr>
                <a:t>_wor</a:t>
              </a:r>
              <a:r>
                <a:rPr sz="1800" spc="-5" dirty="0">
                  <a:latin typeface="Courier New"/>
                  <a:cs typeface="Courier New"/>
                </a:rPr>
                <a:t>d</a:t>
              </a:r>
              <a:r>
                <a:rPr sz="1800" spc="-10" dirty="0">
                  <a:latin typeface="Courier New"/>
                  <a:cs typeface="Courier New"/>
                </a:rPr>
                <a:t>s</a:t>
              </a:r>
              <a:r>
                <a:rPr sz="1800" dirty="0">
                  <a:latin typeface="Courier New"/>
                  <a:cs typeface="Courier New"/>
                </a:rPr>
                <a:t>)</a:t>
              </a:r>
              <a:endParaRPr sz="1800">
                <a:latin typeface="Courier New"/>
                <a:cs typeface="Courier New"/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2331339" y="2911220"/>
            <a:ext cx="346075" cy="365125"/>
          </a:xfrm>
          <a:custGeom>
            <a:avLst/>
            <a:gdLst/>
            <a:ahLst/>
            <a:cxnLst/>
            <a:rect l="l" t="t" r="r" b="b"/>
            <a:pathLst>
              <a:path w="346075" h="365125">
                <a:moveTo>
                  <a:pt x="0" y="364998"/>
                </a:moveTo>
                <a:lnTo>
                  <a:pt x="345948" y="364998"/>
                </a:lnTo>
                <a:lnTo>
                  <a:pt x="345948" y="0"/>
                </a:lnTo>
                <a:lnTo>
                  <a:pt x="0" y="0"/>
                </a:lnTo>
                <a:lnTo>
                  <a:pt x="0" y="364998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5562" y="3169538"/>
            <a:ext cx="1011135" cy="5787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063" y="4266438"/>
            <a:ext cx="1242695" cy="703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91179" y="1151493"/>
            <a:ext cx="6121400" cy="534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latin typeface="Courier New"/>
                <a:cs typeface="Courier New"/>
              </a:rPr>
              <a:t>aTuple:(</a:t>
            </a:r>
            <a:r>
              <a:rPr sz="4000" dirty="0">
                <a:latin typeface="Courier New"/>
                <a:cs typeface="Courier New"/>
              </a:rPr>
              <a:t>(</a:t>
            </a:r>
            <a:r>
              <a:rPr sz="4000" spc="-5" dirty="0">
                <a:latin typeface="Courier New"/>
                <a:cs typeface="Courier New"/>
              </a:rPr>
              <a:t> ),</a:t>
            </a:r>
            <a:r>
              <a:rPr sz="4000" dirty="0">
                <a:latin typeface="Courier New"/>
                <a:cs typeface="Courier New"/>
              </a:rPr>
              <a:t>(</a:t>
            </a:r>
            <a:r>
              <a:rPr sz="4000" spc="-5" dirty="0">
                <a:latin typeface="Courier New"/>
                <a:cs typeface="Courier New"/>
              </a:rPr>
              <a:t> ),</a:t>
            </a:r>
            <a:r>
              <a:rPr sz="4000" dirty="0">
                <a:latin typeface="Courier New"/>
                <a:cs typeface="Courier New"/>
              </a:rPr>
              <a:t>(</a:t>
            </a:r>
            <a:r>
              <a:rPr sz="4000" spc="-5" dirty="0">
                <a:latin typeface="Courier New"/>
                <a:cs typeface="Courier New"/>
              </a:rPr>
              <a:t> ))</a:t>
            </a:r>
            <a:endParaRPr sz="4000" dirty="0">
              <a:latin typeface="Courier New"/>
              <a:cs typeface="Courier New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755513" y="807719"/>
            <a:ext cx="2887472" cy="2286508"/>
            <a:chOff x="5755513" y="807719"/>
            <a:chExt cx="2887472" cy="2286508"/>
          </a:xfrm>
        </p:grpSpPr>
        <p:sp>
          <p:nvSpPr>
            <p:cNvPr id="15" name="object 15"/>
            <p:cNvSpPr/>
            <p:nvPr/>
          </p:nvSpPr>
          <p:spPr>
            <a:xfrm>
              <a:off x="5813297" y="807719"/>
              <a:ext cx="919734" cy="787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3643" y="1171575"/>
              <a:ext cx="163195" cy="398780"/>
            </a:xfrm>
            <a:custGeom>
              <a:avLst/>
              <a:gdLst/>
              <a:ahLst/>
              <a:cxnLst/>
              <a:rect l="l" t="t" r="r" b="b"/>
              <a:pathLst>
                <a:path w="163195" h="398780">
                  <a:moveTo>
                    <a:pt x="135887" y="0"/>
                  </a:moveTo>
                  <a:lnTo>
                    <a:pt x="26783" y="2"/>
                  </a:lnTo>
                  <a:lnTo>
                    <a:pt x="0" y="371739"/>
                  </a:lnTo>
                  <a:lnTo>
                    <a:pt x="3837" y="385264"/>
                  </a:lnTo>
                  <a:lnTo>
                    <a:pt x="13574" y="394871"/>
                  </a:lnTo>
                  <a:lnTo>
                    <a:pt x="27175" y="398525"/>
                  </a:lnTo>
                  <a:lnTo>
                    <a:pt x="136279" y="398523"/>
                  </a:lnTo>
                  <a:lnTo>
                    <a:pt x="149804" y="394685"/>
                  </a:lnTo>
                  <a:lnTo>
                    <a:pt x="159410" y="384949"/>
                  </a:lnTo>
                  <a:lnTo>
                    <a:pt x="162959" y="371739"/>
                  </a:lnTo>
                  <a:lnTo>
                    <a:pt x="163062" y="26786"/>
                  </a:lnTo>
                  <a:lnTo>
                    <a:pt x="159224" y="13261"/>
                  </a:lnTo>
                  <a:lnTo>
                    <a:pt x="149488" y="3654"/>
                  </a:lnTo>
                  <a:lnTo>
                    <a:pt x="13588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3641" y="1171575"/>
              <a:ext cx="163195" cy="398780"/>
            </a:xfrm>
            <a:custGeom>
              <a:avLst/>
              <a:gdLst/>
              <a:ahLst/>
              <a:cxnLst/>
              <a:rect l="l" t="t" r="r" b="b"/>
              <a:pathLst>
                <a:path w="163195" h="398780">
                  <a:moveTo>
                    <a:pt x="0" y="27177"/>
                  </a:moveTo>
                  <a:lnTo>
                    <a:pt x="3654" y="13576"/>
                  </a:lnTo>
                  <a:lnTo>
                    <a:pt x="13261" y="3840"/>
                  </a:lnTo>
                  <a:lnTo>
                    <a:pt x="26786" y="2"/>
                  </a:lnTo>
                  <a:lnTo>
                    <a:pt x="135890" y="0"/>
                  </a:lnTo>
                  <a:lnTo>
                    <a:pt x="149491" y="3654"/>
                  </a:lnTo>
                  <a:lnTo>
                    <a:pt x="159227" y="13261"/>
                  </a:lnTo>
                  <a:lnTo>
                    <a:pt x="163065" y="26786"/>
                  </a:lnTo>
                  <a:lnTo>
                    <a:pt x="163068" y="371347"/>
                  </a:lnTo>
                  <a:lnTo>
                    <a:pt x="159413" y="384949"/>
                  </a:lnTo>
                  <a:lnTo>
                    <a:pt x="149806" y="394685"/>
                  </a:lnTo>
                  <a:lnTo>
                    <a:pt x="136281" y="398523"/>
                  </a:lnTo>
                  <a:lnTo>
                    <a:pt x="27178" y="398525"/>
                  </a:lnTo>
                  <a:lnTo>
                    <a:pt x="13576" y="394871"/>
                  </a:lnTo>
                  <a:lnTo>
                    <a:pt x="3840" y="385264"/>
                  </a:lnTo>
                  <a:lnTo>
                    <a:pt x="2" y="371739"/>
                  </a:lnTo>
                  <a:lnTo>
                    <a:pt x="0" y="27177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58936" y="1188338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136525" y="0"/>
                  </a:moveTo>
                  <a:lnTo>
                    <a:pt x="26701" y="6"/>
                  </a:lnTo>
                  <a:lnTo>
                    <a:pt x="13186" y="3912"/>
                  </a:lnTo>
                  <a:lnTo>
                    <a:pt x="3626" y="13671"/>
                  </a:lnTo>
                  <a:lnTo>
                    <a:pt x="0" y="27304"/>
                  </a:lnTo>
                  <a:lnTo>
                    <a:pt x="6" y="371824"/>
                  </a:lnTo>
                  <a:lnTo>
                    <a:pt x="3912" y="385339"/>
                  </a:lnTo>
                  <a:lnTo>
                    <a:pt x="13671" y="394899"/>
                  </a:lnTo>
                  <a:lnTo>
                    <a:pt x="27305" y="398525"/>
                  </a:lnTo>
                  <a:lnTo>
                    <a:pt x="137128" y="398519"/>
                  </a:lnTo>
                  <a:lnTo>
                    <a:pt x="150643" y="394613"/>
                  </a:lnTo>
                  <a:lnTo>
                    <a:pt x="160203" y="384854"/>
                  </a:lnTo>
                  <a:lnTo>
                    <a:pt x="163830" y="371220"/>
                  </a:lnTo>
                  <a:lnTo>
                    <a:pt x="163823" y="26701"/>
                  </a:lnTo>
                  <a:lnTo>
                    <a:pt x="159917" y="13186"/>
                  </a:lnTo>
                  <a:lnTo>
                    <a:pt x="150158" y="3626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58936" y="1188338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0" y="27304"/>
                  </a:moveTo>
                  <a:lnTo>
                    <a:pt x="3626" y="13671"/>
                  </a:lnTo>
                  <a:lnTo>
                    <a:pt x="13186" y="3912"/>
                  </a:lnTo>
                  <a:lnTo>
                    <a:pt x="26701" y="6"/>
                  </a:lnTo>
                  <a:lnTo>
                    <a:pt x="136525" y="0"/>
                  </a:lnTo>
                  <a:lnTo>
                    <a:pt x="150158" y="3626"/>
                  </a:lnTo>
                  <a:lnTo>
                    <a:pt x="159917" y="13186"/>
                  </a:lnTo>
                  <a:lnTo>
                    <a:pt x="163823" y="26701"/>
                  </a:lnTo>
                  <a:lnTo>
                    <a:pt x="163830" y="371220"/>
                  </a:lnTo>
                  <a:lnTo>
                    <a:pt x="160203" y="384854"/>
                  </a:lnTo>
                  <a:lnTo>
                    <a:pt x="150643" y="394613"/>
                  </a:lnTo>
                  <a:lnTo>
                    <a:pt x="137128" y="398519"/>
                  </a:lnTo>
                  <a:lnTo>
                    <a:pt x="27305" y="398525"/>
                  </a:lnTo>
                  <a:lnTo>
                    <a:pt x="13671" y="394899"/>
                  </a:lnTo>
                  <a:lnTo>
                    <a:pt x="3912" y="385339"/>
                  </a:lnTo>
                  <a:lnTo>
                    <a:pt x="6" y="371824"/>
                  </a:lnTo>
                  <a:lnTo>
                    <a:pt x="0" y="27304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53858" y="1171574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136525" y="0"/>
                  </a:moveTo>
                  <a:lnTo>
                    <a:pt x="26701" y="6"/>
                  </a:lnTo>
                  <a:lnTo>
                    <a:pt x="13186" y="3912"/>
                  </a:lnTo>
                  <a:lnTo>
                    <a:pt x="3626" y="13671"/>
                  </a:lnTo>
                  <a:lnTo>
                    <a:pt x="0" y="27304"/>
                  </a:lnTo>
                  <a:lnTo>
                    <a:pt x="6" y="371824"/>
                  </a:lnTo>
                  <a:lnTo>
                    <a:pt x="3912" y="385339"/>
                  </a:lnTo>
                  <a:lnTo>
                    <a:pt x="13671" y="394899"/>
                  </a:lnTo>
                  <a:lnTo>
                    <a:pt x="27305" y="398525"/>
                  </a:lnTo>
                  <a:lnTo>
                    <a:pt x="137128" y="398519"/>
                  </a:lnTo>
                  <a:lnTo>
                    <a:pt x="150643" y="394613"/>
                  </a:lnTo>
                  <a:lnTo>
                    <a:pt x="160203" y="384854"/>
                  </a:lnTo>
                  <a:lnTo>
                    <a:pt x="163830" y="371220"/>
                  </a:lnTo>
                  <a:lnTo>
                    <a:pt x="163823" y="26701"/>
                  </a:lnTo>
                  <a:lnTo>
                    <a:pt x="159917" y="13186"/>
                  </a:lnTo>
                  <a:lnTo>
                    <a:pt x="150158" y="3626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3858" y="1171574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0" y="27304"/>
                  </a:moveTo>
                  <a:lnTo>
                    <a:pt x="3626" y="13671"/>
                  </a:lnTo>
                  <a:lnTo>
                    <a:pt x="13186" y="3912"/>
                  </a:lnTo>
                  <a:lnTo>
                    <a:pt x="26701" y="6"/>
                  </a:lnTo>
                  <a:lnTo>
                    <a:pt x="136525" y="0"/>
                  </a:lnTo>
                  <a:lnTo>
                    <a:pt x="150158" y="3626"/>
                  </a:lnTo>
                  <a:lnTo>
                    <a:pt x="159917" y="13186"/>
                  </a:lnTo>
                  <a:lnTo>
                    <a:pt x="163823" y="26701"/>
                  </a:lnTo>
                  <a:lnTo>
                    <a:pt x="163830" y="371220"/>
                  </a:lnTo>
                  <a:lnTo>
                    <a:pt x="160203" y="384854"/>
                  </a:lnTo>
                  <a:lnTo>
                    <a:pt x="150643" y="394613"/>
                  </a:lnTo>
                  <a:lnTo>
                    <a:pt x="137128" y="398519"/>
                  </a:lnTo>
                  <a:lnTo>
                    <a:pt x="27305" y="398525"/>
                  </a:lnTo>
                  <a:lnTo>
                    <a:pt x="13671" y="394899"/>
                  </a:lnTo>
                  <a:lnTo>
                    <a:pt x="3912" y="385339"/>
                  </a:lnTo>
                  <a:lnTo>
                    <a:pt x="6" y="371824"/>
                  </a:lnTo>
                  <a:lnTo>
                    <a:pt x="0" y="27304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9155" y="1188338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136525" y="0"/>
                  </a:moveTo>
                  <a:lnTo>
                    <a:pt x="26701" y="6"/>
                  </a:lnTo>
                  <a:lnTo>
                    <a:pt x="13186" y="3912"/>
                  </a:lnTo>
                  <a:lnTo>
                    <a:pt x="3626" y="13671"/>
                  </a:lnTo>
                  <a:lnTo>
                    <a:pt x="0" y="27304"/>
                  </a:lnTo>
                  <a:lnTo>
                    <a:pt x="6" y="371824"/>
                  </a:lnTo>
                  <a:lnTo>
                    <a:pt x="3912" y="385339"/>
                  </a:lnTo>
                  <a:lnTo>
                    <a:pt x="13671" y="394899"/>
                  </a:lnTo>
                  <a:lnTo>
                    <a:pt x="27305" y="398525"/>
                  </a:lnTo>
                  <a:lnTo>
                    <a:pt x="137128" y="398519"/>
                  </a:lnTo>
                  <a:lnTo>
                    <a:pt x="150643" y="394613"/>
                  </a:lnTo>
                  <a:lnTo>
                    <a:pt x="160203" y="384854"/>
                  </a:lnTo>
                  <a:lnTo>
                    <a:pt x="163830" y="371220"/>
                  </a:lnTo>
                  <a:lnTo>
                    <a:pt x="163823" y="26701"/>
                  </a:lnTo>
                  <a:lnTo>
                    <a:pt x="159917" y="13186"/>
                  </a:lnTo>
                  <a:lnTo>
                    <a:pt x="150158" y="3626"/>
                  </a:lnTo>
                  <a:lnTo>
                    <a:pt x="136525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79155" y="1188338"/>
              <a:ext cx="163830" cy="398780"/>
            </a:xfrm>
            <a:custGeom>
              <a:avLst/>
              <a:gdLst/>
              <a:ahLst/>
              <a:cxnLst/>
              <a:rect l="l" t="t" r="r" b="b"/>
              <a:pathLst>
                <a:path w="163829" h="398780">
                  <a:moveTo>
                    <a:pt x="0" y="27304"/>
                  </a:moveTo>
                  <a:lnTo>
                    <a:pt x="3626" y="13671"/>
                  </a:lnTo>
                  <a:lnTo>
                    <a:pt x="13186" y="3912"/>
                  </a:lnTo>
                  <a:lnTo>
                    <a:pt x="26701" y="6"/>
                  </a:lnTo>
                  <a:lnTo>
                    <a:pt x="136525" y="0"/>
                  </a:lnTo>
                  <a:lnTo>
                    <a:pt x="150158" y="3626"/>
                  </a:lnTo>
                  <a:lnTo>
                    <a:pt x="159917" y="13186"/>
                  </a:lnTo>
                  <a:lnTo>
                    <a:pt x="163823" y="26701"/>
                  </a:lnTo>
                  <a:lnTo>
                    <a:pt x="163830" y="371220"/>
                  </a:lnTo>
                  <a:lnTo>
                    <a:pt x="160203" y="384854"/>
                  </a:lnTo>
                  <a:lnTo>
                    <a:pt x="150643" y="394613"/>
                  </a:lnTo>
                  <a:lnTo>
                    <a:pt x="137128" y="398519"/>
                  </a:lnTo>
                  <a:lnTo>
                    <a:pt x="27305" y="398525"/>
                  </a:lnTo>
                  <a:lnTo>
                    <a:pt x="13671" y="394899"/>
                  </a:lnTo>
                  <a:lnTo>
                    <a:pt x="3912" y="385339"/>
                  </a:lnTo>
                  <a:lnTo>
                    <a:pt x="6" y="371824"/>
                  </a:lnTo>
                  <a:lnTo>
                    <a:pt x="0" y="27304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55513" y="873124"/>
              <a:ext cx="333375" cy="227329"/>
            </a:xfrm>
            <a:custGeom>
              <a:avLst/>
              <a:gdLst/>
              <a:ahLst/>
              <a:cxnLst/>
              <a:rect l="l" t="t" r="r" b="b"/>
              <a:pathLst>
                <a:path w="333375" h="227330">
                  <a:moveTo>
                    <a:pt x="36448" y="128270"/>
                  </a:moveTo>
                  <a:lnTo>
                    <a:pt x="29590" y="128270"/>
                  </a:lnTo>
                  <a:lnTo>
                    <a:pt x="28320" y="129540"/>
                  </a:lnTo>
                  <a:lnTo>
                    <a:pt x="26669" y="129540"/>
                  </a:lnTo>
                  <a:lnTo>
                    <a:pt x="25018" y="130810"/>
                  </a:lnTo>
                  <a:lnTo>
                    <a:pt x="22732" y="132080"/>
                  </a:lnTo>
                  <a:lnTo>
                    <a:pt x="21716" y="133350"/>
                  </a:lnTo>
                  <a:lnTo>
                    <a:pt x="20573" y="134620"/>
                  </a:lnTo>
                  <a:lnTo>
                    <a:pt x="19811" y="134620"/>
                  </a:lnTo>
                  <a:lnTo>
                    <a:pt x="19811" y="137160"/>
                  </a:lnTo>
                  <a:lnTo>
                    <a:pt x="66547" y="227330"/>
                  </a:lnTo>
                  <a:lnTo>
                    <a:pt x="73024" y="227330"/>
                  </a:lnTo>
                  <a:lnTo>
                    <a:pt x="74421" y="226060"/>
                  </a:lnTo>
                  <a:lnTo>
                    <a:pt x="75945" y="224790"/>
                  </a:lnTo>
                  <a:lnTo>
                    <a:pt x="77596" y="224790"/>
                  </a:lnTo>
                  <a:lnTo>
                    <a:pt x="78993" y="223520"/>
                  </a:lnTo>
                  <a:lnTo>
                    <a:pt x="80009" y="223520"/>
                  </a:lnTo>
                  <a:lnTo>
                    <a:pt x="80898" y="222250"/>
                  </a:lnTo>
                  <a:lnTo>
                    <a:pt x="81660" y="222250"/>
                  </a:lnTo>
                  <a:lnTo>
                    <a:pt x="82549" y="220980"/>
                  </a:lnTo>
                  <a:lnTo>
                    <a:pt x="82803" y="219710"/>
                  </a:lnTo>
                  <a:lnTo>
                    <a:pt x="82930" y="218440"/>
                  </a:lnTo>
                  <a:lnTo>
                    <a:pt x="82676" y="218440"/>
                  </a:lnTo>
                  <a:lnTo>
                    <a:pt x="36448" y="128270"/>
                  </a:lnTo>
                  <a:close/>
                </a:path>
                <a:path w="333375" h="227330">
                  <a:moveTo>
                    <a:pt x="80898" y="104140"/>
                  </a:moveTo>
                  <a:lnTo>
                    <a:pt x="76326" y="104140"/>
                  </a:lnTo>
                  <a:lnTo>
                    <a:pt x="75310" y="105410"/>
                  </a:lnTo>
                  <a:lnTo>
                    <a:pt x="74040" y="105410"/>
                  </a:lnTo>
                  <a:lnTo>
                    <a:pt x="72643" y="106680"/>
                  </a:lnTo>
                  <a:lnTo>
                    <a:pt x="71119" y="106680"/>
                  </a:lnTo>
                  <a:lnTo>
                    <a:pt x="69849" y="107950"/>
                  </a:lnTo>
                  <a:lnTo>
                    <a:pt x="68960" y="107950"/>
                  </a:lnTo>
                  <a:lnTo>
                    <a:pt x="68198" y="109220"/>
                  </a:lnTo>
                  <a:lnTo>
                    <a:pt x="67436" y="109220"/>
                  </a:lnTo>
                  <a:lnTo>
                    <a:pt x="67055" y="110490"/>
                  </a:lnTo>
                  <a:lnTo>
                    <a:pt x="66420" y="110490"/>
                  </a:lnTo>
                  <a:lnTo>
                    <a:pt x="66420" y="111760"/>
                  </a:lnTo>
                  <a:lnTo>
                    <a:pt x="112902" y="201930"/>
                  </a:lnTo>
                  <a:lnTo>
                    <a:pt x="113283" y="203200"/>
                  </a:lnTo>
                  <a:lnTo>
                    <a:pt x="118617" y="203200"/>
                  </a:lnTo>
                  <a:lnTo>
                    <a:pt x="119760" y="201930"/>
                  </a:lnTo>
                  <a:lnTo>
                    <a:pt x="121030" y="201930"/>
                  </a:lnTo>
                  <a:lnTo>
                    <a:pt x="122681" y="200660"/>
                  </a:lnTo>
                  <a:lnTo>
                    <a:pt x="124332" y="200660"/>
                  </a:lnTo>
                  <a:lnTo>
                    <a:pt x="126618" y="199390"/>
                  </a:lnTo>
                  <a:lnTo>
                    <a:pt x="127634" y="198120"/>
                  </a:lnTo>
                  <a:lnTo>
                    <a:pt x="128396" y="198120"/>
                  </a:lnTo>
                  <a:lnTo>
                    <a:pt x="128777" y="196850"/>
                  </a:lnTo>
                  <a:lnTo>
                    <a:pt x="129285" y="196850"/>
                  </a:lnTo>
                  <a:lnTo>
                    <a:pt x="129539" y="195580"/>
                  </a:lnTo>
                  <a:lnTo>
                    <a:pt x="129666" y="194310"/>
                  </a:lnTo>
                  <a:lnTo>
                    <a:pt x="97027" y="130810"/>
                  </a:lnTo>
                  <a:lnTo>
                    <a:pt x="98551" y="123190"/>
                  </a:lnTo>
                  <a:lnTo>
                    <a:pt x="100710" y="116840"/>
                  </a:lnTo>
                  <a:lnTo>
                    <a:pt x="87629" y="116840"/>
                  </a:lnTo>
                  <a:lnTo>
                    <a:pt x="81279" y="105410"/>
                  </a:lnTo>
                  <a:lnTo>
                    <a:pt x="80898" y="104140"/>
                  </a:lnTo>
                  <a:close/>
                </a:path>
                <a:path w="333375" h="227330">
                  <a:moveTo>
                    <a:pt x="177926" y="171450"/>
                  </a:moveTo>
                  <a:lnTo>
                    <a:pt x="174497" y="171450"/>
                  </a:lnTo>
                  <a:lnTo>
                    <a:pt x="175005" y="172720"/>
                  </a:lnTo>
                  <a:lnTo>
                    <a:pt x="177037" y="172720"/>
                  </a:lnTo>
                  <a:lnTo>
                    <a:pt x="177926" y="171450"/>
                  </a:lnTo>
                  <a:close/>
                </a:path>
                <a:path w="333375" h="227330">
                  <a:moveTo>
                    <a:pt x="156654" y="99060"/>
                  </a:moveTo>
                  <a:lnTo>
                    <a:pt x="128523" y="99060"/>
                  </a:lnTo>
                  <a:lnTo>
                    <a:pt x="131190" y="100330"/>
                  </a:lnTo>
                  <a:lnTo>
                    <a:pt x="133857" y="102870"/>
                  </a:lnTo>
                  <a:lnTo>
                    <a:pt x="173481" y="171450"/>
                  </a:lnTo>
                  <a:lnTo>
                    <a:pt x="180212" y="171450"/>
                  </a:lnTo>
                  <a:lnTo>
                    <a:pt x="181609" y="170180"/>
                  </a:lnTo>
                  <a:lnTo>
                    <a:pt x="183260" y="170180"/>
                  </a:lnTo>
                  <a:lnTo>
                    <a:pt x="184784" y="168910"/>
                  </a:lnTo>
                  <a:lnTo>
                    <a:pt x="186054" y="167640"/>
                  </a:lnTo>
                  <a:lnTo>
                    <a:pt x="187070" y="167640"/>
                  </a:lnTo>
                  <a:lnTo>
                    <a:pt x="188086" y="166370"/>
                  </a:lnTo>
                  <a:lnTo>
                    <a:pt x="188848" y="166370"/>
                  </a:lnTo>
                  <a:lnTo>
                    <a:pt x="189737" y="165100"/>
                  </a:lnTo>
                  <a:lnTo>
                    <a:pt x="189991" y="165100"/>
                  </a:lnTo>
                  <a:lnTo>
                    <a:pt x="190118" y="163830"/>
                  </a:lnTo>
                  <a:lnTo>
                    <a:pt x="189991" y="162560"/>
                  </a:lnTo>
                  <a:lnTo>
                    <a:pt x="189737" y="162560"/>
                  </a:lnTo>
                  <a:lnTo>
                    <a:pt x="161543" y="107950"/>
                  </a:lnTo>
                  <a:lnTo>
                    <a:pt x="158368" y="101600"/>
                  </a:lnTo>
                  <a:lnTo>
                    <a:pt x="156654" y="99060"/>
                  </a:lnTo>
                  <a:close/>
                </a:path>
                <a:path w="333375" h="227330">
                  <a:moveTo>
                    <a:pt x="179323" y="24130"/>
                  </a:moveTo>
                  <a:lnTo>
                    <a:pt x="171322" y="24130"/>
                  </a:lnTo>
                  <a:lnTo>
                    <a:pt x="169671" y="25400"/>
                  </a:lnTo>
                  <a:lnTo>
                    <a:pt x="168147" y="26670"/>
                  </a:lnTo>
                  <a:lnTo>
                    <a:pt x="166750" y="26670"/>
                  </a:lnTo>
                  <a:lnTo>
                    <a:pt x="165861" y="27940"/>
                  </a:lnTo>
                  <a:lnTo>
                    <a:pt x="164845" y="27940"/>
                  </a:lnTo>
                  <a:lnTo>
                    <a:pt x="164083" y="29210"/>
                  </a:lnTo>
                  <a:lnTo>
                    <a:pt x="163575" y="29210"/>
                  </a:lnTo>
                  <a:lnTo>
                    <a:pt x="163194" y="30480"/>
                  </a:lnTo>
                  <a:lnTo>
                    <a:pt x="162940" y="30480"/>
                  </a:lnTo>
                  <a:lnTo>
                    <a:pt x="162813" y="31750"/>
                  </a:lnTo>
                  <a:lnTo>
                    <a:pt x="162940" y="33020"/>
                  </a:lnTo>
                  <a:lnTo>
                    <a:pt x="174116" y="54610"/>
                  </a:lnTo>
                  <a:lnTo>
                    <a:pt x="161289" y="60960"/>
                  </a:lnTo>
                  <a:lnTo>
                    <a:pt x="160781" y="60960"/>
                  </a:lnTo>
                  <a:lnTo>
                    <a:pt x="160527" y="62230"/>
                  </a:lnTo>
                  <a:lnTo>
                    <a:pt x="160019" y="62230"/>
                  </a:lnTo>
                  <a:lnTo>
                    <a:pt x="160273" y="64770"/>
                  </a:lnTo>
                  <a:lnTo>
                    <a:pt x="160781" y="67310"/>
                  </a:lnTo>
                  <a:lnTo>
                    <a:pt x="181228" y="67310"/>
                  </a:lnTo>
                  <a:lnTo>
                    <a:pt x="208152" y="119380"/>
                  </a:lnTo>
                  <a:lnTo>
                    <a:pt x="210819" y="124460"/>
                  </a:lnTo>
                  <a:lnTo>
                    <a:pt x="213613" y="129540"/>
                  </a:lnTo>
                  <a:lnTo>
                    <a:pt x="216534" y="132080"/>
                  </a:lnTo>
                  <a:lnTo>
                    <a:pt x="219582" y="135890"/>
                  </a:lnTo>
                  <a:lnTo>
                    <a:pt x="222630" y="138430"/>
                  </a:lnTo>
                  <a:lnTo>
                    <a:pt x="229488" y="140970"/>
                  </a:lnTo>
                  <a:lnTo>
                    <a:pt x="241045" y="140970"/>
                  </a:lnTo>
                  <a:lnTo>
                    <a:pt x="245363" y="138430"/>
                  </a:lnTo>
                  <a:lnTo>
                    <a:pt x="249935" y="137160"/>
                  </a:lnTo>
                  <a:lnTo>
                    <a:pt x="251459" y="135890"/>
                  </a:lnTo>
                  <a:lnTo>
                    <a:pt x="252856" y="134620"/>
                  </a:lnTo>
                  <a:lnTo>
                    <a:pt x="254380" y="133350"/>
                  </a:lnTo>
                  <a:lnTo>
                    <a:pt x="255777" y="133350"/>
                  </a:lnTo>
                  <a:lnTo>
                    <a:pt x="258317" y="130810"/>
                  </a:lnTo>
                  <a:lnTo>
                    <a:pt x="259460" y="129540"/>
                  </a:lnTo>
                  <a:lnTo>
                    <a:pt x="260476" y="129540"/>
                  </a:lnTo>
                  <a:lnTo>
                    <a:pt x="261238" y="128270"/>
                  </a:lnTo>
                  <a:lnTo>
                    <a:pt x="262127" y="127000"/>
                  </a:lnTo>
                  <a:lnTo>
                    <a:pt x="262635" y="125730"/>
                  </a:lnTo>
                  <a:lnTo>
                    <a:pt x="262889" y="125730"/>
                  </a:lnTo>
                  <a:lnTo>
                    <a:pt x="263143" y="124460"/>
                  </a:lnTo>
                  <a:lnTo>
                    <a:pt x="263143" y="123190"/>
                  </a:lnTo>
                  <a:lnTo>
                    <a:pt x="236727" y="123190"/>
                  </a:lnTo>
                  <a:lnTo>
                    <a:pt x="233298" y="121920"/>
                  </a:lnTo>
                  <a:lnTo>
                    <a:pt x="229869" y="119380"/>
                  </a:lnTo>
                  <a:lnTo>
                    <a:pt x="226567" y="115570"/>
                  </a:lnTo>
                  <a:lnTo>
                    <a:pt x="197611" y="59690"/>
                  </a:lnTo>
                  <a:lnTo>
                    <a:pt x="220471" y="46990"/>
                  </a:lnTo>
                  <a:lnTo>
                    <a:pt x="221487" y="46990"/>
                  </a:lnTo>
                  <a:lnTo>
                    <a:pt x="221995" y="45720"/>
                  </a:lnTo>
                  <a:lnTo>
                    <a:pt x="190499" y="45720"/>
                  </a:lnTo>
                  <a:lnTo>
                    <a:pt x="179323" y="24130"/>
                  </a:lnTo>
                  <a:close/>
                </a:path>
                <a:path w="333375" h="227330">
                  <a:moveTo>
                    <a:pt x="34924" y="127000"/>
                  </a:moveTo>
                  <a:lnTo>
                    <a:pt x="31876" y="127000"/>
                  </a:lnTo>
                  <a:lnTo>
                    <a:pt x="30733" y="128270"/>
                  </a:lnTo>
                  <a:lnTo>
                    <a:pt x="35305" y="128270"/>
                  </a:lnTo>
                  <a:lnTo>
                    <a:pt x="34924" y="127000"/>
                  </a:lnTo>
                  <a:close/>
                </a:path>
                <a:path w="333375" h="227330">
                  <a:moveTo>
                    <a:pt x="256920" y="111760"/>
                  </a:moveTo>
                  <a:lnTo>
                    <a:pt x="256158" y="111760"/>
                  </a:lnTo>
                  <a:lnTo>
                    <a:pt x="255396" y="113030"/>
                  </a:lnTo>
                  <a:lnTo>
                    <a:pt x="254380" y="113030"/>
                  </a:lnTo>
                  <a:lnTo>
                    <a:pt x="252729" y="115570"/>
                  </a:lnTo>
                  <a:lnTo>
                    <a:pt x="251967" y="115570"/>
                  </a:lnTo>
                  <a:lnTo>
                    <a:pt x="251205" y="116840"/>
                  </a:lnTo>
                  <a:lnTo>
                    <a:pt x="250316" y="118110"/>
                  </a:lnTo>
                  <a:lnTo>
                    <a:pt x="249300" y="118110"/>
                  </a:lnTo>
                  <a:lnTo>
                    <a:pt x="248284" y="119380"/>
                  </a:lnTo>
                  <a:lnTo>
                    <a:pt x="245490" y="120650"/>
                  </a:lnTo>
                  <a:lnTo>
                    <a:pt x="240791" y="123190"/>
                  </a:lnTo>
                  <a:lnTo>
                    <a:pt x="263143" y="123190"/>
                  </a:lnTo>
                  <a:lnTo>
                    <a:pt x="262762" y="121920"/>
                  </a:lnTo>
                  <a:lnTo>
                    <a:pt x="262508" y="120650"/>
                  </a:lnTo>
                  <a:lnTo>
                    <a:pt x="261873" y="119380"/>
                  </a:lnTo>
                  <a:lnTo>
                    <a:pt x="260857" y="116840"/>
                  </a:lnTo>
                  <a:lnTo>
                    <a:pt x="260222" y="116840"/>
                  </a:lnTo>
                  <a:lnTo>
                    <a:pt x="259587" y="115570"/>
                  </a:lnTo>
                  <a:lnTo>
                    <a:pt x="258571" y="114300"/>
                  </a:lnTo>
                  <a:lnTo>
                    <a:pt x="257301" y="113030"/>
                  </a:lnTo>
                  <a:lnTo>
                    <a:pt x="256920" y="111760"/>
                  </a:lnTo>
                  <a:close/>
                </a:path>
                <a:path w="333375" h="227330">
                  <a:moveTo>
                    <a:pt x="131063" y="80010"/>
                  </a:moveTo>
                  <a:lnTo>
                    <a:pt x="92582" y="102870"/>
                  </a:lnTo>
                  <a:lnTo>
                    <a:pt x="87629" y="116840"/>
                  </a:lnTo>
                  <a:lnTo>
                    <a:pt x="100710" y="116840"/>
                  </a:lnTo>
                  <a:lnTo>
                    <a:pt x="103250" y="111760"/>
                  </a:lnTo>
                  <a:lnTo>
                    <a:pt x="105917" y="106680"/>
                  </a:lnTo>
                  <a:lnTo>
                    <a:pt x="109219" y="102870"/>
                  </a:lnTo>
                  <a:lnTo>
                    <a:pt x="113283" y="101600"/>
                  </a:lnTo>
                  <a:lnTo>
                    <a:pt x="116458" y="99060"/>
                  </a:lnTo>
                  <a:lnTo>
                    <a:pt x="156654" y="99060"/>
                  </a:lnTo>
                  <a:lnTo>
                    <a:pt x="154939" y="96520"/>
                  </a:lnTo>
                  <a:lnTo>
                    <a:pt x="148081" y="88900"/>
                  </a:lnTo>
                  <a:lnTo>
                    <a:pt x="144271" y="85090"/>
                  </a:lnTo>
                  <a:lnTo>
                    <a:pt x="139953" y="83820"/>
                  </a:lnTo>
                  <a:lnTo>
                    <a:pt x="135762" y="81280"/>
                  </a:lnTo>
                  <a:lnTo>
                    <a:pt x="131063" y="80010"/>
                  </a:lnTo>
                  <a:close/>
                </a:path>
                <a:path w="333375" h="227330">
                  <a:moveTo>
                    <a:pt x="14477" y="90170"/>
                  </a:moveTo>
                  <a:lnTo>
                    <a:pt x="11556" y="91440"/>
                  </a:lnTo>
                  <a:lnTo>
                    <a:pt x="7619" y="92710"/>
                  </a:lnTo>
                  <a:lnTo>
                    <a:pt x="3809" y="95250"/>
                  </a:lnTo>
                  <a:lnTo>
                    <a:pt x="1396" y="97790"/>
                  </a:lnTo>
                  <a:lnTo>
                    <a:pt x="761" y="99060"/>
                  </a:lnTo>
                  <a:lnTo>
                    <a:pt x="0" y="101600"/>
                  </a:lnTo>
                  <a:lnTo>
                    <a:pt x="634" y="104140"/>
                  </a:lnTo>
                  <a:lnTo>
                    <a:pt x="2539" y="107950"/>
                  </a:lnTo>
                  <a:lnTo>
                    <a:pt x="4571" y="111760"/>
                  </a:lnTo>
                  <a:lnTo>
                    <a:pt x="6603" y="114300"/>
                  </a:lnTo>
                  <a:lnTo>
                    <a:pt x="8635" y="115570"/>
                  </a:lnTo>
                  <a:lnTo>
                    <a:pt x="13842" y="115570"/>
                  </a:lnTo>
                  <a:lnTo>
                    <a:pt x="17652" y="113030"/>
                  </a:lnTo>
                  <a:lnTo>
                    <a:pt x="21589" y="110490"/>
                  </a:lnTo>
                  <a:lnTo>
                    <a:pt x="23875" y="109220"/>
                  </a:lnTo>
                  <a:lnTo>
                    <a:pt x="24637" y="106680"/>
                  </a:lnTo>
                  <a:lnTo>
                    <a:pt x="25272" y="104140"/>
                  </a:lnTo>
                  <a:lnTo>
                    <a:pt x="24637" y="101600"/>
                  </a:lnTo>
                  <a:lnTo>
                    <a:pt x="22732" y="97790"/>
                  </a:lnTo>
                  <a:lnTo>
                    <a:pt x="20700" y="93980"/>
                  </a:lnTo>
                  <a:lnTo>
                    <a:pt x="18668" y="91440"/>
                  </a:lnTo>
                  <a:lnTo>
                    <a:pt x="16636" y="91440"/>
                  </a:lnTo>
                  <a:lnTo>
                    <a:pt x="14477" y="90170"/>
                  </a:lnTo>
                  <a:close/>
                </a:path>
                <a:path w="333375" h="227330">
                  <a:moveTo>
                    <a:pt x="293242" y="111760"/>
                  </a:moveTo>
                  <a:lnTo>
                    <a:pt x="277875" y="111760"/>
                  </a:lnTo>
                  <a:lnTo>
                    <a:pt x="279018" y="113030"/>
                  </a:lnTo>
                  <a:lnTo>
                    <a:pt x="287908" y="113030"/>
                  </a:lnTo>
                  <a:lnTo>
                    <a:pt x="293242" y="111760"/>
                  </a:lnTo>
                  <a:close/>
                </a:path>
                <a:path w="333375" h="227330">
                  <a:moveTo>
                    <a:pt x="330136" y="62230"/>
                  </a:moveTo>
                  <a:lnTo>
                    <a:pt x="306069" y="62230"/>
                  </a:lnTo>
                  <a:lnTo>
                    <a:pt x="310387" y="64770"/>
                  </a:lnTo>
                  <a:lnTo>
                    <a:pt x="312165" y="67310"/>
                  </a:lnTo>
                  <a:lnTo>
                    <a:pt x="315340" y="73660"/>
                  </a:lnTo>
                  <a:lnTo>
                    <a:pt x="315467" y="78740"/>
                  </a:lnTo>
                  <a:lnTo>
                    <a:pt x="314959" y="81280"/>
                  </a:lnTo>
                  <a:lnTo>
                    <a:pt x="313816" y="82550"/>
                  </a:lnTo>
                  <a:lnTo>
                    <a:pt x="312800" y="85090"/>
                  </a:lnTo>
                  <a:lnTo>
                    <a:pt x="311276" y="86360"/>
                  </a:lnTo>
                  <a:lnTo>
                    <a:pt x="307466" y="90170"/>
                  </a:lnTo>
                  <a:lnTo>
                    <a:pt x="305053" y="91440"/>
                  </a:lnTo>
                  <a:lnTo>
                    <a:pt x="302259" y="92710"/>
                  </a:lnTo>
                  <a:lnTo>
                    <a:pt x="298576" y="95250"/>
                  </a:lnTo>
                  <a:lnTo>
                    <a:pt x="295147" y="96520"/>
                  </a:lnTo>
                  <a:lnTo>
                    <a:pt x="291845" y="96520"/>
                  </a:lnTo>
                  <a:lnTo>
                    <a:pt x="288543" y="97790"/>
                  </a:lnTo>
                  <a:lnTo>
                    <a:pt x="271779" y="97790"/>
                  </a:lnTo>
                  <a:lnTo>
                    <a:pt x="271398" y="99060"/>
                  </a:lnTo>
                  <a:lnTo>
                    <a:pt x="270890" y="99060"/>
                  </a:lnTo>
                  <a:lnTo>
                    <a:pt x="270890" y="100330"/>
                  </a:lnTo>
                  <a:lnTo>
                    <a:pt x="271144" y="101600"/>
                  </a:lnTo>
                  <a:lnTo>
                    <a:pt x="271525" y="102870"/>
                  </a:lnTo>
                  <a:lnTo>
                    <a:pt x="271779" y="104140"/>
                  </a:lnTo>
                  <a:lnTo>
                    <a:pt x="272287" y="105410"/>
                  </a:lnTo>
                  <a:lnTo>
                    <a:pt x="273938" y="107950"/>
                  </a:lnTo>
                  <a:lnTo>
                    <a:pt x="275970" y="110490"/>
                  </a:lnTo>
                  <a:lnTo>
                    <a:pt x="276859" y="111760"/>
                  </a:lnTo>
                  <a:lnTo>
                    <a:pt x="296163" y="111760"/>
                  </a:lnTo>
                  <a:lnTo>
                    <a:pt x="302513" y="109220"/>
                  </a:lnTo>
                  <a:lnTo>
                    <a:pt x="305561" y="107950"/>
                  </a:lnTo>
                  <a:lnTo>
                    <a:pt x="308736" y="106680"/>
                  </a:lnTo>
                  <a:lnTo>
                    <a:pt x="313943" y="104140"/>
                  </a:lnTo>
                  <a:lnTo>
                    <a:pt x="318388" y="100330"/>
                  </a:lnTo>
                  <a:lnTo>
                    <a:pt x="321944" y="97790"/>
                  </a:lnTo>
                  <a:lnTo>
                    <a:pt x="332866" y="77470"/>
                  </a:lnTo>
                  <a:lnTo>
                    <a:pt x="332612" y="68580"/>
                  </a:lnTo>
                  <a:lnTo>
                    <a:pt x="331342" y="64770"/>
                  </a:lnTo>
                  <a:lnTo>
                    <a:pt x="330136" y="62230"/>
                  </a:lnTo>
                  <a:close/>
                </a:path>
                <a:path w="333375" h="227330">
                  <a:moveTo>
                    <a:pt x="181228" y="67310"/>
                  </a:moveTo>
                  <a:lnTo>
                    <a:pt x="161289" y="67310"/>
                  </a:lnTo>
                  <a:lnTo>
                    <a:pt x="163194" y="71120"/>
                  </a:lnTo>
                  <a:lnTo>
                    <a:pt x="164337" y="73660"/>
                  </a:lnTo>
                  <a:lnTo>
                    <a:pt x="166623" y="74930"/>
                  </a:lnTo>
                  <a:lnTo>
                    <a:pt x="167766" y="74930"/>
                  </a:lnTo>
                  <a:lnTo>
                    <a:pt x="168655" y="73660"/>
                  </a:lnTo>
                  <a:lnTo>
                    <a:pt x="181228" y="67310"/>
                  </a:lnTo>
                  <a:close/>
                </a:path>
                <a:path w="333375" h="227330">
                  <a:moveTo>
                    <a:pt x="292734" y="1270"/>
                  </a:moveTo>
                  <a:lnTo>
                    <a:pt x="272033" y="1270"/>
                  </a:lnTo>
                  <a:lnTo>
                    <a:pt x="269366" y="2540"/>
                  </a:lnTo>
                  <a:lnTo>
                    <a:pt x="264540" y="5080"/>
                  </a:lnTo>
                  <a:lnTo>
                    <a:pt x="259079" y="7620"/>
                  </a:lnTo>
                  <a:lnTo>
                    <a:pt x="254761" y="11430"/>
                  </a:lnTo>
                  <a:lnTo>
                    <a:pt x="248157" y="17780"/>
                  </a:lnTo>
                  <a:lnTo>
                    <a:pt x="245744" y="21590"/>
                  </a:lnTo>
                  <a:lnTo>
                    <a:pt x="244347" y="25400"/>
                  </a:lnTo>
                  <a:lnTo>
                    <a:pt x="242823" y="29210"/>
                  </a:lnTo>
                  <a:lnTo>
                    <a:pt x="242485" y="31750"/>
                  </a:lnTo>
                  <a:lnTo>
                    <a:pt x="242400" y="34290"/>
                  </a:lnTo>
                  <a:lnTo>
                    <a:pt x="242823" y="40640"/>
                  </a:lnTo>
                  <a:lnTo>
                    <a:pt x="265048" y="63500"/>
                  </a:lnTo>
                  <a:lnTo>
                    <a:pt x="278510" y="63500"/>
                  </a:lnTo>
                  <a:lnTo>
                    <a:pt x="285368" y="62230"/>
                  </a:lnTo>
                  <a:lnTo>
                    <a:pt x="330136" y="62230"/>
                  </a:lnTo>
                  <a:lnTo>
                    <a:pt x="328929" y="59690"/>
                  </a:lnTo>
                  <a:lnTo>
                    <a:pt x="326897" y="55880"/>
                  </a:lnTo>
                  <a:lnTo>
                    <a:pt x="324611" y="53340"/>
                  </a:lnTo>
                  <a:lnTo>
                    <a:pt x="321817" y="50800"/>
                  </a:lnTo>
                  <a:lnTo>
                    <a:pt x="319150" y="48260"/>
                  </a:lnTo>
                  <a:lnTo>
                    <a:pt x="316229" y="46990"/>
                  </a:lnTo>
                  <a:lnTo>
                    <a:pt x="271017" y="46990"/>
                  </a:lnTo>
                  <a:lnTo>
                    <a:pt x="268477" y="45720"/>
                  </a:lnTo>
                  <a:lnTo>
                    <a:pt x="266318" y="44450"/>
                  </a:lnTo>
                  <a:lnTo>
                    <a:pt x="264032" y="43180"/>
                  </a:lnTo>
                  <a:lnTo>
                    <a:pt x="262254" y="41910"/>
                  </a:lnTo>
                  <a:lnTo>
                    <a:pt x="260984" y="39370"/>
                  </a:lnTo>
                  <a:lnTo>
                    <a:pt x="259460" y="35560"/>
                  </a:lnTo>
                  <a:lnTo>
                    <a:pt x="259291" y="33020"/>
                  </a:lnTo>
                  <a:lnTo>
                    <a:pt x="259333" y="30480"/>
                  </a:lnTo>
                  <a:lnTo>
                    <a:pt x="259460" y="29210"/>
                  </a:lnTo>
                  <a:lnTo>
                    <a:pt x="260222" y="27940"/>
                  </a:lnTo>
                  <a:lnTo>
                    <a:pt x="260984" y="25400"/>
                  </a:lnTo>
                  <a:lnTo>
                    <a:pt x="262254" y="24130"/>
                  </a:lnTo>
                  <a:lnTo>
                    <a:pt x="264032" y="22860"/>
                  </a:lnTo>
                  <a:lnTo>
                    <a:pt x="265810" y="20320"/>
                  </a:lnTo>
                  <a:lnTo>
                    <a:pt x="268096" y="19050"/>
                  </a:lnTo>
                  <a:lnTo>
                    <a:pt x="270890" y="17780"/>
                  </a:lnTo>
                  <a:lnTo>
                    <a:pt x="274065" y="16510"/>
                  </a:lnTo>
                  <a:lnTo>
                    <a:pt x="276986" y="15240"/>
                  </a:lnTo>
                  <a:lnTo>
                    <a:pt x="282574" y="13970"/>
                  </a:lnTo>
                  <a:lnTo>
                    <a:pt x="296036" y="13970"/>
                  </a:lnTo>
                  <a:lnTo>
                    <a:pt x="296417" y="12700"/>
                  </a:lnTo>
                  <a:lnTo>
                    <a:pt x="297052" y="12700"/>
                  </a:lnTo>
                  <a:lnTo>
                    <a:pt x="297179" y="11430"/>
                  </a:lnTo>
                  <a:lnTo>
                    <a:pt x="296925" y="10160"/>
                  </a:lnTo>
                  <a:lnTo>
                    <a:pt x="296544" y="8890"/>
                  </a:lnTo>
                  <a:lnTo>
                    <a:pt x="296290" y="7620"/>
                  </a:lnTo>
                  <a:lnTo>
                    <a:pt x="295274" y="5080"/>
                  </a:lnTo>
                  <a:lnTo>
                    <a:pt x="294639" y="5080"/>
                  </a:lnTo>
                  <a:lnTo>
                    <a:pt x="293623" y="2540"/>
                  </a:lnTo>
                  <a:lnTo>
                    <a:pt x="293242" y="2540"/>
                  </a:lnTo>
                  <a:lnTo>
                    <a:pt x="292734" y="1270"/>
                  </a:lnTo>
                  <a:close/>
                </a:path>
                <a:path w="333375" h="227330">
                  <a:moveTo>
                    <a:pt x="306577" y="44450"/>
                  </a:moveTo>
                  <a:lnTo>
                    <a:pt x="299719" y="44450"/>
                  </a:lnTo>
                  <a:lnTo>
                    <a:pt x="292861" y="45720"/>
                  </a:lnTo>
                  <a:lnTo>
                    <a:pt x="286130" y="45720"/>
                  </a:lnTo>
                  <a:lnTo>
                    <a:pt x="282955" y="46990"/>
                  </a:lnTo>
                  <a:lnTo>
                    <a:pt x="316229" y="46990"/>
                  </a:lnTo>
                  <a:lnTo>
                    <a:pt x="309879" y="45720"/>
                  </a:lnTo>
                  <a:lnTo>
                    <a:pt x="306577" y="44450"/>
                  </a:lnTo>
                  <a:close/>
                </a:path>
                <a:path w="333375" h="227330">
                  <a:moveTo>
                    <a:pt x="215518" y="33020"/>
                  </a:moveTo>
                  <a:lnTo>
                    <a:pt x="213994" y="33020"/>
                  </a:lnTo>
                  <a:lnTo>
                    <a:pt x="190499" y="45720"/>
                  </a:lnTo>
                  <a:lnTo>
                    <a:pt x="221995" y="45720"/>
                  </a:lnTo>
                  <a:lnTo>
                    <a:pt x="222122" y="43180"/>
                  </a:lnTo>
                  <a:lnTo>
                    <a:pt x="218947" y="36830"/>
                  </a:lnTo>
                  <a:lnTo>
                    <a:pt x="218439" y="35560"/>
                  </a:lnTo>
                  <a:lnTo>
                    <a:pt x="217296" y="34290"/>
                  </a:lnTo>
                  <a:lnTo>
                    <a:pt x="216026" y="34290"/>
                  </a:lnTo>
                  <a:lnTo>
                    <a:pt x="215518" y="33020"/>
                  </a:lnTo>
                  <a:close/>
                </a:path>
                <a:path w="333375" h="227330">
                  <a:moveTo>
                    <a:pt x="178434" y="22860"/>
                  </a:moveTo>
                  <a:lnTo>
                    <a:pt x="175005" y="22860"/>
                  </a:lnTo>
                  <a:lnTo>
                    <a:pt x="173862" y="24130"/>
                  </a:lnTo>
                  <a:lnTo>
                    <a:pt x="178942" y="24130"/>
                  </a:lnTo>
                  <a:lnTo>
                    <a:pt x="178434" y="22860"/>
                  </a:lnTo>
                  <a:close/>
                </a:path>
                <a:path w="333375" h="227330">
                  <a:moveTo>
                    <a:pt x="291718" y="0"/>
                  </a:moveTo>
                  <a:lnTo>
                    <a:pt x="276986" y="0"/>
                  </a:lnTo>
                  <a:lnTo>
                    <a:pt x="274573" y="1270"/>
                  </a:lnTo>
                  <a:lnTo>
                    <a:pt x="292480" y="1270"/>
                  </a:lnTo>
                  <a:lnTo>
                    <a:pt x="291718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96609" y="1581911"/>
              <a:ext cx="748030" cy="927100"/>
            </a:xfrm>
            <a:custGeom>
              <a:avLst/>
              <a:gdLst/>
              <a:ahLst/>
              <a:cxnLst/>
              <a:rect l="l" t="t" r="r" b="b"/>
              <a:pathLst>
                <a:path w="748029" h="927100">
                  <a:moveTo>
                    <a:pt x="693640" y="872309"/>
                  </a:moveTo>
                  <a:lnTo>
                    <a:pt x="670179" y="891159"/>
                  </a:lnTo>
                  <a:lnTo>
                    <a:pt x="747649" y="926591"/>
                  </a:lnTo>
                  <a:lnTo>
                    <a:pt x="738012" y="882141"/>
                  </a:lnTo>
                  <a:lnTo>
                    <a:pt x="701548" y="882141"/>
                  </a:lnTo>
                  <a:lnTo>
                    <a:pt x="693640" y="872309"/>
                  </a:lnTo>
                  <a:close/>
                </a:path>
                <a:path w="748029" h="927100">
                  <a:moveTo>
                    <a:pt x="706178" y="862236"/>
                  </a:moveTo>
                  <a:lnTo>
                    <a:pt x="693640" y="872309"/>
                  </a:lnTo>
                  <a:lnTo>
                    <a:pt x="701548" y="882141"/>
                  </a:lnTo>
                  <a:lnTo>
                    <a:pt x="714121" y="872109"/>
                  </a:lnTo>
                  <a:lnTo>
                    <a:pt x="706178" y="862236"/>
                  </a:lnTo>
                  <a:close/>
                </a:path>
                <a:path w="748029" h="927100">
                  <a:moveTo>
                    <a:pt x="729615" y="843407"/>
                  </a:moveTo>
                  <a:lnTo>
                    <a:pt x="706178" y="862236"/>
                  </a:lnTo>
                  <a:lnTo>
                    <a:pt x="714121" y="872109"/>
                  </a:lnTo>
                  <a:lnTo>
                    <a:pt x="701548" y="882141"/>
                  </a:lnTo>
                  <a:lnTo>
                    <a:pt x="738012" y="882141"/>
                  </a:lnTo>
                  <a:lnTo>
                    <a:pt x="729615" y="843407"/>
                  </a:lnTo>
                  <a:close/>
                </a:path>
                <a:path w="748029" h="927100">
                  <a:moveTo>
                    <a:pt x="12446" y="0"/>
                  </a:moveTo>
                  <a:lnTo>
                    <a:pt x="0" y="9906"/>
                  </a:lnTo>
                  <a:lnTo>
                    <a:pt x="693640" y="872309"/>
                  </a:lnTo>
                  <a:lnTo>
                    <a:pt x="706178" y="862236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7681" y="1567307"/>
              <a:ext cx="373380" cy="941705"/>
            </a:xfrm>
            <a:custGeom>
              <a:avLst/>
              <a:gdLst/>
              <a:ahLst/>
              <a:cxnLst/>
              <a:rect l="l" t="t" r="r" b="b"/>
              <a:pathLst>
                <a:path w="373379" h="941705">
                  <a:moveTo>
                    <a:pt x="329851" y="872997"/>
                  </a:moveTo>
                  <a:lnTo>
                    <a:pt x="301751" y="883666"/>
                  </a:lnTo>
                  <a:lnTo>
                    <a:pt x="364489" y="941451"/>
                  </a:lnTo>
                  <a:lnTo>
                    <a:pt x="370158" y="884936"/>
                  </a:lnTo>
                  <a:lnTo>
                    <a:pt x="334390" y="884936"/>
                  </a:lnTo>
                  <a:lnTo>
                    <a:pt x="329851" y="872997"/>
                  </a:lnTo>
                  <a:close/>
                </a:path>
                <a:path w="373379" h="941705">
                  <a:moveTo>
                    <a:pt x="344844" y="867304"/>
                  </a:moveTo>
                  <a:lnTo>
                    <a:pt x="329851" y="872997"/>
                  </a:lnTo>
                  <a:lnTo>
                    <a:pt x="334390" y="884936"/>
                  </a:lnTo>
                  <a:lnTo>
                    <a:pt x="349376" y="879221"/>
                  </a:lnTo>
                  <a:lnTo>
                    <a:pt x="344844" y="867304"/>
                  </a:lnTo>
                  <a:close/>
                </a:path>
                <a:path w="373379" h="941705">
                  <a:moveTo>
                    <a:pt x="372998" y="856615"/>
                  </a:moveTo>
                  <a:lnTo>
                    <a:pt x="344844" y="867304"/>
                  </a:lnTo>
                  <a:lnTo>
                    <a:pt x="349376" y="879221"/>
                  </a:lnTo>
                  <a:lnTo>
                    <a:pt x="334390" y="884936"/>
                  </a:lnTo>
                  <a:lnTo>
                    <a:pt x="370158" y="884936"/>
                  </a:lnTo>
                  <a:lnTo>
                    <a:pt x="372998" y="856615"/>
                  </a:lnTo>
                  <a:close/>
                </a:path>
                <a:path w="373379" h="941705">
                  <a:moveTo>
                    <a:pt x="14985" y="0"/>
                  </a:moveTo>
                  <a:lnTo>
                    <a:pt x="0" y="5588"/>
                  </a:lnTo>
                  <a:lnTo>
                    <a:pt x="329851" y="872997"/>
                  </a:lnTo>
                  <a:lnTo>
                    <a:pt x="344844" y="867304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04072" y="1585976"/>
              <a:ext cx="144780" cy="993775"/>
            </a:xfrm>
            <a:custGeom>
              <a:avLst/>
              <a:gdLst/>
              <a:ahLst/>
              <a:cxnLst/>
              <a:rect l="l" t="t" r="r" b="b"/>
              <a:pathLst>
                <a:path w="144779" h="993775">
                  <a:moveTo>
                    <a:pt x="0" y="913638"/>
                  </a:moveTo>
                  <a:lnTo>
                    <a:pt x="29717" y="993521"/>
                  </a:lnTo>
                  <a:lnTo>
                    <a:pt x="69770" y="931291"/>
                  </a:lnTo>
                  <a:lnTo>
                    <a:pt x="44449" y="931291"/>
                  </a:lnTo>
                  <a:lnTo>
                    <a:pt x="28574" y="929513"/>
                  </a:lnTo>
                  <a:lnTo>
                    <a:pt x="29933" y="916897"/>
                  </a:lnTo>
                  <a:lnTo>
                    <a:pt x="0" y="913638"/>
                  </a:lnTo>
                  <a:close/>
                </a:path>
                <a:path w="144779" h="993775">
                  <a:moveTo>
                    <a:pt x="29933" y="916897"/>
                  </a:moveTo>
                  <a:lnTo>
                    <a:pt x="28574" y="929513"/>
                  </a:lnTo>
                  <a:lnTo>
                    <a:pt x="44449" y="931291"/>
                  </a:lnTo>
                  <a:lnTo>
                    <a:pt x="45815" y="918626"/>
                  </a:lnTo>
                  <a:lnTo>
                    <a:pt x="29933" y="916897"/>
                  </a:lnTo>
                  <a:close/>
                </a:path>
                <a:path w="144779" h="993775">
                  <a:moveTo>
                    <a:pt x="45815" y="918626"/>
                  </a:moveTo>
                  <a:lnTo>
                    <a:pt x="44449" y="931291"/>
                  </a:lnTo>
                  <a:lnTo>
                    <a:pt x="69770" y="931291"/>
                  </a:lnTo>
                  <a:lnTo>
                    <a:pt x="75818" y="921893"/>
                  </a:lnTo>
                  <a:lnTo>
                    <a:pt x="45815" y="918626"/>
                  </a:lnTo>
                  <a:close/>
                </a:path>
                <a:path w="144779" h="993775">
                  <a:moveTo>
                    <a:pt x="128650" y="0"/>
                  </a:moveTo>
                  <a:lnTo>
                    <a:pt x="29933" y="916897"/>
                  </a:lnTo>
                  <a:lnTo>
                    <a:pt x="45815" y="918626"/>
                  </a:lnTo>
                  <a:lnTo>
                    <a:pt x="144652" y="1778"/>
                  </a:lnTo>
                  <a:lnTo>
                    <a:pt x="12865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17209" y="1582292"/>
              <a:ext cx="1040765" cy="1511935"/>
            </a:xfrm>
            <a:custGeom>
              <a:avLst/>
              <a:gdLst/>
              <a:ahLst/>
              <a:cxnLst/>
              <a:rect l="l" t="t" r="r" b="b"/>
              <a:pathLst>
                <a:path w="1040765" h="1511935">
                  <a:moveTo>
                    <a:pt x="990758" y="1453170"/>
                  </a:moveTo>
                  <a:lnTo>
                    <a:pt x="965962" y="1470152"/>
                  </a:lnTo>
                  <a:lnTo>
                    <a:pt x="1040511" y="1511427"/>
                  </a:lnTo>
                  <a:lnTo>
                    <a:pt x="1033894" y="1463675"/>
                  </a:lnTo>
                  <a:lnTo>
                    <a:pt x="997966" y="1463675"/>
                  </a:lnTo>
                  <a:lnTo>
                    <a:pt x="990758" y="1453170"/>
                  </a:lnTo>
                  <a:close/>
                </a:path>
                <a:path w="1040765" h="1511935">
                  <a:moveTo>
                    <a:pt x="1003953" y="1444133"/>
                  </a:moveTo>
                  <a:lnTo>
                    <a:pt x="990758" y="1453170"/>
                  </a:lnTo>
                  <a:lnTo>
                    <a:pt x="997966" y="1463675"/>
                  </a:lnTo>
                  <a:lnTo>
                    <a:pt x="1011174" y="1454658"/>
                  </a:lnTo>
                  <a:lnTo>
                    <a:pt x="1003953" y="1444133"/>
                  </a:lnTo>
                  <a:close/>
                </a:path>
                <a:path w="1040765" h="1511935">
                  <a:moveTo>
                    <a:pt x="1028827" y="1427099"/>
                  </a:moveTo>
                  <a:lnTo>
                    <a:pt x="1003953" y="1444133"/>
                  </a:lnTo>
                  <a:lnTo>
                    <a:pt x="1011174" y="1454658"/>
                  </a:lnTo>
                  <a:lnTo>
                    <a:pt x="997966" y="1463675"/>
                  </a:lnTo>
                  <a:lnTo>
                    <a:pt x="1033894" y="1463675"/>
                  </a:lnTo>
                  <a:lnTo>
                    <a:pt x="1028827" y="1427099"/>
                  </a:lnTo>
                  <a:close/>
                </a:path>
                <a:path w="1040765" h="1511935">
                  <a:moveTo>
                    <a:pt x="13208" y="0"/>
                  </a:moveTo>
                  <a:lnTo>
                    <a:pt x="0" y="9144"/>
                  </a:lnTo>
                  <a:lnTo>
                    <a:pt x="990758" y="1453170"/>
                  </a:lnTo>
                  <a:lnTo>
                    <a:pt x="1003953" y="1444133"/>
                  </a:lnTo>
                  <a:lnTo>
                    <a:pt x="13208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28407" y="1568195"/>
              <a:ext cx="387985" cy="1525905"/>
            </a:xfrm>
            <a:custGeom>
              <a:avLst/>
              <a:gdLst/>
              <a:ahLst/>
              <a:cxnLst/>
              <a:rect l="l" t="t" r="r" b="b"/>
              <a:pathLst>
                <a:path w="387984" h="1525905">
                  <a:moveTo>
                    <a:pt x="343020" y="1453460"/>
                  </a:moveTo>
                  <a:lnTo>
                    <a:pt x="313817" y="1460373"/>
                  </a:lnTo>
                  <a:lnTo>
                    <a:pt x="368427" y="1525778"/>
                  </a:lnTo>
                  <a:lnTo>
                    <a:pt x="382472" y="1465834"/>
                  </a:lnTo>
                  <a:lnTo>
                    <a:pt x="345948" y="1465834"/>
                  </a:lnTo>
                  <a:lnTo>
                    <a:pt x="343020" y="1453460"/>
                  </a:lnTo>
                  <a:close/>
                </a:path>
                <a:path w="387984" h="1525905">
                  <a:moveTo>
                    <a:pt x="358637" y="1449763"/>
                  </a:moveTo>
                  <a:lnTo>
                    <a:pt x="343020" y="1453460"/>
                  </a:lnTo>
                  <a:lnTo>
                    <a:pt x="345948" y="1465834"/>
                  </a:lnTo>
                  <a:lnTo>
                    <a:pt x="361569" y="1462151"/>
                  </a:lnTo>
                  <a:lnTo>
                    <a:pt x="358637" y="1449763"/>
                  </a:lnTo>
                  <a:close/>
                </a:path>
                <a:path w="387984" h="1525905">
                  <a:moveTo>
                    <a:pt x="387858" y="1442847"/>
                  </a:moveTo>
                  <a:lnTo>
                    <a:pt x="358637" y="1449763"/>
                  </a:lnTo>
                  <a:lnTo>
                    <a:pt x="361569" y="1462151"/>
                  </a:lnTo>
                  <a:lnTo>
                    <a:pt x="345948" y="1465834"/>
                  </a:lnTo>
                  <a:lnTo>
                    <a:pt x="382472" y="1465834"/>
                  </a:lnTo>
                  <a:lnTo>
                    <a:pt x="387858" y="1442847"/>
                  </a:lnTo>
                  <a:close/>
                </a:path>
                <a:path w="387984" h="1525905">
                  <a:moveTo>
                    <a:pt x="15494" y="0"/>
                  </a:moveTo>
                  <a:lnTo>
                    <a:pt x="0" y="3810"/>
                  </a:lnTo>
                  <a:lnTo>
                    <a:pt x="343020" y="1453460"/>
                  </a:lnTo>
                  <a:lnTo>
                    <a:pt x="358637" y="1449763"/>
                  </a:lnTo>
                  <a:lnTo>
                    <a:pt x="15494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12708" y="1585214"/>
              <a:ext cx="356870" cy="1508760"/>
            </a:xfrm>
            <a:custGeom>
              <a:avLst/>
              <a:gdLst/>
              <a:ahLst/>
              <a:cxnLst/>
              <a:rect l="l" t="t" r="r" b="b"/>
              <a:pathLst>
                <a:path w="356870" h="1508760">
                  <a:moveTo>
                    <a:pt x="0" y="1425956"/>
                  </a:moveTo>
                  <a:lnTo>
                    <a:pt x="21082" y="1508506"/>
                  </a:lnTo>
                  <a:lnTo>
                    <a:pt x="69734" y="1448181"/>
                  </a:lnTo>
                  <a:lnTo>
                    <a:pt x="42418" y="1448181"/>
                  </a:lnTo>
                  <a:lnTo>
                    <a:pt x="26797" y="1444879"/>
                  </a:lnTo>
                  <a:lnTo>
                    <a:pt x="29511" y="1432391"/>
                  </a:lnTo>
                  <a:lnTo>
                    <a:pt x="0" y="1425956"/>
                  </a:lnTo>
                  <a:close/>
                </a:path>
                <a:path w="356870" h="1508760">
                  <a:moveTo>
                    <a:pt x="29511" y="1432391"/>
                  </a:moveTo>
                  <a:lnTo>
                    <a:pt x="26797" y="1444879"/>
                  </a:lnTo>
                  <a:lnTo>
                    <a:pt x="42418" y="1448181"/>
                  </a:lnTo>
                  <a:lnTo>
                    <a:pt x="45110" y="1435792"/>
                  </a:lnTo>
                  <a:lnTo>
                    <a:pt x="29511" y="1432391"/>
                  </a:lnTo>
                  <a:close/>
                </a:path>
                <a:path w="356870" h="1508760">
                  <a:moveTo>
                    <a:pt x="45110" y="1435792"/>
                  </a:moveTo>
                  <a:lnTo>
                    <a:pt x="42418" y="1448181"/>
                  </a:lnTo>
                  <a:lnTo>
                    <a:pt x="69734" y="1448181"/>
                  </a:lnTo>
                  <a:lnTo>
                    <a:pt x="74549" y="1442212"/>
                  </a:lnTo>
                  <a:lnTo>
                    <a:pt x="45110" y="1435792"/>
                  </a:lnTo>
                  <a:close/>
                </a:path>
                <a:path w="356870" h="1508760">
                  <a:moveTo>
                    <a:pt x="340868" y="0"/>
                  </a:moveTo>
                  <a:lnTo>
                    <a:pt x="29511" y="1432391"/>
                  </a:lnTo>
                  <a:lnTo>
                    <a:pt x="45110" y="1435792"/>
                  </a:lnTo>
                  <a:lnTo>
                    <a:pt x="356489" y="3302"/>
                  </a:lnTo>
                  <a:lnTo>
                    <a:pt x="340868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6</a:t>
            </a:fld>
            <a:endParaRPr sz="1050">
              <a:latin typeface="Calibri"/>
              <a:cs typeface="Calibri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38953" y="2248280"/>
            <a:ext cx="3536950" cy="1975485"/>
            <a:chOff x="5338953" y="2248280"/>
            <a:chExt cx="3536950" cy="1975485"/>
          </a:xfrm>
        </p:grpSpPr>
        <p:sp>
          <p:nvSpPr>
            <p:cNvPr id="25" name="object 25"/>
            <p:cNvSpPr/>
            <p:nvPr/>
          </p:nvSpPr>
          <p:spPr>
            <a:xfrm>
              <a:off x="5338953" y="2248280"/>
              <a:ext cx="3536950" cy="523875"/>
            </a:xfrm>
            <a:custGeom>
              <a:avLst/>
              <a:gdLst/>
              <a:ahLst/>
              <a:cxnLst/>
              <a:rect l="l" t="t" r="r" b="b"/>
              <a:pathLst>
                <a:path w="3536950" h="523875">
                  <a:moveTo>
                    <a:pt x="0" y="523494"/>
                  </a:moveTo>
                  <a:lnTo>
                    <a:pt x="3536441" y="523494"/>
                  </a:lnTo>
                  <a:lnTo>
                    <a:pt x="3536441" y="0"/>
                  </a:lnTo>
                  <a:lnTo>
                    <a:pt x="0" y="0"/>
                  </a:lnTo>
                  <a:lnTo>
                    <a:pt x="0" y="523494"/>
                  </a:lnTo>
                  <a:close/>
                </a:path>
              </a:pathLst>
            </a:custGeom>
            <a:ln w="99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5418073" y="2333595"/>
              <a:ext cx="1090295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spc="-5" dirty="0">
                  <a:latin typeface="Courier New"/>
                  <a:cs typeface="Courier New"/>
                </a:rPr>
                <a:t>nu</a:t>
              </a:r>
              <a:r>
                <a:rPr sz="2800" spc="-20" dirty="0">
                  <a:latin typeface="Courier New"/>
                  <a:cs typeface="Courier New"/>
                </a:rPr>
                <a:t>m</a:t>
              </a:r>
              <a:r>
                <a:rPr sz="2800" spc="-10" dirty="0">
                  <a:latin typeface="Courier New"/>
                  <a:cs typeface="Courier New"/>
                </a:rPr>
                <a:t>s</a:t>
              </a:r>
              <a:r>
                <a:rPr sz="2800" dirty="0">
                  <a:latin typeface="Courier New"/>
                  <a:cs typeface="Courier New"/>
                </a:rPr>
                <a:t>(</a:t>
              </a:r>
              <a:endParaRPr sz="2800">
                <a:latin typeface="Courier New"/>
                <a:cs typeface="Courier New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8397947" y="2333595"/>
              <a:ext cx="239395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dirty="0">
                  <a:latin typeface="Courier New"/>
                  <a:cs typeface="Courier New"/>
                </a:rPr>
                <a:t>)</a:t>
              </a:r>
              <a:endParaRPr sz="2800">
                <a:latin typeface="Courier New"/>
                <a:cs typeface="Courier New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338953" y="2838830"/>
              <a:ext cx="3536950" cy="1384935"/>
            </a:xfrm>
            <a:custGeom>
              <a:avLst/>
              <a:gdLst/>
              <a:ahLst/>
              <a:cxnLst/>
              <a:rect l="l" t="t" r="r" b="b"/>
              <a:pathLst>
                <a:path w="3536950" h="1384935">
                  <a:moveTo>
                    <a:pt x="0" y="1384553"/>
                  </a:moveTo>
                  <a:lnTo>
                    <a:pt x="3536441" y="1384553"/>
                  </a:lnTo>
                  <a:lnTo>
                    <a:pt x="3536441" y="0"/>
                  </a:lnTo>
                  <a:lnTo>
                    <a:pt x="0" y="0"/>
                  </a:lnTo>
                  <a:lnTo>
                    <a:pt x="0" y="1384553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5417565" y="2924145"/>
              <a:ext cx="1304925" cy="3816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800" spc="-5" dirty="0">
                  <a:latin typeface="Courier New"/>
                  <a:cs typeface="Courier New"/>
                </a:rPr>
                <a:t>wo</a:t>
              </a:r>
              <a:r>
                <a:rPr sz="2800" spc="-20" dirty="0">
                  <a:latin typeface="Courier New"/>
                  <a:cs typeface="Courier New"/>
                </a:rPr>
                <a:t>r</a:t>
              </a:r>
              <a:r>
                <a:rPr sz="2800" spc="-5" dirty="0">
                  <a:latin typeface="Courier New"/>
                  <a:cs typeface="Courier New"/>
                </a:rPr>
                <a:t>ds(</a:t>
              </a:r>
              <a:endParaRPr sz="2800">
                <a:latin typeface="Courier New"/>
                <a:cs typeface="Courier New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8194293" y="2924145"/>
              <a:ext cx="443230" cy="469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700" baseline="-30864" dirty="0">
                  <a:solidFill>
                    <a:srgbClr val="FF0000"/>
                  </a:solidFill>
                  <a:latin typeface="Calibri"/>
                  <a:cs typeface="Calibri"/>
                </a:rPr>
                <a:t>? </a:t>
              </a:r>
              <a:r>
                <a:rPr sz="2700" spc="-67" baseline="-30864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2800" dirty="0">
                  <a:latin typeface="Courier New"/>
                  <a:cs typeface="Courier New"/>
                </a:rPr>
                <a:t>)</a:t>
              </a:r>
              <a:endParaRPr sz="2800">
                <a:latin typeface="Courier New"/>
                <a:cs typeface="Courier New"/>
              </a:endParaRPr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5602223" y="3474465"/>
              <a:ext cx="2839720" cy="5283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if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n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o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t</a:t>
              </a:r>
              <a:r>
                <a:rPr sz="1800" spc="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al</a:t>
              </a:r>
              <a:r>
                <a:rPr sz="1800" spc="-20" dirty="0">
                  <a:solidFill>
                    <a:srgbClr val="FF000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eady 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in </a:t>
              </a:r>
              <a:r>
                <a:rPr sz="1800" spc="-25" dirty="0">
                  <a:solidFill>
                    <a:srgbClr val="FF0000"/>
                  </a:solidFill>
                  <a:latin typeface="Calibri"/>
                  <a:cs typeface="Calibri"/>
                </a:rPr>
                <a:t>w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o</a:t>
              </a:r>
              <a:r>
                <a:rPr sz="1800" spc="-25" dirty="0">
                  <a:solidFill>
                    <a:srgbClr val="FF000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ds</a:t>
              </a:r>
              <a:endParaRPr sz="1800">
                <a:latin typeface="Calibri"/>
                <a:cs typeface="Calibri"/>
              </a:endParaRPr>
            </a:p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i.e.</a:t>
              </a:r>
              <a:r>
                <a:rPr sz="1800" spc="-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u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ni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q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u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e</a:t>
              </a:r>
              <a:r>
                <a:rPr sz="1800" spc="10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spc="-20" dirty="0">
                  <a:solidFill>
                    <a:srgbClr val="FF0000"/>
                  </a:solidFill>
                  <a:latin typeface="Calibri"/>
                  <a:cs typeface="Calibri"/>
                </a:rPr>
                <a:t>s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trings </a:t>
              </a:r>
              <a:r>
                <a:rPr sz="1800" spc="-10" dirty="0">
                  <a:solidFill>
                    <a:srgbClr val="FF0000"/>
                  </a:solidFill>
                  <a:latin typeface="Calibri"/>
                  <a:cs typeface="Calibri"/>
                </a:rPr>
                <a:t>f</a:t>
              </a:r>
              <a:r>
                <a:rPr sz="1800" spc="-30" dirty="0">
                  <a:solidFill>
                    <a:srgbClr val="FF0000"/>
                  </a:solidFill>
                  <a:latin typeface="Calibri"/>
                  <a:cs typeface="Calibri"/>
                </a:rPr>
                <a:t>r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o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m</a:t>
              </a:r>
              <a:r>
                <a:rPr sz="1800" spc="5" dirty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a</a:t>
              </a:r>
              <a:r>
                <a:rPr sz="1800" spc="-114" dirty="0">
                  <a:solidFill>
                    <a:srgbClr val="FF0000"/>
                  </a:solidFill>
                  <a:latin typeface="Calibri"/>
                  <a:cs typeface="Calibri"/>
                </a:rPr>
                <a:t>T</a:t>
              </a:r>
              <a:r>
                <a:rPr sz="1800" spc="-5" dirty="0">
                  <a:solidFill>
                    <a:srgbClr val="FF0000"/>
                  </a:solidFill>
                  <a:latin typeface="Calibri"/>
                  <a:cs typeface="Calibri"/>
                </a:rPr>
                <a:t>u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ple</a:t>
              </a:r>
              <a:endParaRPr sz="1800">
                <a:latin typeface="Calibri"/>
                <a:cs typeface="Calibri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7119366" y="3135376"/>
              <a:ext cx="670560" cy="2584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tabLst>
                  <a:tab pos="551815" algn="l"/>
                </a:tabLst>
              </a:pPr>
              <a:r>
                <a:rPr sz="2700" baseline="1543" dirty="0">
                  <a:solidFill>
                    <a:srgbClr val="FF0000"/>
                  </a:solidFill>
                  <a:latin typeface="Calibri"/>
                  <a:cs typeface="Calibri"/>
                </a:rPr>
                <a:t>?	</a:t>
              </a:r>
              <a:r>
                <a:rPr sz="1800" dirty="0">
                  <a:solidFill>
                    <a:srgbClr val="FF0000"/>
                  </a:solidFill>
                  <a:latin typeface="Calibri"/>
                  <a:cs typeface="Calibri"/>
                </a:rPr>
                <a:t>?</a:t>
              </a:r>
              <a:endParaRPr sz="18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 animBg="1"/>
      <p:bldP spid="12" grpId="0" animBg="1"/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5" dirty="0"/>
              <a:t>L</a:t>
            </a:r>
            <a:r>
              <a:rPr u="sng" spc="-50" dirty="0"/>
              <a:t>I</a:t>
            </a:r>
            <a:r>
              <a:rPr u="sng" spc="-80" dirty="0"/>
              <a:t>S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7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31405" cy="276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de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seque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 i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spc="-55" dirty="0">
                <a:latin typeface="Calibri"/>
                <a:cs typeface="Calibri"/>
              </a:rPr>
              <a:t>f</a:t>
            </a:r>
            <a:r>
              <a:rPr sz="2600" spc="-10" dirty="0">
                <a:latin typeface="Calibri"/>
                <a:cs typeface="Calibri"/>
              </a:rPr>
              <a:t>orm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tion,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ss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bl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nd</a:t>
            </a:r>
            <a:r>
              <a:rPr sz="2600" spc="-4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x</a:t>
            </a:r>
          </a:p>
          <a:p>
            <a:pPr marL="238125" indent="-225425">
              <a:lnSpc>
                <a:spcPct val="100000"/>
              </a:lnSpc>
              <a:spcBef>
                <a:spcPts val="105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deno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y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squa</a:t>
            </a:r>
            <a:r>
              <a:rPr sz="2600" b="1" spc="-4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b</a:t>
            </a:r>
            <a:r>
              <a:rPr sz="2600" b="1" spc="-7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ac</a:t>
            </a:r>
            <a:r>
              <a:rPr sz="2600" b="1" spc="-80" dirty="0">
                <a:solidFill>
                  <a:srgbClr val="C00000"/>
                </a:solidFill>
                <a:latin typeface="Calibri"/>
                <a:cs typeface="Calibri"/>
              </a:rPr>
              <a:t>k</a:t>
            </a:r>
            <a:r>
              <a:rPr sz="2600" b="1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[]</a:t>
            </a:r>
            <a:endParaRPr sz="2600" dirty="0">
              <a:latin typeface="Courier New"/>
              <a:cs typeface="Courier New"/>
            </a:endParaRPr>
          </a:p>
          <a:p>
            <a:pPr marL="238125" indent="-225425">
              <a:lnSpc>
                <a:spcPct val="100000"/>
              </a:lnSpc>
              <a:spcBef>
                <a:spcPts val="111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 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c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ains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eleme</a:t>
            </a:r>
            <a:r>
              <a:rPr sz="2600" b="1" spc="-3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ts</a:t>
            </a:r>
            <a:endParaRPr sz="26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125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5" dirty="0">
                <a:latin typeface="Calibri"/>
                <a:cs typeface="Calibri"/>
              </a:rPr>
              <a:t>usuall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homo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eneous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</a:t>
            </a:r>
            <a:r>
              <a:rPr sz="2400" spc="-5" dirty="0">
                <a:latin typeface="Calibri"/>
                <a:cs typeface="Calibri"/>
              </a:rPr>
              <a:t>e,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nt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g</a:t>
            </a: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s)</a:t>
            </a:r>
            <a:endParaRPr sz="2400" dirty="0">
              <a:latin typeface="Calibri"/>
              <a:cs typeface="Calibri"/>
            </a:endParaRPr>
          </a:p>
          <a:p>
            <a:pPr marL="464820" lvl="1" indent="-251460">
              <a:lnSpc>
                <a:spcPct val="100000"/>
              </a:lnSpc>
              <a:spcBef>
                <a:spcPts val="310"/>
              </a:spcBef>
              <a:buClr>
                <a:srgbClr val="585858"/>
              </a:buClr>
              <a:buFont typeface="Arial"/>
              <a:buChar char="•"/>
              <a:tabLst>
                <a:tab pos="465455" algn="l"/>
              </a:tabLst>
            </a:pP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</a:t>
            </a:r>
            <a:r>
              <a:rPr sz="2400" spc="-6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(no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ommo</a:t>
            </a:r>
            <a:r>
              <a:rPr sz="2400" dirty="0">
                <a:latin typeface="Calibri"/>
                <a:cs typeface="Calibri"/>
              </a:rPr>
              <a:t>n)</a:t>
            </a:r>
          </a:p>
          <a:p>
            <a:pPr marL="238125" indent="-225425">
              <a:lnSpc>
                <a:spcPct val="100000"/>
              </a:lnSpc>
              <a:spcBef>
                <a:spcPts val="127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ts </a:t>
            </a:r>
            <a:r>
              <a:rPr sz="2600" spc="-40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ed </a:t>
            </a:r>
            <a:r>
              <a:rPr sz="2600" spc="-1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able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I</a:t>
            </a:r>
            <a:r>
              <a:rPr u="sng" spc="-45" dirty="0"/>
              <a:t>N</a:t>
            </a:r>
            <a:r>
              <a:rPr u="sng" spc="-50" dirty="0"/>
              <a:t>DIC</a:t>
            </a:r>
            <a:r>
              <a:rPr u="sng" spc="-100" dirty="0"/>
              <a:t>E</a:t>
            </a:r>
            <a:r>
              <a:rPr u="sng" spc="-5" dirty="0"/>
              <a:t>S</a:t>
            </a:r>
            <a:r>
              <a:rPr u="sng" spc="-95" dirty="0"/>
              <a:t> </a:t>
            </a:r>
            <a:r>
              <a:rPr u="sng" spc="-50" dirty="0"/>
              <a:t>A</a:t>
            </a:r>
            <a:r>
              <a:rPr u="sng" spc="-45" dirty="0"/>
              <a:t>N</a:t>
            </a:r>
            <a:r>
              <a:rPr u="sng" spc="-5" dirty="0"/>
              <a:t>D</a:t>
            </a:r>
            <a:r>
              <a:rPr u="sng" spc="-120" dirty="0"/>
              <a:t> </a:t>
            </a:r>
            <a:r>
              <a:rPr u="sng" spc="-50" dirty="0"/>
              <a:t>ORD</a:t>
            </a:r>
            <a:r>
              <a:rPr u="sng" spc="-55" dirty="0"/>
              <a:t>E</a:t>
            </a:r>
            <a:r>
              <a:rPr u="sng" spc="-50" dirty="0"/>
              <a:t>RI</a:t>
            </a:r>
            <a:r>
              <a:rPr u="sng" spc="-55" dirty="0"/>
              <a:t>N</a:t>
            </a:r>
            <a:r>
              <a:rPr u="sng" dirty="0"/>
              <a:t>G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500" y="1910235"/>
            <a:ext cx="438912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a_l</a:t>
            </a:r>
            <a:r>
              <a:rPr sz="2600" spc="10" dirty="0">
                <a:latin typeface="Courier New"/>
                <a:cs typeface="Courier New"/>
              </a:rPr>
              <a:t>i</a:t>
            </a:r>
            <a:r>
              <a:rPr sz="2600" spc="-5" dirty="0">
                <a:latin typeface="Courier New"/>
                <a:cs typeface="Courier New"/>
              </a:rPr>
              <a:t>s</a:t>
            </a:r>
            <a:r>
              <a:rPr sz="2600" dirty="0">
                <a:latin typeface="Courier New"/>
                <a:cs typeface="Courier New"/>
              </a:rPr>
              <a:t>t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dirty="0">
                <a:latin typeface="Courier New"/>
                <a:cs typeface="Courier New"/>
              </a:rPr>
              <a:t>=</a:t>
            </a:r>
            <a:r>
              <a:rPr sz="2600" spc="-5" dirty="0">
                <a:latin typeface="Courier New"/>
                <a:cs typeface="Courier New"/>
              </a:rPr>
              <a:t> []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5" dirty="0">
                <a:latin typeface="Courier New"/>
                <a:cs typeface="Courier New"/>
              </a:rPr>
              <a:t>L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[2</a:t>
            </a:r>
            <a:r>
              <a:rPr sz="2600" spc="-5" dirty="0">
                <a:latin typeface="Courier New"/>
                <a:cs typeface="Courier New"/>
              </a:rPr>
              <a:t>,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'</a:t>
            </a:r>
            <a:r>
              <a:rPr sz="2600" dirty="0">
                <a:latin typeface="Courier New"/>
                <a:cs typeface="Courier New"/>
              </a:rPr>
              <a:t>a</a:t>
            </a:r>
            <a:r>
              <a:rPr sz="2600" spc="-10" dirty="0">
                <a:latin typeface="Courier New"/>
                <a:cs typeface="Courier New"/>
              </a:rPr>
              <a:t>'</a:t>
            </a:r>
            <a:r>
              <a:rPr sz="2600" spc="-5" dirty="0">
                <a:latin typeface="Courier New"/>
                <a:cs typeface="Courier New"/>
              </a:rPr>
              <a:t>,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4</a:t>
            </a:r>
            <a:r>
              <a:rPr sz="2600" spc="-5" dirty="0">
                <a:latin typeface="Courier New"/>
                <a:cs typeface="Courier New"/>
              </a:rPr>
              <a:t>,</a:t>
            </a:r>
            <a:r>
              <a:rPr sz="2600" spc="1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[1</a:t>
            </a:r>
            <a:r>
              <a:rPr sz="2600" dirty="0">
                <a:latin typeface="Courier New"/>
                <a:cs typeface="Courier New"/>
              </a:rPr>
              <a:t>,</a:t>
            </a:r>
            <a:r>
              <a:rPr sz="2600" spc="-10" dirty="0">
                <a:latin typeface="Courier New"/>
                <a:cs typeface="Courier New"/>
              </a:rPr>
              <a:t>2]]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2948402"/>
            <a:ext cx="1781810" cy="144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34800"/>
              </a:lnSpc>
            </a:pP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en</a:t>
            </a:r>
            <a:r>
              <a:rPr sz="2600" spc="-10" dirty="0">
                <a:latin typeface="Courier New"/>
                <a:cs typeface="Courier New"/>
              </a:rPr>
              <a:t>(</a:t>
            </a:r>
            <a:r>
              <a:rPr sz="2600" dirty="0">
                <a:latin typeface="Courier New"/>
                <a:cs typeface="Courier New"/>
              </a:rPr>
              <a:t>L</a:t>
            </a:r>
            <a:r>
              <a:rPr sz="2600" spc="-5" dirty="0">
                <a:latin typeface="Courier New"/>
                <a:cs typeface="Courier New"/>
              </a:rPr>
              <a:t>)</a:t>
            </a:r>
            <a:r>
              <a:rPr sz="2600" spc="35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[</a:t>
            </a:r>
            <a:r>
              <a:rPr sz="2600" spc="-10" dirty="0">
                <a:latin typeface="Courier New"/>
                <a:cs typeface="Courier New"/>
              </a:rPr>
              <a:t>0</a:t>
            </a:r>
            <a:r>
              <a:rPr sz="2600" spc="-5" dirty="0">
                <a:latin typeface="Courier New"/>
                <a:cs typeface="Courier New"/>
              </a:rPr>
              <a:t>]</a:t>
            </a:r>
            <a:r>
              <a:rPr sz="2600" dirty="0">
                <a:latin typeface="Courier New"/>
                <a:cs typeface="Courier New"/>
              </a:rPr>
              <a:t>  </a:t>
            </a:r>
            <a:r>
              <a:rPr sz="2600" spc="360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L[2]+1</a:t>
            </a:r>
            <a:r>
              <a:rPr sz="2600" spc="35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 dirty="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1283" y="2968180"/>
            <a:ext cx="1894205" cy="142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4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 2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500" y="4576406"/>
            <a:ext cx="1781810" cy="890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[</a:t>
            </a:r>
            <a:r>
              <a:rPr sz="2600" spc="-10" dirty="0">
                <a:latin typeface="Courier New"/>
                <a:cs typeface="Courier New"/>
              </a:rPr>
              <a:t>3]</a:t>
            </a:r>
            <a:endParaRPr sz="2600" dirty="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085"/>
              </a:spcBef>
              <a:tabLst>
                <a:tab pos="1445260" algn="l"/>
              </a:tabLst>
            </a:pPr>
            <a:r>
              <a:rPr sz="2600" spc="-5" dirty="0">
                <a:latin typeface="Courier New"/>
                <a:cs typeface="Courier New"/>
              </a:rPr>
              <a:t>L[4]	</a:t>
            </a:r>
            <a:r>
              <a:rPr sz="2600" spc="-5" dirty="0">
                <a:latin typeface="Wingdings"/>
                <a:cs typeface="Wingdings"/>
              </a:rPr>
              <a:t></a:t>
            </a:r>
            <a:endParaRPr sz="2600" dirty="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9314" y="4551650"/>
            <a:ext cx="4912995" cy="38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es 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[1,2]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</a:t>
            </a:r>
            <a:r>
              <a:rPr sz="2600" spc="-40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t!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1283" y="5105844"/>
            <a:ext cx="185420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gi</a:t>
            </a:r>
            <a:r>
              <a:rPr sz="2600" spc="-3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es an er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6500" y="5638887"/>
            <a:ext cx="1807210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3020"/>
              </a:lnSpc>
            </a:pPr>
            <a:r>
              <a:rPr sz="2600" spc="-5" dirty="0">
                <a:latin typeface="Courier New"/>
                <a:cs typeface="Courier New"/>
              </a:rPr>
              <a:t>i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=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5" dirty="0">
                <a:latin typeface="Courier New"/>
                <a:cs typeface="Courier New"/>
              </a:rPr>
              <a:t>2 </a:t>
            </a:r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[i-</a:t>
            </a:r>
            <a:r>
              <a:rPr sz="2600" spc="-5" dirty="0">
                <a:latin typeface="Courier New"/>
                <a:cs typeface="Courier New"/>
              </a:rPr>
              <a:t>1]</a:t>
            </a:r>
            <a:r>
              <a:rPr sz="2600" spc="345" dirty="0">
                <a:latin typeface="Courier New"/>
                <a:cs typeface="Courier New"/>
              </a:rPr>
              <a:t> </a:t>
            </a:r>
            <a:r>
              <a:rPr sz="2800" dirty="0">
                <a:latin typeface="Wingdings"/>
                <a:cs typeface="Wingdings"/>
              </a:rPr>
              <a:t>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99383" y="5997765"/>
            <a:ext cx="588454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alu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65" dirty="0">
                <a:latin typeface="Calibri"/>
                <a:cs typeface="Calibri"/>
              </a:rPr>
              <a:t>‘</a:t>
            </a:r>
            <a:r>
              <a:rPr sz="2800" dirty="0">
                <a:latin typeface="Calibri"/>
                <a:cs typeface="Calibri"/>
              </a:rPr>
              <a:t>a’ </a:t>
            </a:r>
            <a:r>
              <a:rPr sz="2800" spc="-5" dirty="0">
                <a:latin typeface="Calibri"/>
                <a:cs typeface="Calibri"/>
              </a:rPr>
              <a:t>sinc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L[1]=</a:t>
            </a:r>
            <a:r>
              <a:rPr sz="2800" spc="-20" dirty="0">
                <a:latin typeface="Courier New"/>
                <a:cs typeface="Courier New"/>
              </a:rPr>
              <a:t>'</a:t>
            </a:r>
            <a:r>
              <a:rPr sz="2800" spc="-5" dirty="0">
                <a:latin typeface="Courier New"/>
                <a:cs typeface="Courier New"/>
              </a:rPr>
              <a:t>a</a:t>
            </a:r>
            <a:r>
              <a:rPr sz="2800" dirty="0">
                <a:latin typeface="Courier New"/>
                <a:cs typeface="Courier New"/>
              </a:rPr>
              <a:t>'</a:t>
            </a:r>
            <a:r>
              <a:rPr sz="2800" spc="-3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ab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1001" y="1810511"/>
            <a:ext cx="829437" cy="5034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8</a:t>
            </a:fld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36" rIns="0" bIns="0" rtlCol="0">
            <a:spAutoFit/>
          </a:bodyPr>
          <a:lstStyle/>
          <a:p>
            <a:pPr marL="288925">
              <a:lnSpc>
                <a:spcPct val="100000"/>
              </a:lnSpc>
              <a:tabLst>
                <a:tab pos="7879715" algn="l"/>
              </a:tabLst>
            </a:pPr>
            <a:r>
              <a:rPr u="sng" spc="-50" dirty="0"/>
              <a:t>CHA</a:t>
            </a:r>
            <a:r>
              <a:rPr u="sng" spc="-45" dirty="0"/>
              <a:t>N</a:t>
            </a:r>
            <a:r>
              <a:rPr u="sng" spc="-50" dirty="0"/>
              <a:t>GI</a:t>
            </a:r>
            <a:r>
              <a:rPr u="sng" spc="-45" dirty="0"/>
              <a:t>N</a:t>
            </a:r>
            <a:r>
              <a:rPr u="sng" dirty="0"/>
              <a:t>G</a:t>
            </a:r>
            <a:r>
              <a:rPr u="sng" spc="-105" dirty="0"/>
              <a:t> </a:t>
            </a:r>
            <a:r>
              <a:rPr u="sng" spc="-55" dirty="0"/>
              <a:t>ELEME</a:t>
            </a:r>
            <a:r>
              <a:rPr u="sng" spc="-45" dirty="0"/>
              <a:t>N</a:t>
            </a:r>
            <a:r>
              <a:rPr u="sng" spc="-70" dirty="0"/>
              <a:t>T</a:t>
            </a:r>
            <a:r>
              <a:rPr u="sng" spc="-5" dirty="0"/>
              <a:t>S</a:t>
            </a:r>
            <a:r>
              <a:rPr u="sng" dirty="0"/>
              <a:t> 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259" y="1893842"/>
            <a:ext cx="7449184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dirty="0">
                <a:latin typeface="Calibri"/>
                <a:cs typeface="Calibri"/>
              </a:rPr>
              <a:t>l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ts </a:t>
            </a:r>
            <a:r>
              <a:rPr sz="2600" spc="-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C00000"/>
                </a:solidFill>
                <a:latin typeface="Calibri"/>
                <a:cs typeface="Calibri"/>
              </a:rPr>
              <a:t>mu</a:t>
            </a:r>
            <a:r>
              <a:rPr sz="2600" b="1" spc="-3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ab</a:t>
            </a:r>
            <a:r>
              <a:rPr sz="2600" b="1" spc="-15" dirty="0">
                <a:solidFill>
                  <a:srgbClr val="C00000"/>
                </a:solidFill>
                <a:latin typeface="Calibri"/>
                <a:cs typeface="Calibri"/>
              </a:rPr>
              <a:t>l</a:t>
            </a:r>
            <a:r>
              <a:rPr sz="26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!</a:t>
            </a:r>
            <a:endParaRPr sz="2600" dirty="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1085"/>
              </a:spcBef>
              <a:buClr>
                <a:srgbClr val="585858"/>
              </a:buClr>
              <a:buFont typeface="Wingdings"/>
              <a:buChar char=""/>
              <a:tabLst>
                <a:tab pos="238760" algn="l"/>
              </a:tabLst>
            </a:pPr>
            <a:r>
              <a:rPr sz="2600" spc="-5" dirty="0">
                <a:latin typeface="Calibri"/>
                <a:cs typeface="Calibri"/>
              </a:rPr>
              <a:t>ass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gning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el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me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t </a:t>
            </a:r>
            <a:r>
              <a:rPr sz="2600" spc="-35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ind</a:t>
            </a: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x chan</a:t>
            </a:r>
            <a:r>
              <a:rPr sz="2600" spc="-30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5" dirty="0">
                <a:latin typeface="Calibri"/>
                <a:cs typeface="Calibri"/>
              </a:rPr>
              <a:t>alue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2967062"/>
            <a:ext cx="260286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600" spc="-5" dirty="0">
                <a:latin typeface="Courier New"/>
                <a:cs typeface="Courier New"/>
              </a:rPr>
              <a:t>L = </a:t>
            </a:r>
            <a:r>
              <a:rPr sz="2600" spc="-10" dirty="0">
                <a:latin typeface="Courier New"/>
                <a:cs typeface="Courier New"/>
              </a:rPr>
              <a:t>[2</a:t>
            </a:r>
            <a:r>
              <a:rPr sz="2600" spc="-5" dirty="0">
                <a:latin typeface="Courier New"/>
                <a:cs typeface="Courier New"/>
              </a:rPr>
              <a:t>,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1</a:t>
            </a:r>
            <a:r>
              <a:rPr sz="2600" spc="-5" dirty="0">
                <a:latin typeface="Courier New"/>
                <a:cs typeface="Courier New"/>
              </a:rPr>
              <a:t>,</a:t>
            </a:r>
            <a:r>
              <a:rPr sz="2600" spc="5" dirty="0">
                <a:latin typeface="Courier New"/>
                <a:cs typeface="Courier New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3</a:t>
            </a:r>
            <a:r>
              <a:rPr sz="2600" spc="-10" dirty="0" smtClean="0">
                <a:latin typeface="Courier New"/>
                <a:cs typeface="Courier New"/>
              </a:rPr>
              <a:t>]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6500" y="3501224"/>
            <a:ext cx="19939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600" spc="-10" dirty="0">
                <a:latin typeface="Courier New"/>
                <a:cs typeface="Courier New"/>
              </a:rPr>
              <a:t>L</a:t>
            </a:r>
            <a:r>
              <a:rPr sz="2600" dirty="0">
                <a:latin typeface="Courier New"/>
                <a:cs typeface="Courier New"/>
              </a:rPr>
              <a:t>[</a:t>
            </a:r>
            <a:r>
              <a:rPr sz="2600" spc="-10" dirty="0">
                <a:latin typeface="Courier New"/>
                <a:cs typeface="Courier New"/>
              </a:rPr>
              <a:t>1</a:t>
            </a:r>
            <a:r>
              <a:rPr sz="2600" spc="-10" dirty="0" smtClean="0">
                <a:latin typeface="Courier New"/>
                <a:cs typeface="Courier New"/>
              </a:rPr>
              <a:t>]</a:t>
            </a:r>
            <a:r>
              <a:rPr lang="zh-CN" altLang="en-US" sz="2600" spc="-5" dirty="0">
                <a:latin typeface="Courier New"/>
                <a:cs typeface="Courier New"/>
              </a:rPr>
              <a:t> </a:t>
            </a:r>
            <a:r>
              <a:rPr lang="en-US" altLang="zh-CN" sz="2600" spc="-5" dirty="0">
                <a:latin typeface="Courier New"/>
                <a:cs typeface="Courier New"/>
              </a:rPr>
              <a:t>=</a:t>
            </a:r>
            <a:r>
              <a:rPr lang="zh-CN" altLang="en-US" sz="2600" spc="5" dirty="0">
                <a:latin typeface="Courier New"/>
                <a:cs typeface="Courier New"/>
              </a:rPr>
              <a:t> </a:t>
            </a:r>
            <a:r>
              <a:rPr lang="en-US" altLang="zh-CN" sz="2600" spc="-5" dirty="0">
                <a:latin typeface="Courier New"/>
                <a:cs typeface="Courier New"/>
              </a:rPr>
              <a:t>5</a:t>
            </a:r>
            <a:endParaRPr lang="zh-CN" altLang="en-US"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600" dirty="0">
              <a:latin typeface="Courier New"/>
              <a:cs typeface="Courier New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10259" y="4015202"/>
            <a:ext cx="7400188" cy="380458"/>
            <a:chOff x="810259" y="4015202"/>
            <a:chExt cx="7400188" cy="380458"/>
          </a:xfrm>
        </p:grpSpPr>
        <p:sp>
          <p:nvSpPr>
            <p:cNvPr id="6" name="object 6"/>
            <p:cNvSpPr txBox="1"/>
            <p:nvPr/>
          </p:nvSpPr>
          <p:spPr>
            <a:xfrm>
              <a:off x="810259" y="4015202"/>
              <a:ext cx="2055495" cy="3803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38125" indent="-225425">
                <a:lnSpc>
                  <a:spcPct val="100000"/>
                </a:lnSpc>
                <a:buClr>
                  <a:srgbClr val="585858"/>
                </a:buClr>
                <a:buFont typeface="Wingdings"/>
                <a:buChar char=""/>
                <a:tabLst>
                  <a:tab pos="238760" algn="l"/>
                </a:tabLst>
              </a:pPr>
              <a:r>
                <a:rPr sz="2600" spc="-5" dirty="0">
                  <a:latin typeface="Courier New"/>
                  <a:cs typeface="Courier New"/>
                </a:rPr>
                <a:t>L</a:t>
              </a:r>
              <a:r>
                <a:rPr sz="2600" spc="-975" dirty="0">
                  <a:latin typeface="Courier New"/>
                  <a:cs typeface="Courier New"/>
                </a:rPr>
                <a:t> </a:t>
              </a:r>
              <a:r>
                <a:rPr sz="2600" dirty="0">
                  <a:latin typeface="Calibri"/>
                  <a:cs typeface="Calibri"/>
                </a:rPr>
                <a:t>is</a:t>
              </a:r>
              <a:r>
                <a:rPr sz="2600" spc="-5" dirty="0">
                  <a:latin typeface="Calibri"/>
                  <a:cs typeface="Calibri"/>
                </a:rPr>
                <a:t> </a:t>
              </a:r>
              <a:r>
                <a:rPr sz="2600" spc="-10" dirty="0">
                  <a:latin typeface="Calibri"/>
                  <a:cs typeface="Calibri"/>
                </a:rPr>
                <a:t>no</a:t>
              </a:r>
              <a:r>
                <a:rPr sz="2600" spc="-5" dirty="0">
                  <a:latin typeface="Calibri"/>
                  <a:cs typeface="Calibri"/>
                </a:rPr>
                <a:t>w</a:t>
              </a:r>
              <a:r>
                <a:rPr sz="2600" spc="5" dirty="0">
                  <a:latin typeface="Calibri"/>
                  <a:cs typeface="Calibri"/>
                </a:rPr>
                <a:t> </a:t>
              </a:r>
              <a:r>
                <a:rPr sz="2600" spc="-10" dirty="0">
                  <a:latin typeface="Courier New"/>
                  <a:cs typeface="Courier New"/>
                </a:rPr>
                <a:t>[2,</a:t>
              </a:r>
              <a:endParaRPr sz="26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039642" y="4034980"/>
              <a:ext cx="5170805" cy="3606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600" spc="-10" dirty="0">
                  <a:latin typeface="Courier New"/>
                  <a:cs typeface="Courier New"/>
                </a:rPr>
                <a:t>5</a:t>
              </a:r>
              <a:r>
                <a:rPr sz="2600" spc="-5" dirty="0">
                  <a:latin typeface="Courier New"/>
                  <a:cs typeface="Courier New"/>
                </a:rPr>
                <a:t>,</a:t>
              </a:r>
              <a:r>
                <a:rPr sz="2600" spc="5" dirty="0">
                  <a:latin typeface="Courier New"/>
                  <a:cs typeface="Courier New"/>
                </a:rPr>
                <a:t> </a:t>
              </a:r>
              <a:r>
                <a:rPr sz="2600" spc="-10" dirty="0">
                  <a:latin typeface="Courier New"/>
                  <a:cs typeface="Courier New"/>
                </a:rPr>
                <a:t>3</a:t>
              </a:r>
              <a:r>
                <a:rPr sz="2600" dirty="0">
                  <a:latin typeface="Courier New"/>
                  <a:cs typeface="Courier New"/>
                </a:rPr>
                <a:t>]</a:t>
              </a:r>
              <a:r>
                <a:rPr sz="2600" spc="-5" dirty="0">
                  <a:latin typeface="Calibri"/>
                  <a:cs typeface="Calibri"/>
                </a:rPr>
                <a:t>,</a:t>
              </a:r>
              <a:r>
                <a:rPr sz="2600" dirty="0">
                  <a:latin typeface="Calibri"/>
                  <a:cs typeface="Calibri"/>
                </a:rPr>
                <a:t> </a:t>
              </a:r>
              <a:r>
                <a:rPr sz="2600" spc="5" dirty="0">
                  <a:latin typeface="Calibri"/>
                  <a:cs typeface="Calibri"/>
                </a:rPr>
                <a:t>n</a:t>
              </a:r>
              <a:r>
                <a:rPr sz="2600" spc="-10" dirty="0">
                  <a:latin typeface="Calibri"/>
                  <a:cs typeface="Calibri"/>
                </a:rPr>
                <a:t>o</a:t>
              </a:r>
              <a:r>
                <a:rPr sz="2600" spc="-40" dirty="0">
                  <a:latin typeface="Calibri"/>
                  <a:cs typeface="Calibri"/>
                </a:rPr>
                <a:t>t</a:t>
              </a:r>
              <a:r>
                <a:rPr sz="2600" spc="-5" dirty="0">
                  <a:latin typeface="Calibri"/>
                  <a:cs typeface="Calibri"/>
                </a:rPr>
                <a:t>e</a:t>
              </a:r>
              <a:r>
                <a:rPr sz="2600" dirty="0">
                  <a:latin typeface="Calibri"/>
                  <a:cs typeface="Calibri"/>
                </a:rPr>
                <a:t> </a:t>
              </a:r>
              <a:r>
                <a:rPr sz="2600" spc="-5" dirty="0">
                  <a:latin typeface="Calibri"/>
                  <a:cs typeface="Calibri"/>
                </a:rPr>
                <a:t>this </a:t>
              </a:r>
              <a:r>
                <a:rPr sz="2600" dirty="0">
                  <a:latin typeface="Calibri"/>
                  <a:cs typeface="Calibri"/>
                </a:rPr>
                <a:t>is</a:t>
              </a:r>
              <a:r>
                <a:rPr sz="2600" spc="-5" dirty="0">
                  <a:latin typeface="Calibri"/>
                  <a:cs typeface="Calibri"/>
                </a:rPr>
                <a:t> the</a:t>
              </a:r>
              <a:r>
                <a:rPr sz="2600" dirty="0">
                  <a:latin typeface="Calibri"/>
                  <a:cs typeface="Calibri"/>
                </a:rPr>
                <a:t> 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same</a:t>
              </a:r>
              <a:r>
                <a:rPr sz="2600" b="1" spc="10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600" b="1" spc="-5" dirty="0">
                  <a:solidFill>
                    <a:srgbClr val="C00000"/>
                  </a:solidFill>
                  <a:latin typeface="Calibri"/>
                  <a:cs typeface="Calibri"/>
                </a:rPr>
                <a:t>object</a:t>
              </a:r>
              <a:r>
                <a:rPr sz="2600" b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600" spc="-5" dirty="0">
                  <a:latin typeface="Courier New"/>
                  <a:cs typeface="Courier New"/>
                </a:rPr>
                <a:t>L</a:t>
              </a:r>
              <a:endParaRPr sz="2600" dirty="0">
                <a:latin typeface="Courier New"/>
                <a:cs typeface="Courier New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84579" y="4517534"/>
            <a:ext cx="3976796" cy="2006600"/>
            <a:chOff x="1584579" y="4517534"/>
            <a:chExt cx="3976796" cy="2006600"/>
          </a:xfrm>
        </p:grpSpPr>
        <p:sp>
          <p:nvSpPr>
            <p:cNvPr id="8" name="object 8"/>
            <p:cNvSpPr/>
            <p:nvPr/>
          </p:nvSpPr>
          <p:spPr>
            <a:xfrm>
              <a:off x="3499144" y="4517534"/>
              <a:ext cx="2062231" cy="200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579" y="6088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39583" y="1911"/>
                  </a:lnTo>
                  <a:lnTo>
                    <a:pt x="7346" y="26697"/>
                  </a:lnTo>
                  <a:lnTo>
                    <a:pt x="0" y="53848"/>
                  </a:lnTo>
                  <a:lnTo>
                    <a:pt x="1913" y="283513"/>
                  </a:lnTo>
                  <a:lnTo>
                    <a:pt x="26664" y="315728"/>
                  </a:lnTo>
                  <a:lnTo>
                    <a:pt x="53848" y="323088"/>
                  </a:lnTo>
                  <a:lnTo>
                    <a:pt x="519724" y="321176"/>
                  </a:lnTo>
                  <a:lnTo>
                    <a:pt x="551961" y="296390"/>
                  </a:lnTo>
                  <a:lnTo>
                    <a:pt x="559308" y="269240"/>
                  </a:lnTo>
                  <a:lnTo>
                    <a:pt x="557394" y="39574"/>
                  </a:lnTo>
                  <a:lnTo>
                    <a:pt x="532643" y="7359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4579" y="6088760"/>
              <a:ext cx="559435" cy="323215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15797" y="15752"/>
                  </a:lnTo>
                  <a:lnTo>
                    <a:pt x="505459" y="0"/>
                  </a:lnTo>
                  <a:lnTo>
                    <a:pt x="519776" y="1925"/>
                  </a:lnTo>
                  <a:lnTo>
                    <a:pt x="551968" y="26697"/>
                  </a:lnTo>
                  <a:lnTo>
                    <a:pt x="559308" y="269240"/>
                  </a:lnTo>
                  <a:lnTo>
                    <a:pt x="557380" y="283564"/>
                  </a:lnTo>
                  <a:lnTo>
                    <a:pt x="532598" y="315754"/>
                  </a:lnTo>
                  <a:lnTo>
                    <a:pt x="53848" y="323088"/>
                  </a:lnTo>
                  <a:lnTo>
                    <a:pt x="39531" y="321162"/>
                  </a:lnTo>
                  <a:lnTo>
                    <a:pt x="7339" y="29639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1782572" y="6134500"/>
              <a:ext cx="163195" cy="2540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solidFill>
                    <a:srgbClr val="FFFFFF"/>
                  </a:solidFill>
                  <a:latin typeface="Courier New"/>
                  <a:cs typeface="Courier New"/>
                </a:rPr>
                <a:t>L</a:t>
              </a:r>
              <a:endParaRPr sz="1800">
                <a:latin typeface="Courier New"/>
                <a:cs typeface="Courier New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920870" y="5058536"/>
              <a:ext cx="1351280" cy="306070"/>
            </a:xfrm>
            <a:custGeom>
              <a:avLst/>
              <a:gdLst/>
              <a:ahLst/>
              <a:cxnLst/>
              <a:rect l="l" t="t" r="r" b="b"/>
              <a:pathLst>
                <a:path w="1351279" h="306070">
                  <a:moveTo>
                    <a:pt x="1300099" y="0"/>
                  </a:moveTo>
                  <a:lnTo>
                    <a:pt x="41212" y="930"/>
                  </a:lnTo>
                  <a:lnTo>
                    <a:pt x="7755" y="23948"/>
                  </a:lnTo>
                  <a:lnTo>
                    <a:pt x="0" y="50926"/>
                  </a:lnTo>
                  <a:lnTo>
                    <a:pt x="930" y="264349"/>
                  </a:lnTo>
                  <a:lnTo>
                    <a:pt x="23948" y="297806"/>
                  </a:lnTo>
                  <a:lnTo>
                    <a:pt x="50927" y="305561"/>
                  </a:lnTo>
                  <a:lnTo>
                    <a:pt x="1309813" y="304631"/>
                  </a:lnTo>
                  <a:lnTo>
                    <a:pt x="1343270" y="281613"/>
                  </a:lnTo>
                  <a:lnTo>
                    <a:pt x="1351026" y="254634"/>
                  </a:lnTo>
                  <a:lnTo>
                    <a:pt x="1350095" y="41212"/>
                  </a:lnTo>
                  <a:lnTo>
                    <a:pt x="1327077" y="7755"/>
                  </a:lnTo>
                  <a:lnTo>
                    <a:pt x="130009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0870" y="5058536"/>
              <a:ext cx="1351280" cy="306070"/>
            </a:xfrm>
            <a:custGeom>
              <a:avLst/>
              <a:gdLst/>
              <a:ahLst/>
              <a:cxnLst/>
              <a:rect l="l" t="t" r="r" b="b"/>
              <a:pathLst>
                <a:path w="1351279" h="306070">
                  <a:moveTo>
                    <a:pt x="0" y="50926"/>
                  </a:moveTo>
                  <a:lnTo>
                    <a:pt x="16578" y="13368"/>
                  </a:lnTo>
                  <a:lnTo>
                    <a:pt x="1300099" y="0"/>
                  </a:lnTo>
                  <a:lnTo>
                    <a:pt x="1314364" y="2035"/>
                  </a:lnTo>
                  <a:lnTo>
                    <a:pt x="1345523" y="27924"/>
                  </a:lnTo>
                  <a:lnTo>
                    <a:pt x="1351026" y="254634"/>
                  </a:lnTo>
                  <a:lnTo>
                    <a:pt x="1348990" y="268900"/>
                  </a:lnTo>
                  <a:lnTo>
                    <a:pt x="1323101" y="300059"/>
                  </a:lnTo>
                  <a:lnTo>
                    <a:pt x="50927" y="305561"/>
                  </a:lnTo>
                  <a:lnTo>
                    <a:pt x="36661" y="303526"/>
                  </a:lnTo>
                  <a:lnTo>
                    <a:pt x="5502" y="277637"/>
                  </a:lnTo>
                  <a:lnTo>
                    <a:pt x="0" y="50926"/>
                  </a:lnTo>
                  <a:close/>
                </a:path>
              </a:pathLst>
            </a:custGeom>
            <a:ln w="16001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43505" y="5167121"/>
              <a:ext cx="1776730" cy="1097280"/>
            </a:xfrm>
            <a:custGeom>
              <a:avLst/>
              <a:gdLst/>
              <a:ahLst/>
              <a:cxnLst/>
              <a:rect l="l" t="t" r="r" b="b"/>
              <a:pathLst>
                <a:path w="1776729" h="1097279">
                  <a:moveTo>
                    <a:pt x="873760" y="1068019"/>
                  </a:moveTo>
                  <a:lnTo>
                    <a:pt x="0" y="1068019"/>
                  </a:lnTo>
                  <a:lnTo>
                    <a:pt x="0" y="1096975"/>
                  </a:lnTo>
                  <a:lnTo>
                    <a:pt x="896238" y="1096975"/>
                  </a:lnTo>
                  <a:lnTo>
                    <a:pt x="902716" y="1090485"/>
                  </a:lnTo>
                  <a:lnTo>
                    <a:pt x="902716" y="1082497"/>
                  </a:lnTo>
                  <a:lnTo>
                    <a:pt x="873760" y="1082497"/>
                  </a:lnTo>
                  <a:lnTo>
                    <a:pt x="873760" y="1068019"/>
                  </a:lnTo>
                  <a:close/>
                </a:path>
                <a:path w="1776729" h="1097279">
                  <a:moveTo>
                    <a:pt x="1689735" y="28955"/>
                  </a:moveTo>
                  <a:lnTo>
                    <a:pt x="880363" y="28955"/>
                  </a:lnTo>
                  <a:lnTo>
                    <a:pt x="873760" y="35432"/>
                  </a:lnTo>
                  <a:lnTo>
                    <a:pt x="873760" y="1082497"/>
                  </a:lnTo>
                  <a:lnTo>
                    <a:pt x="888238" y="1068019"/>
                  </a:lnTo>
                  <a:lnTo>
                    <a:pt x="902716" y="1068019"/>
                  </a:lnTo>
                  <a:lnTo>
                    <a:pt x="902716" y="57911"/>
                  </a:lnTo>
                  <a:lnTo>
                    <a:pt x="888238" y="57911"/>
                  </a:lnTo>
                  <a:lnTo>
                    <a:pt x="902716" y="43433"/>
                  </a:lnTo>
                  <a:lnTo>
                    <a:pt x="1689735" y="43433"/>
                  </a:lnTo>
                  <a:lnTo>
                    <a:pt x="1689735" y="28955"/>
                  </a:lnTo>
                  <a:close/>
                </a:path>
                <a:path w="1776729" h="1097279">
                  <a:moveTo>
                    <a:pt x="902716" y="1068019"/>
                  </a:moveTo>
                  <a:lnTo>
                    <a:pt x="888238" y="1068019"/>
                  </a:lnTo>
                  <a:lnTo>
                    <a:pt x="873760" y="1082497"/>
                  </a:lnTo>
                  <a:lnTo>
                    <a:pt x="902716" y="1082497"/>
                  </a:lnTo>
                  <a:lnTo>
                    <a:pt x="902716" y="1068019"/>
                  </a:lnTo>
                  <a:close/>
                </a:path>
                <a:path w="1776729" h="1097279">
                  <a:moveTo>
                    <a:pt x="1689735" y="0"/>
                  </a:moveTo>
                  <a:lnTo>
                    <a:pt x="1689735" y="86867"/>
                  </a:lnTo>
                  <a:lnTo>
                    <a:pt x="1747646" y="57911"/>
                  </a:lnTo>
                  <a:lnTo>
                    <a:pt x="1704213" y="57911"/>
                  </a:lnTo>
                  <a:lnTo>
                    <a:pt x="1704213" y="28955"/>
                  </a:lnTo>
                  <a:lnTo>
                    <a:pt x="1747646" y="28955"/>
                  </a:lnTo>
                  <a:lnTo>
                    <a:pt x="1689735" y="0"/>
                  </a:lnTo>
                  <a:close/>
                </a:path>
                <a:path w="1776729" h="1097279">
                  <a:moveTo>
                    <a:pt x="902716" y="43433"/>
                  </a:moveTo>
                  <a:lnTo>
                    <a:pt x="888238" y="57911"/>
                  </a:lnTo>
                  <a:lnTo>
                    <a:pt x="902716" y="57911"/>
                  </a:lnTo>
                  <a:lnTo>
                    <a:pt x="902716" y="43433"/>
                  </a:lnTo>
                  <a:close/>
                </a:path>
                <a:path w="1776729" h="1097279">
                  <a:moveTo>
                    <a:pt x="1689735" y="43433"/>
                  </a:moveTo>
                  <a:lnTo>
                    <a:pt x="902716" y="43433"/>
                  </a:lnTo>
                  <a:lnTo>
                    <a:pt x="902716" y="57911"/>
                  </a:lnTo>
                  <a:lnTo>
                    <a:pt x="1689735" y="57911"/>
                  </a:lnTo>
                  <a:lnTo>
                    <a:pt x="1689735" y="43433"/>
                  </a:lnTo>
                  <a:close/>
                </a:path>
                <a:path w="1776729" h="1097279">
                  <a:moveTo>
                    <a:pt x="1747646" y="28955"/>
                  </a:moveTo>
                  <a:lnTo>
                    <a:pt x="1704213" y="28955"/>
                  </a:lnTo>
                  <a:lnTo>
                    <a:pt x="1704213" y="57911"/>
                  </a:lnTo>
                  <a:lnTo>
                    <a:pt x="1747646" y="57911"/>
                  </a:lnTo>
                  <a:lnTo>
                    <a:pt x="1776602" y="43433"/>
                  </a:lnTo>
                  <a:lnTo>
                    <a:pt x="1747646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3251" y="5058536"/>
              <a:ext cx="1370965" cy="306070"/>
            </a:xfrm>
            <a:custGeom>
              <a:avLst/>
              <a:gdLst/>
              <a:ahLst/>
              <a:cxnLst/>
              <a:rect l="l" t="t" r="r" b="b"/>
              <a:pathLst>
                <a:path w="1370964" h="306070">
                  <a:moveTo>
                    <a:pt x="1319911" y="0"/>
                  </a:moveTo>
                  <a:lnTo>
                    <a:pt x="41212" y="930"/>
                  </a:lnTo>
                  <a:lnTo>
                    <a:pt x="7755" y="23948"/>
                  </a:lnTo>
                  <a:lnTo>
                    <a:pt x="0" y="50926"/>
                  </a:lnTo>
                  <a:lnTo>
                    <a:pt x="930" y="264349"/>
                  </a:lnTo>
                  <a:lnTo>
                    <a:pt x="23948" y="297806"/>
                  </a:lnTo>
                  <a:lnTo>
                    <a:pt x="50927" y="305561"/>
                  </a:lnTo>
                  <a:lnTo>
                    <a:pt x="1329625" y="304631"/>
                  </a:lnTo>
                  <a:lnTo>
                    <a:pt x="1363082" y="281613"/>
                  </a:lnTo>
                  <a:lnTo>
                    <a:pt x="1370838" y="254634"/>
                  </a:lnTo>
                  <a:lnTo>
                    <a:pt x="1369907" y="41212"/>
                  </a:lnTo>
                  <a:lnTo>
                    <a:pt x="1346889" y="7755"/>
                  </a:lnTo>
                  <a:lnTo>
                    <a:pt x="1319911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13251" y="5058536"/>
              <a:ext cx="1370965" cy="306070"/>
            </a:xfrm>
            <a:custGeom>
              <a:avLst/>
              <a:gdLst/>
              <a:ahLst/>
              <a:cxnLst/>
              <a:rect l="l" t="t" r="r" b="b"/>
              <a:pathLst>
                <a:path w="1370964" h="306070">
                  <a:moveTo>
                    <a:pt x="0" y="50926"/>
                  </a:moveTo>
                  <a:lnTo>
                    <a:pt x="16578" y="13368"/>
                  </a:lnTo>
                  <a:lnTo>
                    <a:pt x="1319911" y="0"/>
                  </a:lnTo>
                  <a:lnTo>
                    <a:pt x="1334176" y="2035"/>
                  </a:lnTo>
                  <a:lnTo>
                    <a:pt x="1365335" y="27924"/>
                  </a:lnTo>
                  <a:lnTo>
                    <a:pt x="1370838" y="254634"/>
                  </a:lnTo>
                  <a:lnTo>
                    <a:pt x="1368802" y="268900"/>
                  </a:lnTo>
                  <a:lnTo>
                    <a:pt x="1342913" y="300059"/>
                  </a:lnTo>
                  <a:lnTo>
                    <a:pt x="50927" y="305561"/>
                  </a:lnTo>
                  <a:lnTo>
                    <a:pt x="36661" y="303526"/>
                  </a:lnTo>
                  <a:lnTo>
                    <a:pt x="5502" y="277637"/>
                  </a:lnTo>
                  <a:lnTo>
                    <a:pt x="0" y="50926"/>
                  </a:lnTo>
                  <a:close/>
                </a:path>
              </a:pathLst>
            </a:custGeom>
            <a:ln w="16002">
              <a:solidFill>
                <a:srgbClr val="6C25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050029" y="5083764"/>
              <a:ext cx="1094105" cy="30777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2000" spc="-1190" dirty="0">
                  <a:solidFill>
                    <a:srgbClr val="FFFFFF"/>
                  </a:solidFill>
                  <a:latin typeface="Courier New"/>
                  <a:cs typeface="Courier New"/>
                </a:rPr>
                <a:t>[</a:t>
              </a:r>
              <a:r>
                <a:rPr sz="2000" spc="-25" dirty="0">
                  <a:solidFill>
                    <a:srgbClr val="FFFFFF"/>
                  </a:solidFill>
                  <a:latin typeface="Courier New"/>
                  <a:cs typeface="Courier New"/>
                </a:rPr>
                <a:t>[</a:t>
              </a:r>
              <a:r>
                <a:rPr sz="2000" spc="-1190" dirty="0">
                  <a:solidFill>
                    <a:srgbClr val="FFFFFF"/>
                  </a:solidFill>
                  <a:latin typeface="Courier New"/>
                  <a:cs typeface="Courier New"/>
                </a:rPr>
                <a:t>2</a:t>
              </a:r>
              <a:r>
                <a:rPr sz="2000" spc="-25" dirty="0">
                  <a:solidFill>
                    <a:srgbClr val="FFFFFF"/>
                  </a:solidFill>
                  <a:latin typeface="Courier New"/>
                  <a:cs typeface="Courier New"/>
                </a:rPr>
                <a:t>2</a:t>
              </a:r>
              <a:r>
                <a:rPr sz="2000" spc="-119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</a:t>
              </a:r>
              <a:r>
                <a:rPr sz="2000" spc="-25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</a:t>
              </a:r>
              <a:r>
                <a:rPr lang="en-US" sz="2000" spc="-25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1</a:t>
              </a:r>
              <a:r>
                <a:rPr sz="2000" spc="-25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,</a:t>
              </a:r>
              <a:r>
                <a:rPr sz="2000" spc="-1190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3</a:t>
              </a:r>
              <a:r>
                <a:rPr sz="2000" spc="-25" dirty="0" smtClean="0">
                  <a:solidFill>
                    <a:srgbClr val="FFFFFF"/>
                  </a:solidFill>
                  <a:latin typeface="Courier New"/>
                  <a:cs typeface="Courier New"/>
                </a:rPr>
                <a:t>3</a:t>
              </a:r>
              <a:r>
                <a:rPr sz="2000" spc="-1190" dirty="0">
                  <a:solidFill>
                    <a:srgbClr val="FFFFFF"/>
                  </a:solidFill>
                  <a:latin typeface="Courier New"/>
                  <a:cs typeface="Courier New"/>
                </a:rPr>
                <a:t>]</a:t>
              </a:r>
              <a:r>
                <a:rPr sz="2000" spc="-5" dirty="0">
                  <a:solidFill>
                    <a:srgbClr val="FFFFFF"/>
                  </a:solidFill>
                  <a:latin typeface="Courier New"/>
                  <a:cs typeface="Courier New"/>
                </a:rPr>
                <a:t>]</a:t>
              </a:r>
              <a:endParaRPr sz="2000" dirty="0">
                <a:latin typeface="Courier New"/>
                <a:cs typeface="Courier New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44009" y="6582536"/>
            <a:ext cx="858519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30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LECTU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9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4266" y="6575107"/>
            <a:ext cx="118745" cy="22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9</a:t>
            </a:fld>
            <a:endParaRPr sz="1050">
              <a:latin typeface="Calibri"/>
              <a:cs typeface="Calibri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12341" y="502920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190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lang="en-US" altLang="zh-CN" spc="-25" dirty="0">
                <a:solidFill>
                  <a:srgbClr val="FFFFFF"/>
                </a:solidFill>
                <a:latin typeface="Courier New"/>
                <a:cs typeface="Courier New"/>
              </a:rPr>
              <a:t>5</a:t>
            </a:r>
            <a:r>
              <a:rPr lang="en-US" altLang="zh-CN" spc="-119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1316</Words>
  <Application>Microsoft Office PowerPoint</Application>
  <PresentationFormat>全屏显示(4:3)</PresentationFormat>
  <Paragraphs>291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Theme</vt:lpstr>
      <vt:lpstr>TUPLES, LISTS, ALIASING,</vt:lpstr>
      <vt:lpstr>LAST TIME  </vt:lpstr>
      <vt:lpstr>TODAY  </vt:lpstr>
      <vt:lpstr>TUPLES  </vt:lpstr>
      <vt:lpstr>TUPLES  </vt:lpstr>
      <vt:lpstr>MANIPULATING TUPLES</vt:lpstr>
      <vt:lpstr>LISTS  </vt:lpstr>
      <vt:lpstr>INDICES AND ORDERING  </vt:lpstr>
      <vt:lpstr>CHANGING ELEMENTS  </vt:lpstr>
      <vt:lpstr>ITERATING OVER A LIST  </vt:lpstr>
      <vt:lpstr>OPERATIONS ON LISTS - ADD</vt:lpstr>
      <vt:lpstr>OPERATIONS ON LISTS - ADD  </vt:lpstr>
      <vt:lpstr>OPERATIONS ON LISTS - REMOVE  </vt:lpstr>
      <vt:lpstr>CONVERT LISTS TO STRINGS AND BACK  </vt:lpstr>
      <vt:lpstr>OTHER LIST OPERATIONS  </vt:lpstr>
      <vt:lpstr>MUTATION, ALIASING, CLONING</vt:lpstr>
      <vt:lpstr>LISTS IN MEMORY  </vt:lpstr>
      <vt:lpstr>AN ANALOGY  </vt:lpstr>
      <vt:lpstr>ALIASES  </vt:lpstr>
      <vt:lpstr>CLONING A LIST  </vt:lpstr>
      <vt:lpstr>SORTING LISTS  </vt:lpstr>
      <vt:lpstr> LISTS OF LISTS OF LISTS OF…. </vt:lpstr>
      <vt:lpstr>MUTATION AND ITERATION Try this in Python Tutor!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MIT6_0001F16_Tuples, Lists, Aliasing, Mutability, Cloning</dc:title>
  <dc:creator>Bell, Ana</dc:creator>
  <cp:lastModifiedBy>onLyswu</cp:lastModifiedBy>
  <cp:revision>13</cp:revision>
  <dcterms:created xsi:type="dcterms:W3CDTF">2018-10-05T01:46:31Z</dcterms:created>
  <dcterms:modified xsi:type="dcterms:W3CDTF">2022-09-26T15:54:31Z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2018-10-04T00:00:00Z</vt:filetime>
  </property>
</Properties>
</file>