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0529" y="2373883"/>
            <a:ext cx="8282940" cy="153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922331"/>
            <a:ext cx="7340600" cy="916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5532" y="169544"/>
            <a:ext cx="7352665" cy="1873250"/>
          </a:xfrm>
          <a:custGeom>
            <a:avLst/>
            <a:gdLst/>
            <a:ahLst/>
            <a:cxnLst/>
            <a:rect l="l" t="t" r="r" b="b"/>
            <a:pathLst>
              <a:path w="7352665" h="1873250">
                <a:moveTo>
                  <a:pt x="0" y="312165"/>
                </a:moveTo>
                <a:lnTo>
                  <a:pt x="4085" y="261516"/>
                </a:lnTo>
                <a:lnTo>
                  <a:pt x="15914" y="213473"/>
                </a:lnTo>
                <a:lnTo>
                  <a:pt x="34843" y="168680"/>
                </a:lnTo>
                <a:lnTo>
                  <a:pt x="60230" y="127778"/>
                </a:lnTo>
                <a:lnTo>
                  <a:pt x="91432" y="91408"/>
                </a:lnTo>
                <a:lnTo>
                  <a:pt x="127805" y="60212"/>
                </a:lnTo>
                <a:lnTo>
                  <a:pt x="168708" y="34831"/>
                </a:lnTo>
                <a:lnTo>
                  <a:pt x="213498" y="15908"/>
                </a:lnTo>
                <a:lnTo>
                  <a:pt x="261531" y="4084"/>
                </a:lnTo>
                <a:lnTo>
                  <a:pt x="312166" y="0"/>
                </a:lnTo>
                <a:lnTo>
                  <a:pt x="7040372" y="0"/>
                </a:lnTo>
                <a:lnTo>
                  <a:pt x="7091021" y="4084"/>
                </a:lnTo>
                <a:lnTo>
                  <a:pt x="7139064" y="15908"/>
                </a:lnTo>
                <a:lnTo>
                  <a:pt x="7183857" y="34831"/>
                </a:lnTo>
                <a:lnTo>
                  <a:pt x="7224759" y="60212"/>
                </a:lnTo>
                <a:lnTo>
                  <a:pt x="7261129" y="91408"/>
                </a:lnTo>
                <a:lnTo>
                  <a:pt x="7292325" y="127778"/>
                </a:lnTo>
                <a:lnTo>
                  <a:pt x="7317706" y="168680"/>
                </a:lnTo>
                <a:lnTo>
                  <a:pt x="7336629" y="213473"/>
                </a:lnTo>
                <a:lnTo>
                  <a:pt x="7348453" y="261516"/>
                </a:lnTo>
                <a:lnTo>
                  <a:pt x="7352538" y="312165"/>
                </a:lnTo>
                <a:lnTo>
                  <a:pt x="7352538" y="1560829"/>
                </a:lnTo>
                <a:lnTo>
                  <a:pt x="7348453" y="1611479"/>
                </a:lnTo>
                <a:lnTo>
                  <a:pt x="7336629" y="1659522"/>
                </a:lnTo>
                <a:lnTo>
                  <a:pt x="7317706" y="1704315"/>
                </a:lnTo>
                <a:lnTo>
                  <a:pt x="7292325" y="1745217"/>
                </a:lnTo>
                <a:lnTo>
                  <a:pt x="7261129" y="1781587"/>
                </a:lnTo>
                <a:lnTo>
                  <a:pt x="7224759" y="1812783"/>
                </a:lnTo>
                <a:lnTo>
                  <a:pt x="7183857" y="1838164"/>
                </a:lnTo>
                <a:lnTo>
                  <a:pt x="7139064" y="1857087"/>
                </a:lnTo>
                <a:lnTo>
                  <a:pt x="7091021" y="1868911"/>
                </a:lnTo>
                <a:lnTo>
                  <a:pt x="7040372" y="1872995"/>
                </a:lnTo>
                <a:lnTo>
                  <a:pt x="312166" y="1872995"/>
                </a:lnTo>
                <a:lnTo>
                  <a:pt x="261531" y="1868911"/>
                </a:lnTo>
                <a:lnTo>
                  <a:pt x="213498" y="1857087"/>
                </a:lnTo>
                <a:lnTo>
                  <a:pt x="168708" y="1838164"/>
                </a:lnTo>
                <a:lnTo>
                  <a:pt x="127805" y="1812783"/>
                </a:lnTo>
                <a:lnTo>
                  <a:pt x="91432" y="1781587"/>
                </a:lnTo>
                <a:lnTo>
                  <a:pt x="60230" y="1745217"/>
                </a:lnTo>
                <a:lnTo>
                  <a:pt x="34843" y="1704315"/>
                </a:lnTo>
                <a:lnTo>
                  <a:pt x="15914" y="1659522"/>
                </a:lnTo>
                <a:lnTo>
                  <a:pt x="4085" y="1611479"/>
                </a:lnTo>
                <a:lnTo>
                  <a:pt x="0" y="1560829"/>
                </a:lnTo>
                <a:lnTo>
                  <a:pt x="0" y="31216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160" y="1893842"/>
            <a:ext cx="7599679" cy="268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7845"/>
            <a:ext cx="1866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ts val="6659"/>
              </a:lnSpc>
            </a:pPr>
            <a:r>
              <a:rPr spc="-55" dirty="0"/>
              <a:t>T</a:t>
            </a:r>
            <a:r>
              <a:rPr spc="-110" dirty="0"/>
              <a:t>E</a:t>
            </a:r>
            <a:r>
              <a:rPr spc="-85" dirty="0"/>
              <a:t>S</a:t>
            </a:r>
            <a:r>
              <a:rPr spc="-55" dirty="0"/>
              <a:t>TING</a:t>
            </a:r>
            <a:r>
              <a:rPr dirty="0"/>
              <a:t>,</a:t>
            </a:r>
            <a:r>
              <a:rPr spc="-100" dirty="0"/>
              <a:t> </a:t>
            </a:r>
            <a:r>
              <a:rPr spc="-55" dirty="0"/>
              <a:t>DEB</a:t>
            </a:r>
            <a:r>
              <a:rPr spc="-60" dirty="0"/>
              <a:t>U</a:t>
            </a:r>
            <a:r>
              <a:rPr spc="-55" dirty="0"/>
              <a:t>GGI</a:t>
            </a:r>
            <a:r>
              <a:rPr spc="-60" dirty="0"/>
              <a:t>NG</a:t>
            </a:r>
            <a:r>
              <a:rPr spc="-5" dirty="0"/>
              <a:t>,</a:t>
            </a:r>
          </a:p>
          <a:p>
            <a:pPr marL="483870">
              <a:lnSpc>
                <a:spcPts val="6659"/>
              </a:lnSpc>
            </a:pPr>
            <a:r>
              <a:rPr spc="-55" dirty="0"/>
              <a:t>E</a:t>
            </a:r>
            <a:r>
              <a:rPr spc="-200" dirty="0"/>
              <a:t>X</a:t>
            </a:r>
            <a:r>
              <a:rPr spc="-50" dirty="0"/>
              <a:t>CE</a:t>
            </a:r>
            <a:r>
              <a:rPr spc="-75" dirty="0"/>
              <a:t>P</a:t>
            </a:r>
            <a:r>
              <a:rPr spc="-55" dirty="0"/>
              <a:t>TIONS</a:t>
            </a:r>
            <a:r>
              <a:rPr dirty="0"/>
              <a:t>,</a:t>
            </a:r>
            <a:r>
              <a:rPr spc="-95" dirty="0"/>
              <a:t> </a:t>
            </a:r>
            <a:r>
              <a:rPr spc="-55" dirty="0"/>
              <a:t>ASSE</a:t>
            </a:r>
            <a:r>
              <a:rPr spc="-105" dirty="0"/>
              <a:t>R</a:t>
            </a:r>
            <a:r>
              <a:rPr spc="-55" dirty="0"/>
              <a:t>TION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01700" y="3922331"/>
            <a:ext cx="734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5"/>
              </a:spcBef>
            </a:pPr>
            <a:r>
              <a:rPr sz="2400" dirty="0" smtClean="0">
                <a:solidFill>
                  <a:srgbClr val="585858"/>
                </a:solidFill>
              </a:rPr>
              <a:t> </a:t>
            </a:r>
            <a:r>
              <a:rPr sz="2400" spc="-175" dirty="0" smtClean="0">
                <a:solidFill>
                  <a:srgbClr val="585858"/>
                </a:solidFill>
              </a:rPr>
              <a:t> </a:t>
            </a:r>
            <a:r>
              <a:rPr sz="2400" spc="185" dirty="0">
                <a:solidFill>
                  <a:srgbClr val="585858"/>
                </a:solidFill>
              </a:rPr>
              <a:t>L</a:t>
            </a:r>
            <a:r>
              <a:rPr sz="2400" spc="170" dirty="0">
                <a:solidFill>
                  <a:srgbClr val="585858"/>
                </a:solidFill>
              </a:rPr>
              <a:t>E</a:t>
            </a:r>
            <a:r>
              <a:rPr sz="2400" spc="204" dirty="0">
                <a:solidFill>
                  <a:srgbClr val="585858"/>
                </a:solidFill>
              </a:rPr>
              <a:t>C</a:t>
            </a:r>
            <a:r>
              <a:rPr sz="2400" spc="190" dirty="0">
                <a:solidFill>
                  <a:srgbClr val="585858"/>
                </a:solidFill>
              </a:rPr>
              <a:t>T</a:t>
            </a:r>
            <a:r>
              <a:rPr sz="2400" spc="180" dirty="0">
                <a:solidFill>
                  <a:srgbClr val="585858"/>
                </a:solidFill>
              </a:rPr>
              <a:t>U</a:t>
            </a:r>
            <a:r>
              <a:rPr sz="2400" spc="195" dirty="0">
                <a:solidFill>
                  <a:srgbClr val="585858"/>
                </a:solidFill>
              </a:rPr>
              <a:t>R</a:t>
            </a:r>
            <a:r>
              <a:rPr sz="2400" dirty="0">
                <a:solidFill>
                  <a:srgbClr val="585858"/>
                </a:solidFill>
              </a:rPr>
              <a:t>E </a:t>
            </a:r>
            <a:r>
              <a:rPr sz="2400" spc="-10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7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93547" y="144779"/>
            <a:ext cx="629412" cy="73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8076" y="5541733"/>
            <a:ext cx="906856" cy="84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G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60" dirty="0"/>
              <a:t>S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B</a:t>
            </a:r>
            <a:r>
              <a:rPr spc="-190" dirty="0"/>
              <a:t>O</a:t>
            </a:r>
            <a:r>
              <a:rPr dirty="0"/>
              <a:t>X</a:t>
            </a:r>
            <a:r>
              <a:rPr spc="-100" dirty="0"/>
              <a:t> </a:t>
            </a: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05000"/>
            <a:ext cx="7305040" cy="431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use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ode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ect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guide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</a:t>
            </a:r>
            <a:r>
              <a:rPr sz="2600" dirty="0">
                <a:latin typeface="Calibri"/>
                <a:cs typeface="Calibri"/>
              </a:rPr>
              <a:t>gn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ompl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ery </a:t>
            </a:r>
            <a:r>
              <a:rPr sz="2600" spc="-10" dirty="0">
                <a:latin typeface="Calibri"/>
                <a:cs typeface="Calibri"/>
              </a:rPr>
              <a:t>po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ough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wbac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ting?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 loo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arbit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arily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guidel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nes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anches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loo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53589" y="4155947"/>
            <a:ext cx="5849492" cy="2226907"/>
            <a:chOff x="2553589" y="4155947"/>
            <a:chExt cx="5849492" cy="222690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3589" y="4155947"/>
              <a:ext cx="5849492" cy="2226907"/>
              <a:chOff x="2553589" y="4155947"/>
              <a:chExt cx="5849492" cy="2226907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553589" y="4155947"/>
                <a:ext cx="5849492" cy="195737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201917" y="6186639"/>
                <a:ext cx="401320" cy="196215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196214">
                    <a:moveTo>
                      <a:pt x="13588" y="42976"/>
                    </a:moveTo>
                    <a:lnTo>
                      <a:pt x="0" y="49949"/>
                    </a:lnTo>
                    <a:lnTo>
                      <a:pt x="38861" y="193929"/>
                    </a:lnTo>
                    <a:lnTo>
                      <a:pt x="38988" y="194500"/>
                    </a:lnTo>
                    <a:lnTo>
                      <a:pt x="39242" y="194957"/>
                    </a:lnTo>
                    <a:lnTo>
                      <a:pt x="40004" y="195605"/>
                    </a:lnTo>
                    <a:lnTo>
                      <a:pt x="40512" y="195821"/>
                    </a:lnTo>
                    <a:lnTo>
                      <a:pt x="43052" y="195999"/>
                    </a:lnTo>
                    <a:lnTo>
                      <a:pt x="45465" y="195668"/>
                    </a:lnTo>
                    <a:lnTo>
                      <a:pt x="56768" y="190233"/>
                    </a:lnTo>
                    <a:lnTo>
                      <a:pt x="56768" y="189712"/>
                    </a:lnTo>
                    <a:lnTo>
                      <a:pt x="56641" y="189128"/>
                    </a:lnTo>
                    <a:lnTo>
                      <a:pt x="17779" y="45161"/>
                    </a:lnTo>
                    <a:lnTo>
                      <a:pt x="17652" y="44577"/>
                    </a:lnTo>
                    <a:lnTo>
                      <a:pt x="17398" y="44119"/>
                    </a:lnTo>
                    <a:lnTo>
                      <a:pt x="17017" y="43764"/>
                    </a:lnTo>
                    <a:lnTo>
                      <a:pt x="16509" y="43408"/>
                    </a:lnTo>
                    <a:lnTo>
                      <a:pt x="16001" y="43180"/>
                    </a:lnTo>
                    <a:lnTo>
                      <a:pt x="13588" y="42976"/>
                    </a:lnTo>
                    <a:close/>
                  </a:path>
                  <a:path w="401320" h="196214">
                    <a:moveTo>
                      <a:pt x="120141" y="64033"/>
                    </a:moveTo>
                    <a:lnTo>
                      <a:pt x="78739" y="81038"/>
                    </a:lnTo>
                    <a:lnTo>
                      <a:pt x="66928" y="118973"/>
                    </a:lnTo>
                    <a:lnTo>
                      <a:pt x="67817" y="126530"/>
                    </a:lnTo>
                    <a:lnTo>
                      <a:pt x="86994" y="166281"/>
                    </a:lnTo>
                    <a:lnTo>
                      <a:pt x="116331" y="176860"/>
                    </a:lnTo>
                    <a:lnTo>
                      <a:pt x="123570" y="176161"/>
                    </a:lnTo>
                    <a:lnTo>
                      <a:pt x="139699" y="171805"/>
                    </a:lnTo>
                    <a:lnTo>
                      <a:pt x="146557" y="168516"/>
                    </a:lnTo>
                    <a:lnTo>
                      <a:pt x="152018" y="164147"/>
                    </a:lnTo>
                    <a:lnTo>
                      <a:pt x="156537" y="160604"/>
                    </a:lnTo>
                    <a:lnTo>
                      <a:pt x="117601" y="160604"/>
                    </a:lnTo>
                    <a:lnTo>
                      <a:pt x="108838" y="158572"/>
                    </a:lnTo>
                    <a:lnTo>
                      <a:pt x="105028" y="156641"/>
                    </a:lnTo>
                    <a:lnTo>
                      <a:pt x="101853" y="153771"/>
                    </a:lnTo>
                    <a:lnTo>
                      <a:pt x="98551" y="150901"/>
                    </a:lnTo>
                    <a:lnTo>
                      <a:pt x="88137" y="128270"/>
                    </a:lnTo>
                    <a:lnTo>
                      <a:pt x="86613" y="122745"/>
                    </a:lnTo>
                    <a:lnTo>
                      <a:pt x="85851" y="117475"/>
                    </a:lnTo>
                    <a:lnTo>
                      <a:pt x="85767" y="107238"/>
                    </a:lnTo>
                    <a:lnTo>
                      <a:pt x="86486" y="102958"/>
                    </a:lnTo>
                    <a:lnTo>
                      <a:pt x="118998" y="80124"/>
                    </a:lnTo>
                    <a:lnTo>
                      <a:pt x="154428" y="80124"/>
                    </a:lnTo>
                    <a:lnTo>
                      <a:pt x="153923" y="79311"/>
                    </a:lnTo>
                    <a:lnTo>
                      <a:pt x="149478" y="74612"/>
                    </a:lnTo>
                    <a:lnTo>
                      <a:pt x="139064" y="67691"/>
                    </a:lnTo>
                    <a:lnTo>
                      <a:pt x="133222" y="65582"/>
                    </a:lnTo>
                    <a:lnTo>
                      <a:pt x="120141" y="64033"/>
                    </a:lnTo>
                    <a:close/>
                  </a:path>
                  <a:path w="401320" h="196214">
                    <a:moveTo>
                      <a:pt x="154428" y="80124"/>
                    </a:moveTo>
                    <a:lnTo>
                      <a:pt x="118998" y="80124"/>
                    </a:lnTo>
                    <a:lnTo>
                      <a:pt x="127761" y="82143"/>
                    </a:lnTo>
                    <a:lnTo>
                      <a:pt x="131571" y="84112"/>
                    </a:lnTo>
                    <a:lnTo>
                      <a:pt x="148335" y="112483"/>
                    </a:lnTo>
                    <a:lnTo>
                      <a:pt x="149859" y="118084"/>
                    </a:lnTo>
                    <a:lnTo>
                      <a:pt x="150621" y="123380"/>
                    </a:lnTo>
                    <a:lnTo>
                      <a:pt x="150746" y="128270"/>
                    </a:lnTo>
                    <a:lnTo>
                      <a:pt x="150835" y="133591"/>
                    </a:lnTo>
                    <a:lnTo>
                      <a:pt x="150113" y="137858"/>
                    </a:lnTo>
                    <a:lnTo>
                      <a:pt x="147065" y="145935"/>
                    </a:lnTo>
                    <a:lnTo>
                      <a:pt x="144652" y="149415"/>
                    </a:lnTo>
                    <a:lnTo>
                      <a:pt x="141223" y="152323"/>
                    </a:lnTo>
                    <a:lnTo>
                      <a:pt x="137921" y="155219"/>
                    </a:lnTo>
                    <a:lnTo>
                      <a:pt x="133603" y="157378"/>
                    </a:lnTo>
                    <a:lnTo>
                      <a:pt x="122681" y="160337"/>
                    </a:lnTo>
                    <a:lnTo>
                      <a:pt x="117601" y="160604"/>
                    </a:lnTo>
                    <a:lnTo>
                      <a:pt x="156537" y="160604"/>
                    </a:lnTo>
                    <a:lnTo>
                      <a:pt x="169544" y="121780"/>
                    </a:lnTo>
                    <a:lnTo>
                      <a:pt x="168655" y="114223"/>
                    </a:lnTo>
                    <a:lnTo>
                      <a:pt x="166496" y="106324"/>
                    </a:lnTo>
                    <a:lnTo>
                      <a:pt x="164337" y="98209"/>
                    </a:lnTo>
                    <a:lnTo>
                      <a:pt x="161289" y="91173"/>
                    </a:lnTo>
                    <a:lnTo>
                      <a:pt x="154428" y="80124"/>
                    </a:lnTo>
                    <a:close/>
                  </a:path>
                  <a:path w="401320" h="196214">
                    <a:moveTo>
                      <a:pt x="236346" y="32677"/>
                    </a:moveTo>
                    <a:lnTo>
                      <a:pt x="195071" y="49669"/>
                    </a:lnTo>
                    <a:lnTo>
                      <a:pt x="188086" y="60731"/>
                    </a:lnTo>
                    <a:lnTo>
                      <a:pt x="185178" y="66636"/>
                    </a:lnTo>
                    <a:lnTo>
                      <a:pt x="183641" y="73215"/>
                    </a:lnTo>
                    <a:lnTo>
                      <a:pt x="183133" y="87617"/>
                    </a:lnTo>
                    <a:lnTo>
                      <a:pt x="184149" y="95161"/>
                    </a:lnTo>
                    <a:lnTo>
                      <a:pt x="203199" y="134912"/>
                    </a:lnTo>
                    <a:lnTo>
                      <a:pt x="208406" y="138379"/>
                    </a:lnTo>
                    <a:lnTo>
                      <a:pt x="213486" y="141833"/>
                    </a:lnTo>
                    <a:lnTo>
                      <a:pt x="219455" y="143954"/>
                    </a:lnTo>
                    <a:lnTo>
                      <a:pt x="232536" y="145491"/>
                    </a:lnTo>
                    <a:lnTo>
                      <a:pt x="239775" y="144805"/>
                    </a:lnTo>
                    <a:lnTo>
                      <a:pt x="256031" y="140436"/>
                    </a:lnTo>
                    <a:lnTo>
                      <a:pt x="262762" y="137147"/>
                    </a:lnTo>
                    <a:lnTo>
                      <a:pt x="268350" y="132778"/>
                    </a:lnTo>
                    <a:lnTo>
                      <a:pt x="272780" y="129235"/>
                    </a:lnTo>
                    <a:lnTo>
                      <a:pt x="233933" y="129235"/>
                    </a:lnTo>
                    <a:lnTo>
                      <a:pt x="225043" y="127215"/>
                    </a:lnTo>
                    <a:lnTo>
                      <a:pt x="204342" y="96913"/>
                    </a:lnTo>
                    <a:lnTo>
                      <a:pt x="202818" y="91376"/>
                    </a:lnTo>
                    <a:lnTo>
                      <a:pt x="202056" y="86118"/>
                    </a:lnTo>
                    <a:lnTo>
                      <a:pt x="201974" y="75869"/>
                    </a:lnTo>
                    <a:lnTo>
                      <a:pt x="202691" y="71602"/>
                    </a:lnTo>
                    <a:lnTo>
                      <a:pt x="235203" y="48768"/>
                    </a:lnTo>
                    <a:lnTo>
                      <a:pt x="270633" y="48768"/>
                    </a:lnTo>
                    <a:lnTo>
                      <a:pt x="270128" y="47955"/>
                    </a:lnTo>
                    <a:lnTo>
                      <a:pt x="265683" y="43256"/>
                    </a:lnTo>
                    <a:lnTo>
                      <a:pt x="255269" y="36334"/>
                    </a:lnTo>
                    <a:lnTo>
                      <a:pt x="249427" y="34213"/>
                    </a:lnTo>
                    <a:lnTo>
                      <a:pt x="236346" y="32677"/>
                    </a:lnTo>
                    <a:close/>
                  </a:path>
                  <a:path w="401320" h="196214">
                    <a:moveTo>
                      <a:pt x="270633" y="48768"/>
                    </a:moveTo>
                    <a:lnTo>
                      <a:pt x="235203" y="48768"/>
                    </a:lnTo>
                    <a:lnTo>
                      <a:pt x="243966" y="50787"/>
                    </a:lnTo>
                    <a:lnTo>
                      <a:pt x="247776" y="52743"/>
                    </a:lnTo>
                    <a:lnTo>
                      <a:pt x="254126" y="58572"/>
                    </a:lnTo>
                    <a:lnTo>
                      <a:pt x="256920" y="62242"/>
                    </a:lnTo>
                    <a:lnTo>
                      <a:pt x="259185" y="66840"/>
                    </a:lnTo>
                    <a:lnTo>
                      <a:pt x="261365" y="71043"/>
                    </a:lnTo>
                    <a:lnTo>
                      <a:pt x="263143" y="75869"/>
                    </a:lnTo>
                    <a:lnTo>
                      <a:pt x="264540" y="81114"/>
                    </a:lnTo>
                    <a:lnTo>
                      <a:pt x="266064" y="86728"/>
                    </a:lnTo>
                    <a:lnTo>
                      <a:pt x="266953" y="92011"/>
                    </a:lnTo>
                    <a:lnTo>
                      <a:pt x="267045" y="102235"/>
                    </a:lnTo>
                    <a:lnTo>
                      <a:pt x="266445" y="106489"/>
                    </a:lnTo>
                    <a:lnTo>
                      <a:pt x="264794" y="110540"/>
                    </a:lnTo>
                    <a:lnTo>
                      <a:pt x="263270" y="114579"/>
                    </a:lnTo>
                    <a:lnTo>
                      <a:pt x="233933" y="129235"/>
                    </a:lnTo>
                    <a:lnTo>
                      <a:pt x="272780" y="129235"/>
                    </a:lnTo>
                    <a:lnTo>
                      <a:pt x="285749" y="90424"/>
                    </a:lnTo>
                    <a:lnTo>
                      <a:pt x="284860" y="82867"/>
                    </a:lnTo>
                    <a:lnTo>
                      <a:pt x="282701" y="74955"/>
                    </a:lnTo>
                    <a:lnTo>
                      <a:pt x="280542" y="66840"/>
                    </a:lnTo>
                    <a:lnTo>
                      <a:pt x="277621" y="59817"/>
                    </a:lnTo>
                    <a:lnTo>
                      <a:pt x="273811" y="53886"/>
                    </a:lnTo>
                    <a:lnTo>
                      <a:pt x="270633" y="48768"/>
                    </a:lnTo>
                    <a:close/>
                  </a:path>
                  <a:path w="401320" h="196214">
                    <a:moveTo>
                      <a:pt x="307593" y="14084"/>
                    </a:moveTo>
                    <a:lnTo>
                      <a:pt x="296925" y="17500"/>
                    </a:lnTo>
                    <a:lnTo>
                      <a:pt x="296290" y="17957"/>
                    </a:lnTo>
                    <a:lnTo>
                      <a:pt x="295909" y="18415"/>
                    </a:lnTo>
                    <a:lnTo>
                      <a:pt x="295795" y="19939"/>
                    </a:lnTo>
                    <a:lnTo>
                      <a:pt x="295909" y="20523"/>
                    </a:lnTo>
                    <a:lnTo>
                      <a:pt x="332511" y="156095"/>
                    </a:lnTo>
                    <a:lnTo>
                      <a:pt x="332619" y="156565"/>
                    </a:lnTo>
                    <a:lnTo>
                      <a:pt x="332866" y="157022"/>
                    </a:lnTo>
                    <a:lnTo>
                      <a:pt x="333628" y="157746"/>
                    </a:lnTo>
                    <a:lnTo>
                      <a:pt x="334263" y="157988"/>
                    </a:lnTo>
                    <a:lnTo>
                      <a:pt x="336676" y="158165"/>
                    </a:lnTo>
                    <a:lnTo>
                      <a:pt x="339089" y="157822"/>
                    </a:lnTo>
                    <a:lnTo>
                      <a:pt x="340486" y="157505"/>
                    </a:lnTo>
                    <a:lnTo>
                      <a:pt x="344084" y="156552"/>
                    </a:lnTo>
                    <a:lnTo>
                      <a:pt x="345566" y="156095"/>
                    </a:lnTo>
                    <a:lnTo>
                      <a:pt x="346582" y="155638"/>
                    </a:lnTo>
                    <a:lnTo>
                      <a:pt x="347725" y="155181"/>
                    </a:lnTo>
                    <a:lnTo>
                      <a:pt x="348614" y="154724"/>
                    </a:lnTo>
                    <a:lnTo>
                      <a:pt x="349122" y="154266"/>
                    </a:lnTo>
                    <a:lnTo>
                      <a:pt x="349757" y="153797"/>
                    </a:lnTo>
                    <a:lnTo>
                      <a:pt x="350138" y="153314"/>
                    </a:lnTo>
                    <a:lnTo>
                      <a:pt x="350265" y="152806"/>
                    </a:lnTo>
                    <a:lnTo>
                      <a:pt x="350265" y="151180"/>
                    </a:lnTo>
                    <a:lnTo>
                      <a:pt x="337184" y="102692"/>
                    </a:lnTo>
                    <a:lnTo>
                      <a:pt x="385460" y="102692"/>
                    </a:lnTo>
                    <a:lnTo>
                      <a:pt x="392175" y="96862"/>
                    </a:lnTo>
                    <a:lnTo>
                      <a:pt x="392836" y="95935"/>
                    </a:lnTo>
                    <a:lnTo>
                      <a:pt x="360044" y="95935"/>
                    </a:lnTo>
                    <a:lnTo>
                      <a:pt x="354964" y="95605"/>
                    </a:lnTo>
                    <a:lnTo>
                      <a:pt x="344550" y="91668"/>
                    </a:lnTo>
                    <a:lnTo>
                      <a:pt x="338581" y="88353"/>
                    </a:lnTo>
                    <a:lnTo>
                      <a:pt x="332104" y="83718"/>
                    </a:lnTo>
                    <a:lnTo>
                      <a:pt x="321690" y="45135"/>
                    </a:lnTo>
                    <a:lnTo>
                      <a:pt x="323626" y="40792"/>
                    </a:lnTo>
                    <a:lnTo>
                      <a:pt x="325373" y="37172"/>
                    </a:lnTo>
                    <a:lnTo>
                      <a:pt x="329183" y="31000"/>
                    </a:lnTo>
                    <a:lnTo>
                      <a:pt x="330401" y="29337"/>
                    </a:lnTo>
                    <a:lnTo>
                      <a:pt x="315086" y="29337"/>
                    </a:lnTo>
                    <a:lnTo>
                      <a:pt x="311513" y="16217"/>
                    </a:lnTo>
                    <a:lnTo>
                      <a:pt x="311403" y="15659"/>
                    </a:lnTo>
                    <a:lnTo>
                      <a:pt x="311149" y="15163"/>
                    </a:lnTo>
                    <a:lnTo>
                      <a:pt x="310387" y="14516"/>
                    </a:lnTo>
                    <a:lnTo>
                      <a:pt x="309879" y="14287"/>
                    </a:lnTo>
                    <a:lnTo>
                      <a:pt x="307593" y="14084"/>
                    </a:lnTo>
                    <a:close/>
                  </a:path>
                  <a:path w="401320" h="196214">
                    <a:moveTo>
                      <a:pt x="385460" y="102692"/>
                    </a:moveTo>
                    <a:lnTo>
                      <a:pt x="337184" y="102692"/>
                    </a:lnTo>
                    <a:lnTo>
                      <a:pt x="340486" y="104508"/>
                    </a:lnTo>
                    <a:lnTo>
                      <a:pt x="359790" y="110883"/>
                    </a:lnTo>
                    <a:lnTo>
                      <a:pt x="364997" y="110718"/>
                    </a:lnTo>
                    <a:lnTo>
                      <a:pt x="367664" y="110286"/>
                    </a:lnTo>
                    <a:lnTo>
                      <a:pt x="377316" y="107696"/>
                    </a:lnTo>
                    <a:lnTo>
                      <a:pt x="383031" y="104800"/>
                    </a:lnTo>
                    <a:lnTo>
                      <a:pt x="385460" y="102692"/>
                    </a:lnTo>
                    <a:close/>
                  </a:path>
                  <a:path w="401320" h="196214">
                    <a:moveTo>
                      <a:pt x="386443" y="17119"/>
                    </a:moveTo>
                    <a:lnTo>
                      <a:pt x="350138" y="17119"/>
                    </a:lnTo>
                    <a:lnTo>
                      <a:pt x="354329" y="17145"/>
                    </a:lnTo>
                    <a:lnTo>
                      <a:pt x="361695" y="19786"/>
                    </a:lnTo>
                    <a:lnTo>
                      <a:pt x="374909" y="36385"/>
                    </a:lnTo>
                    <a:lnTo>
                      <a:pt x="376958" y="40855"/>
                    </a:lnTo>
                    <a:lnTo>
                      <a:pt x="382523" y="69011"/>
                    </a:lnTo>
                    <a:lnTo>
                      <a:pt x="382142" y="73431"/>
                    </a:lnTo>
                    <a:lnTo>
                      <a:pt x="380110" y="81686"/>
                    </a:lnTo>
                    <a:lnTo>
                      <a:pt x="378205" y="85255"/>
                    </a:lnTo>
                    <a:lnTo>
                      <a:pt x="375474" y="88353"/>
                    </a:lnTo>
                    <a:lnTo>
                      <a:pt x="372998" y="91300"/>
                    </a:lnTo>
                    <a:lnTo>
                      <a:pt x="369442" y="93421"/>
                    </a:lnTo>
                    <a:lnTo>
                      <a:pt x="360044" y="95935"/>
                    </a:lnTo>
                    <a:lnTo>
                      <a:pt x="392836" y="95935"/>
                    </a:lnTo>
                    <a:lnTo>
                      <a:pt x="395604" y="92049"/>
                    </a:lnTo>
                    <a:lnTo>
                      <a:pt x="400176" y="80721"/>
                    </a:lnTo>
                    <a:lnTo>
                      <a:pt x="401319" y="74269"/>
                    </a:lnTo>
                    <a:lnTo>
                      <a:pt x="401294" y="59588"/>
                    </a:lnTo>
                    <a:lnTo>
                      <a:pt x="400176" y="51904"/>
                    </a:lnTo>
                    <a:lnTo>
                      <a:pt x="395981" y="36372"/>
                    </a:lnTo>
                    <a:lnTo>
                      <a:pt x="393445" y="29921"/>
                    </a:lnTo>
                    <a:lnTo>
                      <a:pt x="390270" y="24015"/>
                    </a:lnTo>
                    <a:lnTo>
                      <a:pt x="387222" y="18122"/>
                    </a:lnTo>
                    <a:lnTo>
                      <a:pt x="386443" y="17119"/>
                    </a:lnTo>
                    <a:close/>
                  </a:path>
                  <a:path w="401320" h="196214">
                    <a:moveTo>
                      <a:pt x="358139" y="0"/>
                    </a:moveTo>
                    <a:lnTo>
                      <a:pt x="328294" y="11404"/>
                    </a:lnTo>
                    <a:lnTo>
                      <a:pt x="325881" y="13627"/>
                    </a:lnTo>
                    <a:lnTo>
                      <a:pt x="315086" y="29337"/>
                    </a:lnTo>
                    <a:lnTo>
                      <a:pt x="330401" y="29337"/>
                    </a:lnTo>
                    <a:lnTo>
                      <a:pt x="331088" y="28397"/>
                    </a:lnTo>
                    <a:lnTo>
                      <a:pt x="334898" y="24206"/>
                    </a:lnTo>
                    <a:lnTo>
                      <a:pt x="336930" y="22517"/>
                    </a:lnTo>
                    <a:lnTo>
                      <a:pt x="340994" y="19939"/>
                    </a:lnTo>
                    <a:lnTo>
                      <a:pt x="343153" y="18986"/>
                    </a:lnTo>
                    <a:lnTo>
                      <a:pt x="350138" y="17119"/>
                    </a:lnTo>
                    <a:lnTo>
                      <a:pt x="386443" y="17119"/>
                    </a:lnTo>
                    <a:lnTo>
                      <a:pt x="383412" y="13220"/>
                    </a:lnTo>
                    <a:lnTo>
                      <a:pt x="378967" y="9321"/>
                    </a:lnTo>
                    <a:lnTo>
                      <a:pt x="374649" y="5422"/>
                    </a:lnTo>
                    <a:lnTo>
                      <a:pt x="369569" y="2781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2882645" y="5892596"/>
                <a:ext cx="2901950" cy="200660"/>
              </a:xfrm>
              <a:custGeom>
                <a:avLst/>
                <a:gdLst/>
                <a:ahLst/>
                <a:cxnLst/>
                <a:rect l="l" t="t" r="r" b="b"/>
                <a:pathLst>
                  <a:path w="2901950" h="200660">
                    <a:moveTo>
                      <a:pt x="2825330" y="31587"/>
                    </a:moveTo>
                    <a:lnTo>
                      <a:pt x="0" y="187134"/>
                    </a:lnTo>
                    <a:lnTo>
                      <a:pt x="762" y="200075"/>
                    </a:lnTo>
                    <a:lnTo>
                      <a:pt x="2826042" y="44512"/>
                    </a:lnTo>
                    <a:lnTo>
                      <a:pt x="2825330" y="31587"/>
                    </a:lnTo>
                    <a:close/>
                  </a:path>
                  <a:path w="2901950" h="200660">
                    <a:moveTo>
                      <a:pt x="2894956" y="30886"/>
                    </a:moveTo>
                    <a:lnTo>
                      <a:pt x="2838069" y="30886"/>
                    </a:lnTo>
                    <a:lnTo>
                      <a:pt x="2838704" y="43815"/>
                    </a:lnTo>
                    <a:lnTo>
                      <a:pt x="2826042" y="44512"/>
                    </a:lnTo>
                    <a:lnTo>
                      <a:pt x="2827782" y="76085"/>
                    </a:lnTo>
                    <a:lnTo>
                      <a:pt x="2901823" y="33858"/>
                    </a:lnTo>
                    <a:lnTo>
                      <a:pt x="2894956" y="30886"/>
                    </a:lnTo>
                    <a:close/>
                  </a:path>
                  <a:path w="2901950" h="200660">
                    <a:moveTo>
                      <a:pt x="2838069" y="30886"/>
                    </a:moveTo>
                    <a:lnTo>
                      <a:pt x="2825330" y="31587"/>
                    </a:lnTo>
                    <a:lnTo>
                      <a:pt x="2826042" y="44512"/>
                    </a:lnTo>
                    <a:lnTo>
                      <a:pt x="2838704" y="43815"/>
                    </a:lnTo>
                    <a:lnTo>
                      <a:pt x="2838069" y="30886"/>
                    </a:lnTo>
                    <a:close/>
                  </a:path>
                  <a:path w="2901950" h="200660">
                    <a:moveTo>
                      <a:pt x="2823591" y="0"/>
                    </a:moveTo>
                    <a:lnTo>
                      <a:pt x="2825330" y="31587"/>
                    </a:lnTo>
                    <a:lnTo>
                      <a:pt x="2838069" y="30886"/>
                    </a:lnTo>
                    <a:lnTo>
                      <a:pt x="2894956" y="30886"/>
                    </a:lnTo>
                    <a:lnTo>
                      <a:pt x="2823591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6"/>
            <p:cNvSpPr/>
            <p:nvPr/>
          </p:nvSpPr>
          <p:spPr>
            <a:xfrm>
              <a:off x="2576829" y="5067680"/>
              <a:ext cx="306705" cy="160020"/>
            </a:xfrm>
            <a:custGeom>
              <a:avLst/>
              <a:gdLst/>
              <a:ahLst/>
              <a:cxnLst/>
              <a:rect l="l" t="t" r="r" b="b"/>
              <a:pathLst>
                <a:path w="306705" h="160020">
                  <a:moveTo>
                    <a:pt x="235411" y="28746"/>
                  </a:moveTo>
                  <a:lnTo>
                    <a:pt x="0" y="148209"/>
                  </a:lnTo>
                  <a:lnTo>
                    <a:pt x="5842" y="159766"/>
                  </a:lnTo>
                  <a:lnTo>
                    <a:pt x="241262" y="40298"/>
                  </a:lnTo>
                  <a:lnTo>
                    <a:pt x="235411" y="28746"/>
                  </a:lnTo>
                  <a:close/>
                </a:path>
                <a:path w="306705" h="160020">
                  <a:moveTo>
                    <a:pt x="289265" y="22987"/>
                  </a:moveTo>
                  <a:lnTo>
                    <a:pt x="246761" y="22987"/>
                  </a:lnTo>
                  <a:lnTo>
                    <a:pt x="252603" y="34544"/>
                  </a:lnTo>
                  <a:lnTo>
                    <a:pt x="241262" y="40298"/>
                  </a:lnTo>
                  <a:lnTo>
                    <a:pt x="255524" y="68453"/>
                  </a:lnTo>
                  <a:lnTo>
                    <a:pt x="289265" y="22987"/>
                  </a:lnTo>
                  <a:close/>
                </a:path>
                <a:path w="306705" h="160020">
                  <a:moveTo>
                    <a:pt x="246761" y="22987"/>
                  </a:moveTo>
                  <a:lnTo>
                    <a:pt x="235411" y="28746"/>
                  </a:lnTo>
                  <a:lnTo>
                    <a:pt x="241262" y="40298"/>
                  </a:lnTo>
                  <a:lnTo>
                    <a:pt x="252603" y="34544"/>
                  </a:lnTo>
                  <a:lnTo>
                    <a:pt x="246761" y="22987"/>
                  </a:lnTo>
                  <a:close/>
                </a:path>
                <a:path w="306705" h="160020">
                  <a:moveTo>
                    <a:pt x="306324" y="0"/>
                  </a:moveTo>
                  <a:lnTo>
                    <a:pt x="221107" y="508"/>
                  </a:lnTo>
                  <a:lnTo>
                    <a:pt x="235411" y="28746"/>
                  </a:lnTo>
                  <a:lnTo>
                    <a:pt x="246761" y="22987"/>
                  </a:lnTo>
                  <a:lnTo>
                    <a:pt x="289265" y="22987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G</a:t>
            </a:r>
            <a:r>
              <a:rPr spc="-50" dirty="0"/>
              <a:t>LA</a:t>
            </a:r>
            <a:r>
              <a:rPr spc="-60" dirty="0"/>
              <a:t>S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B</a:t>
            </a:r>
            <a:r>
              <a:rPr spc="-190" dirty="0"/>
              <a:t>O</a:t>
            </a:r>
            <a:r>
              <a:rPr dirty="0"/>
              <a:t>X</a:t>
            </a:r>
            <a:r>
              <a:rPr spc="-100" dirty="0"/>
              <a:t> </a:t>
            </a: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TIN</a:t>
            </a:r>
            <a:r>
              <a:rPr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906037"/>
            <a:ext cx="6426835" cy="402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de</a:t>
            </a:r>
            <a:r>
              <a:rPr sz="2000" dirty="0">
                <a:latin typeface="Courier New"/>
                <a:cs typeface="Courier New"/>
              </a:rPr>
              <a:t>f</a:t>
            </a:r>
            <a:r>
              <a:rPr sz="2000" spc="-5" dirty="0">
                <a:latin typeface="Courier New"/>
                <a:cs typeface="Courier New"/>
              </a:rPr>
              <a:t> abs(x):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""" Assumes x is an int</a:t>
            </a:r>
            <a:endParaRPr sz="2000" dirty="0">
              <a:latin typeface="Courier New"/>
              <a:cs typeface="Courier New"/>
            </a:endParaRPr>
          </a:p>
          <a:p>
            <a:pPr marL="622300" marR="508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Returns x if x&gt;=0 and –x otherwise """ if x &lt; -1:</a:t>
            </a:r>
            <a:endParaRPr sz="2000" dirty="0">
              <a:latin typeface="Courier New"/>
              <a:cs typeface="Courier New"/>
            </a:endParaRPr>
          </a:p>
          <a:p>
            <a:pPr marL="622300" marR="3815079" indent="60960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return –x else:</a:t>
            </a:r>
            <a:endParaRPr sz="2000" dirty="0">
              <a:latin typeface="Courier New"/>
              <a:cs typeface="Courier New"/>
            </a:endParaRPr>
          </a:p>
          <a:p>
            <a:pPr marL="1231900">
              <a:lnSpc>
                <a:spcPts val="2130"/>
              </a:lnSpc>
            </a:pPr>
            <a:r>
              <a:rPr sz="2000" spc="-5" dirty="0">
                <a:latin typeface="Courier New"/>
                <a:cs typeface="Courier New"/>
              </a:rPr>
              <a:t>return x</a:t>
            </a:r>
            <a:endParaRPr sz="20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9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-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ompl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bug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th-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ompl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sui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e: 2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-2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bs</a:t>
            </a:r>
            <a:r>
              <a:rPr sz="2600" spc="-5" dirty="0">
                <a:latin typeface="Calibri"/>
                <a:cs typeface="Calibri"/>
              </a:rPr>
              <a:t>(-1) in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ectly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turns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-1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oun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D</a:t>
            </a:r>
            <a:r>
              <a:rPr spc="-55" dirty="0"/>
              <a:t>E</a:t>
            </a:r>
            <a:r>
              <a:rPr spc="-50" dirty="0"/>
              <a:t>B</a:t>
            </a:r>
            <a:r>
              <a:rPr spc="-55" dirty="0"/>
              <a:t>U</a:t>
            </a:r>
            <a:r>
              <a:rPr spc="-50" dirty="0"/>
              <a:t>GGI</a:t>
            </a:r>
            <a:r>
              <a:rPr spc="-45" dirty="0"/>
              <a:t>N</a:t>
            </a:r>
            <a:r>
              <a:rPr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685155" cy="301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arning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-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ools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built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onda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thon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prin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400" b="1" spc="-91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464820" lvl="1" indent="-251460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ain,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hu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P</a:t>
            </a:r>
            <a:r>
              <a:rPr spc="-50" dirty="0"/>
              <a:t>RI</a:t>
            </a:r>
            <a:r>
              <a:rPr spc="-45" dirty="0"/>
              <a:t>N</a:t>
            </a:r>
            <a:r>
              <a:rPr dirty="0"/>
              <a:t>T</a:t>
            </a:r>
            <a:r>
              <a:rPr spc="-105" dirty="0"/>
              <a:t> </a:t>
            </a:r>
            <a:r>
              <a:rPr spc="-80" dirty="0"/>
              <a:t>S</a:t>
            </a:r>
            <a:r>
              <a:rPr spc="-425" dirty="0"/>
              <a:t>TA</a:t>
            </a:r>
            <a:r>
              <a:rPr spc="-50" dirty="0"/>
              <a:t>T</a:t>
            </a:r>
            <a:r>
              <a:rPr spc="-55" dirty="0"/>
              <a:t>EME</a:t>
            </a:r>
            <a:r>
              <a:rPr spc="-45" dirty="0"/>
              <a:t>N</a:t>
            </a:r>
            <a:r>
              <a:rPr spc="-70" dirty="0"/>
              <a:t>T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282055" cy="342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ypothesis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he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5" dirty="0">
                <a:latin typeface="Calibri"/>
                <a:cs typeface="Calibri"/>
              </a:rPr>
              <a:t>er function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esults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bisect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thod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hal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decid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dependin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D</a:t>
            </a:r>
            <a:r>
              <a:rPr spc="-55" dirty="0"/>
              <a:t>E</a:t>
            </a:r>
            <a:r>
              <a:rPr spc="-50" dirty="0"/>
              <a:t>B</a:t>
            </a:r>
            <a:r>
              <a:rPr spc="-55" dirty="0"/>
              <a:t>U</a:t>
            </a:r>
            <a:r>
              <a:rPr spc="-50" dirty="0"/>
              <a:t>GGI</a:t>
            </a:r>
            <a:r>
              <a:rPr spc="-45" dirty="0"/>
              <a:t>N</a:t>
            </a:r>
            <a:r>
              <a:rPr dirty="0"/>
              <a:t>G</a:t>
            </a:r>
            <a:r>
              <a:rPr spc="-105" dirty="0"/>
              <a:t> </a:t>
            </a:r>
            <a:r>
              <a:rPr spc="-80" dirty="0"/>
              <a:t>S</a:t>
            </a:r>
            <a:r>
              <a:rPr spc="-50" dirty="0"/>
              <a:t>T</a:t>
            </a:r>
            <a:r>
              <a:rPr spc="-55" dirty="0"/>
              <a:t>EP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328920" cy="411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ode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ong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ask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un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esult</a:t>
            </a: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amily?</a:t>
            </a:r>
          </a:p>
          <a:p>
            <a:pPr lvl="1"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15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scie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tific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thod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tudy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ailable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ypothesis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epe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xperime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pic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079309"/>
            <a:ext cx="612203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5" dirty="0"/>
              <a:t>E</a:t>
            </a:r>
            <a:r>
              <a:rPr u="none" spc="-50" dirty="0"/>
              <a:t>R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R</a:t>
            </a:r>
            <a:r>
              <a:rPr u="none" spc="-125" dirty="0"/>
              <a:t> </a:t>
            </a:r>
            <a:r>
              <a:rPr u="none" spc="-50" dirty="0"/>
              <a:t>M</a:t>
            </a:r>
            <a:r>
              <a:rPr u="none" spc="-95" dirty="0"/>
              <a:t>E</a:t>
            </a:r>
            <a:r>
              <a:rPr u="none" spc="-60" dirty="0"/>
              <a:t>S</a:t>
            </a:r>
            <a:r>
              <a:rPr u="none" spc="-80" dirty="0"/>
              <a:t>S</a:t>
            </a:r>
            <a:r>
              <a:rPr u="none" spc="-70" dirty="0"/>
              <a:t>A</a:t>
            </a:r>
            <a:r>
              <a:rPr u="none" spc="-55" dirty="0"/>
              <a:t>G</a:t>
            </a:r>
            <a:r>
              <a:rPr u="none" spc="-100" dirty="0"/>
              <a:t>E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sz="7200" u="none" baseline="-1157" dirty="0">
                <a:latin typeface="Calibri Light"/>
                <a:cs typeface="Calibri Light"/>
              </a:rPr>
              <a:t>–</a:t>
            </a:r>
            <a:r>
              <a:rPr sz="7200" u="none" spc="-157" baseline="-1157" dirty="0">
                <a:latin typeface="Calibri Light"/>
                <a:cs typeface="Calibri Light"/>
              </a:rPr>
              <a:t> </a:t>
            </a:r>
            <a:r>
              <a:rPr sz="4800" u="none" spc="-95" dirty="0"/>
              <a:t>E</a:t>
            </a:r>
            <a:r>
              <a:rPr sz="4800" u="none" spc="-50" dirty="0"/>
              <a:t>A</a:t>
            </a:r>
            <a:r>
              <a:rPr sz="4800" u="none" spc="-80" dirty="0"/>
              <a:t>S</a:t>
            </a:r>
            <a:r>
              <a:rPr sz="4800" u="none" dirty="0"/>
              <a:t>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49138"/>
            <a:ext cx="57721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rying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1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im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li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427" y="224353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test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8227" y="2224498"/>
            <a:ext cx="44932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5250" algn="l"/>
                <a:tab pos="4231005" algn="l"/>
              </a:tabLst>
            </a:pPr>
            <a:r>
              <a:rPr sz="2000" spc="-5" dirty="0">
                <a:latin typeface="Courier New"/>
                <a:cs typeface="Courier New"/>
              </a:rPr>
              <a:t>[1,2,3]	</a:t>
            </a:r>
            <a:r>
              <a:rPr sz="2000" spc="-5" dirty="0">
                <a:latin typeface="Calibri"/>
                <a:cs typeface="Calibri"/>
              </a:rPr>
              <a:t>then	</a:t>
            </a:r>
            <a:r>
              <a:rPr sz="2000" spc="-5" dirty="0">
                <a:latin typeface="Wingdings"/>
                <a:cs typeface="Wingdings"/>
              </a:rPr>
              <a:t>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3229" y="2243536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test[4]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8742" y="2243536"/>
            <a:ext cx="154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IndexError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664176"/>
            <a:ext cx="546481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309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 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inapp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opri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 dirty="0">
              <a:latin typeface="Calibri"/>
              <a:cs typeface="Calibri"/>
            </a:endParaRPr>
          </a:p>
          <a:p>
            <a:pPr marL="21336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int(test)</a:t>
            </a:r>
            <a:endParaRPr sz="2000" dirty="0">
              <a:latin typeface="Courier New"/>
              <a:cs typeface="Courier New"/>
            </a:endParaRPr>
          </a:p>
          <a:p>
            <a:pPr marL="238125" indent="-225425">
              <a:lnSpc>
                <a:spcPts val="3090"/>
              </a:lnSpc>
              <a:spcBef>
                <a:spcPts val="9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encing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-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xi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35" dirty="0" smtClean="0">
                <a:latin typeface="Calibri"/>
                <a:cs typeface="Calibri"/>
              </a:rPr>
              <a:t>v</a:t>
            </a:r>
            <a:r>
              <a:rPr sz="2600" spc="-5" dirty="0" smtClean="0">
                <a:latin typeface="Calibri"/>
                <a:cs typeface="Calibri"/>
              </a:rPr>
              <a:t>ari</a:t>
            </a:r>
            <a:r>
              <a:rPr sz="2600" spc="-15" dirty="0" smtClean="0">
                <a:latin typeface="Calibri"/>
                <a:cs typeface="Calibri"/>
              </a:rPr>
              <a:t>a</a:t>
            </a:r>
            <a:r>
              <a:rPr sz="2600" spc="-10" dirty="0" smtClean="0">
                <a:latin typeface="Calibri"/>
                <a:cs typeface="Calibri"/>
              </a:rPr>
              <a:t>ble</a:t>
            </a:r>
          </a:p>
          <a:p>
            <a:pPr marL="213360">
              <a:lnSpc>
                <a:spcPts val="2370"/>
              </a:lnSpc>
            </a:pPr>
            <a:r>
              <a:rPr sz="2000" spc="-5" dirty="0" smtClean="0">
                <a:latin typeface="Courier New"/>
                <a:cs typeface="Courier New"/>
              </a:rPr>
              <a:t>a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7167" y="3039076"/>
            <a:ext cx="1798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020" algn="l"/>
              </a:tabLst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7167" y="3853654"/>
            <a:ext cx="1798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020" algn="l"/>
              </a:tabLst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NameError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4294094"/>
            <a:ext cx="6617334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mixing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opri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1427" y="4668788"/>
            <a:ext cx="55600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7805" algn="l"/>
              </a:tabLst>
            </a:pPr>
            <a:r>
              <a:rPr sz="2000" spc="-5" dirty="0">
                <a:latin typeface="Courier New"/>
                <a:cs typeface="Courier New"/>
              </a:rPr>
              <a:t>'3'/</a:t>
            </a:r>
            <a:r>
              <a:rPr sz="2000" dirty="0">
                <a:latin typeface="Courier New"/>
                <a:cs typeface="Courier New"/>
              </a:rPr>
              <a:t>4	</a:t>
            </a:r>
            <a:r>
              <a:rPr sz="2000" dirty="0">
                <a:latin typeface="Wingdings"/>
                <a:cs typeface="Wingdings"/>
              </a:rPr>
              <a:t>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98742" y="4687846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259" y="5108926"/>
            <a:ext cx="643763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307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thesis,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q</a:t>
            </a:r>
            <a:r>
              <a:rPr sz="2600" spc="-10" dirty="0">
                <a:latin typeface="Calibri"/>
                <a:cs typeface="Calibri"/>
              </a:rPr>
              <a:t>uo</a:t>
            </a:r>
            <a:r>
              <a:rPr sz="2600" spc="-35" dirty="0">
                <a:latin typeface="Calibri"/>
                <a:cs typeface="Calibri"/>
              </a:rPr>
              <a:t>ta</a:t>
            </a:r>
            <a:r>
              <a:rPr sz="2600" spc="-5" dirty="0">
                <a:latin typeface="Calibri"/>
                <a:cs typeface="Calibri"/>
              </a:rPr>
              <a:t>tion,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c.</a:t>
            </a:r>
            <a:endParaRPr sz="2600" dirty="0">
              <a:latin typeface="Calibri"/>
              <a:cs typeface="Calibri"/>
            </a:endParaRPr>
          </a:p>
          <a:p>
            <a:pPr marL="213360">
              <a:lnSpc>
                <a:spcPts val="2355"/>
              </a:lnSpc>
            </a:pPr>
            <a:r>
              <a:rPr sz="2000" spc="-5" dirty="0">
                <a:latin typeface="Courier New"/>
                <a:cs typeface="Courier New"/>
              </a:rPr>
              <a:t>a = len([1,2,3]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1427" y="5803866"/>
            <a:ext cx="55600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7805" algn="l"/>
              </a:tabLst>
            </a:pPr>
            <a:r>
              <a:rPr sz="2000" spc="-5" dirty="0">
                <a:latin typeface="Courier New"/>
                <a:cs typeface="Courier New"/>
              </a:rPr>
              <a:t>print(a)	</a:t>
            </a:r>
            <a:r>
              <a:rPr sz="2000" spc="-5" dirty="0">
                <a:latin typeface="Wingdings"/>
                <a:cs typeface="Wingdings"/>
              </a:rPr>
              <a:t>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8742" y="5822904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SyntaxError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uiExpand="1" build="p"/>
      <p:bldP spid="10" grpId="0"/>
      <p:bldP spid="11" grpId="0"/>
      <p:bldP spid="12" grpId="0"/>
      <p:bldP spid="13" grpId="0"/>
      <p:bldP spid="14" grpId="0"/>
      <p:bldP spid="15" grpId="0" build="p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75" dirty="0"/>
              <a:t>L</a:t>
            </a:r>
            <a:r>
              <a:rPr spc="-50" dirty="0"/>
              <a:t>OGI</a:t>
            </a:r>
            <a:r>
              <a:rPr dirty="0"/>
              <a:t>C</a:t>
            </a:r>
            <a:r>
              <a:rPr spc="-95" dirty="0"/>
              <a:t> </a:t>
            </a:r>
            <a:r>
              <a:rPr spc="-55" dirty="0"/>
              <a:t>E</a:t>
            </a:r>
            <a:r>
              <a:rPr spc="-50" dirty="0"/>
              <a:t>R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spc="-125" dirty="0"/>
              <a:t>R</a:t>
            </a:r>
            <a:r>
              <a:rPr spc="-5" dirty="0"/>
              <a:t>S</a:t>
            </a:r>
            <a:r>
              <a:rPr spc="-114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50" dirty="0"/>
              <a:t>HAR</a:t>
            </a:r>
            <a:r>
              <a:rPr spc="-5" dirty="0"/>
              <a:t>D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4300220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nk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wr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pictu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es,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eak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xplai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else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ubbe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ducky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23" y="3043808"/>
            <a:ext cx="3563111" cy="2989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6600" y="4445127"/>
            <a:ext cx="4020820" cy="2079625"/>
          </a:xfrm>
          <a:custGeom>
            <a:avLst/>
            <a:gdLst/>
            <a:ahLst/>
            <a:cxnLst/>
            <a:rect l="l" t="t" r="r" b="b"/>
            <a:pathLst>
              <a:path w="4020820" h="2079625">
                <a:moveTo>
                  <a:pt x="0" y="2079498"/>
                </a:moveTo>
                <a:lnTo>
                  <a:pt x="4020312" y="2079498"/>
                </a:lnTo>
                <a:lnTo>
                  <a:pt x="4020312" y="0"/>
                </a:lnTo>
                <a:lnTo>
                  <a:pt x="0" y="0"/>
                </a:lnTo>
                <a:lnTo>
                  <a:pt x="0" y="2079498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u="none" spc="-45" dirty="0">
                <a:latin typeface="Calibri Light"/>
                <a:cs typeface="Calibri Light"/>
              </a:rPr>
              <a:t>D</a:t>
            </a:r>
            <a:r>
              <a:rPr u="none" spc="-50" dirty="0">
                <a:latin typeface="Calibri Light"/>
                <a:cs typeface="Calibri Light"/>
              </a:rPr>
              <a:t>O</a:t>
            </a:r>
            <a:r>
              <a:rPr u="none" spc="-45" dirty="0">
                <a:latin typeface="Calibri Light"/>
                <a:cs typeface="Calibri Light"/>
              </a:rPr>
              <a:t>N</a:t>
            </a:r>
            <a:r>
              <a:rPr u="none" spc="-25" dirty="0">
                <a:latin typeface="Calibri Light"/>
                <a:cs typeface="Calibri Light"/>
              </a:rPr>
              <a:t>’</a:t>
            </a:r>
            <a:r>
              <a:rPr u="none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8608" y="1066546"/>
            <a:ext cx="78295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0" dirty="0">
                <a:latin typeface="Calibri Light"/>
                <a:cs typeface="Calibri Light"/>
              </a:rPr>
              <a:t>DO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00" y="1845945"/>
            <a:ext cx="4020820" cy="1986914"/>
          </a:xfrm>
          <a:custGeom>
            <a:avLst/>
            <a:gdLst/>
            <a:ahLst/>
            <a:cxnLst/>
            <a:rect l="l" t="t" r="r" b="b"/>
            <a:pathLst>
              <a:path w="4020820" h="1986914">
                <a:moveTo>
                  <a:pt x="0" y="1986533"/>
                </a:moveTo>
                <a:lnTo>
                  <a:pt x="4020312" y="1986533"/>
                </a:lnTo>
                <a:lnTo>
                  <a:pt x="4020312" y="0"/>
                </a:lnTo>
                <a:lnTo>
                  <a:pt x="0" y="0"/>
                </a:lnTo>
                <a:lnTo>
                  <a:pt x="0" y="198653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00" y="1845945"/>
            <a:ext cx="4020820" cy="1986914"/>
          </a:xfrm>
          <a:custGeom>
            <a:avLst/>
            <a:gdLst/>
            <a:ahLst/>
            <a:cxnLst/>
            <a:rect l="l" t="t" r="r" b="b"/>
            <a:pathLst>
              <a:path w="4020820" h="1986914">
                <a:moveTo>
                  <a:pt x="0" y="1986533"/>
                </a:moveTo>
                <a:lnTo>
                  <a:pt x="4020312" y="1986533"/>
                </a:lnTo>
                <a:lnTo>
                  <a:pt x="4020312" y="0"/>
                </a:lnTo>
                <a:lnTo>
                  <a:pt x="0" y="0"/>
                </a:lnTo>
                <a:lnTo>
                  <a:pt x="0" y="198653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213" y="1907516"/>
            <a:ext cx="236474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3569" y="1845945"/>
            <a:ext cx="4020820" cy="1986914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unction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600" y="4445127"/>
            <a:ext cx="4020820" cy="2079625"/>
          </a:xfrm>
          <a:custGeom>
            <a:avLst/>
            <a:gdLst/>
            <a:ahLst/>
            <a:cxnLst/>
            <a:rect l="l" t="t" r="r" b="b"/>
            <a:pathLst>
              <a:path w="4020820" h="2079625">
                <a:moveTo>
                  <a:pt x="0" y="2079498"/>
                </a:moveTo>
                <a:lnTo>
                  <a:pt x="4020312" y="2079498"/>
                </a:lnTo>
                <a:lnTo>
                  <a:pt x="4020312" y="0"/>
                </a:lnTo>
                <a:lnTo>
                  <a:pt x="0" y="0"/>
                </a:lnTo>
                <a:lnTo>
                  <a:pt x="0" y="207949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213" y="4506903"/>
            <a:ext cx="3850004" cy="164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emember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 wh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anic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3569" y="4445127"/>
            <a:ext cx="4020820" cy="2079625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  <a:p>
            <a:pPr marL="368935" marR="855980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omme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  <a:p>
            <a:pPr marL="36893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1800" dirty="0">
              <a:latin typeface="Calibri"/>
              <a:cs typeface="Calibri"/>
            </a:endParaRPr>
          </a:p>
          <a:p>
            <a:pPr marL="368935" marR="796925" indent="-285750">
              <a:lnSpc>
                <a:spcPct val="100000"/>
              </a:lnSpc>
              <a:buFont typeface="Arial"/>
              <a:buChar char="•"/>
              <a:tabLst>
                <a:tab pos="36957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 with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2385" y="1975484"/>
            <a:ext cx="1008888" cy="77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2385" y="1975484"/>
            <a:ext cx="1009015" cy="772795"/>
          </a:xfrm>
          <a:custGeom>
            <a:avLst/>
            <a:gdLst/>
            <a:ahLst/>
            <a:cxnLst/>
            <a:rect l="l" t="t" r="r" b="b"/>
            <a:pathLst>
              <a:path w="1009014" h="772794">
                <a:moveTo>
                  <a:pt x="0" y="193166"/>
                </a:moveTo>
                <a:lnTo>
                  <a:pt x="622554" y="193166"/>
                </a:lnTo>
                <a:lnTo>
                  <a:pt x="622554" y="0"/>
                </a:lnTo>
                <a:lnTo>
                  <a:pt x="1008888" y="386333"/>
                </a:lnTo>
                <a:lnTo>
                  <a:pt x="622554" y="772667"/>
                </a:lnTo>
                <a:lnTo>
                  <a:pt x="622554" y="579500"/>
                </a:lnTo>
                <a:lnTo>
                  <a:pt x="0" y="579500"/>
                </a:lnTo>
                <a:lnTo>
                  <a:pt x="0" y="193166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9713" y="4488560"/>
            <a:ext cx="1008888" cy="771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9713" y="4488560"/>
            <a:ext cx="1009015" cy="772160"/>
          </a:xfrm>
          <a:custGeom>
            <a:avLst/>
            <a:gdLst/>
            <a:ahLst/>
            <a:cxnLst/>
            <a:rect l="l" t="t" r="r" b="b"/>
            <a:pathLst>
              <a:path w="1009014" h="772160">
                <a:moveTo>
                  <a:pt x="0" y="192912"/>
                </a:moveTo>
                <a:lnTo>
                  <a:pt x="622935" y="192912"/>
                </a:lnTo>
                <a:lnTo>
                  <a:pt x="622935" y="0"/>
                </a:lnTo>
                <a:lnTo>
                  <a:pt x="1008888" y="385952"/>
                </a:lnTo>
                <a:lnTo>
                  <a:pt x="622935" y="771905"/>
                </a:lnTo>
                <a:lnTo>
                  <a:pt x="622935" y="578865"/>
                </a:lnTo>
                <a:lnTo>
                  <a:pt x="0" y="578865"/>
                </a:lnTo>
                <a:lnTo>
                  <a:pt x="0" y="192912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build="p"/>
      <p:bldP spid="7" grpId="0" animBg="1"/>
      <p:bldP spid="8" grpId="0" animBg="1"/>
      <p:bldP spid="10" grpId="0" build="p"/>
      <p:bldP spid="11" grpId="0" build="p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477328"/>
          </a:xfrm>
        </p:spPr>
        <p:txBody>
          <a:bodyPr/>
          <a:lstStyle/>
          <a:p>
            <a:r>
              <a:rPr lang="en-US" altLang="zh-CN" b="1" dirty="0"/>
              <a:t>Expectations Vs. Reality </a:t>
            </a:r>
            <a:br>
              <a:rPr lang="en-US" altLang="zh-CN" b="1" dirty="0"/>
            </a:br>
            <a:r>
              <a:rPr lang="en-US" altLang="zh-CN" b="1" dirty="0" smtClean="0"/>
              <a:t>Running</a:t>
            </a:r>
            <a:r>
              <a:rPr lang="en-US" altLang="zh-CN" b="1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1200329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EXPECTATIONS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800219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REALITY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26" name="Picture 2" descr="http://www.smosh.com/wp-content/uploads/bloguploads/expectations-vs-reality-run-1.gif"/>
          <p:cNvPicPr>
            <a:picLocks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3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mosh.com/wp-content/uploads/bloguploads/expectations-vs-reality-run-2.gif"/>
          <p:cNvPicPr>
            <a:picLocks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3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spc="-85" dirty="0"/>
              <a:t> 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" dirty="0"/>
              <a:t>D</a:t>
            </a:r>
            <a:r>
              <a:rPr spc="-114" dirty="0"/>
              <a:t> </a:t>
            </a:r>
            <a:r>
              <a:rPr spc="-50" dirty="0"/>
              <a:t>A</a:t>
            </a:r>
            <a:r>
              <a:rPr spc="-60" dirty="0"/>
              <a:t>SS</a:t>
            </a:r>
            <a:r>
              <a:rPr spc="-55" dirty="0"/>
              <a:t>E</a:t>
            </a:r>
            <a:r>
              <a:rPr spc="-100" dirty="0"/>
              <a:t>R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6771640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happen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5" dirty="0">
                <a:latin typeface="Calibri"/>
                <a:cs typeface="Calibri"/>
              </a:rPr>
              <a:t>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spc="-7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ecut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hit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</a:p>
          <a:p>
            <a:pPr marL="104139">
              <a:lnSpc>
                <a:spcPts val="281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ond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600" dirty="0">
                <a:latin typeface="Calibri"/>
                <a:cs typeface="Calibri"/>
              </a:rPr>
              <a:t>?</a:t>
            </a:r>
          </a:p>
          <a:p>
            <a:pPr marL="238125" indent="-225425">
              <a:lnSpc>
                <a:spcPts val="3035"/>
              </a:lnSpc>
              <a:spcBef>
                <a:spcPts val="7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 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600" b="1" spc="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…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xpec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396240" lvl="1" indent="-182880">
              <a:lnSpc>
                <a:spcPts val="2795"/>
              </a:lnSpc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sz="2000" spc="-5" dirty="0">
                <a:latin typeface="Courier New"/>
                <a:cs typeface="Courier New"/>
              </a:rPr>
              <a:t>test = [1,7,4]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427" y="3743914"/>
            <a:ext cx="5014595" cy="234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5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test[4]</a:t>
            </a:r>
            <a:endParaRPr sz="2000" dirty="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ert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inapp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opri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int(test)</a:t>
            </a:r>
            <a:endParaRPr sz="2000" dirty="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encing a </a:t>
            </a:r>
            <a:r>
              <a:rPr sz="2400" spc="-5" dirty="0">
                <a:latin typeface="Calibri"/>
                <a:cs typeface="Calibri"/>
              </a:rPr>
              <a:t>non-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ting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ariable</a:t>
            </a: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a</a:t>
            </a:r>
            <a:endParaRPr sz="2000" dirty="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mixing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cion</a:t>
            </a: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'a'/4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4317" y="3724876"/>
            <a:ext cx="18561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IndexError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4317" y="4413724"/>
            <a:ext cx="17037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4317" y="5102826"/>
            <a:ext cx="17037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4317" y="5791674"/>
            <a:ext cx="17037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57009"/>
            <a:ext cx="748157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30"/>
              </a:lnSpc>
            </a:pPr>
            <a:r>
              <a:rPr u="none" spc="-50" dirty="0"/>
              <a:t>W</a:t>
            </a:r>
            <a:r>
              <a:rPr u="none" dirty="0"/>
              <a:t>E</a:t>
            </a:r>
            <a:r>
              <a:rPr u="none" spc="-100" dirty="0"/>
              <a:t> </a:t>
            </a:r>
            <a:r>
              <a:rPr u="none" spc="-50" dirty="0"/>
              <a:t>AI</a:t>
            </a:r>
            <a:r>
              <a:rPr u="none" dirty="0"/>
              <a:t>M</a:t>
            </a:r>
            <a:r>
              <a:rPr u="none" spc="-105" dirty="0"/>
              <a:t> </a:t>
            </a:r>
            <a:r>
              <a:rPr u="none" spc="-100" dirty="0"/>
              <a:t>F</a:t>
            </a:r>
            <a:r>
              <a:rPr u="none" spc="-55" dirty="0"/>
              <a:t>O</a:t>
            </a:r>
            <a:r>
              <a:rPr u="none" dirty="0"/>
              <a:t>R</a:t>
            </a:r>
            <a:r>
              <a:rPr u="none" spc="-105" dirty="0"/>
              <a:t> </a:t>
            </a:r>
            <a:r>
              <a:rPr u="none" spc="-55" dirty="0"/>
              <a:t>H</a:t>
            </a:r>
            <a:r>
              <a:rPr u="none" spc="-50" dirty="0"/>
              <a:t>IG</a:t>
            </a:r>
            <a:r>
              <a:rPr u="none" dirty="0"/>
              <a:t>H</a:t>
            </a:r>
            <a:r>
              <a:rPr u="none" spc="-100" dirty="0"/>
              <a:t> </a:t>
            </a:r>
            <a:r>
              <a:rPr u="none" spc="-50" dirty="0"/>
              <a:t>Q</a:t>
            </a:r>
            <a:r>
              <a:rPr u="none" spc="-145" dirty="0"/>
              <a:t>U</a:t>
            </a:r>
            <a:r>
              <a:rPr u="none" spc="-50" dirty="0"/>
              <a:t>ALIT</a:t>
            </a:r>
            <a:r>
              <a:rPr u="none" dirty="0"/>
              <a:t>Y</a:t>
            </a:r>
            <a:r>
              <a:rPr u="none" spc="-120" dirty="0"/>
              <a:t> </a:t>
            </a:r>
            <a:r>
              <a:rPr u="none" dirty="0">
                <a:latin typeface="Calibri Light"/>
                <a:cs typeface="Calibri Light"/>
              </a:rPr>
              <a:t>–</a:t>
            </a:r>
          </a:p>
          <a:p>
            <a:pPr marL="12700">
              <a:lnSpc>
                <a:spcPts val="5330"/>
              </a:lnSpc>
              <a:tabLst>
                <a:tab pos="7468234" algn="l"/>
              </a:tabLst>
            </a:pPr>
            <a:r>
              <a:rPr spc="-50" dirty="0"/>
              <a:t>A</a:t>
            </a:r>
            <a:r>
              <a:rPr dirty="0"/>
              <a:t>N</a:t>
            </a:r>
            <a:r>
              <a:rPr spc="-105" dirty="0"/>
              <a:t> 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5" dirty="0"/>
              <a:t>A</a:t>
            </a:r>
            <a:r>
              <a:rPr spc="-175" dirty="0"/>
              <a:t>L</a:t>
            </a:r>
            <a:r>
              <a:rPr spc="-50" dirty="0"/>
              <a:t>O</a:t>
            </a:r>
            <a:r>
              <a:rPr spc="-120" dirty="0"/>
              <a:t>G</a:t>
            </a:r>
            <a:r>
              <a:rPr dirty="0"/>
              <a:t>Y</a:t>
            </a:r>
            <a:r>
              <a:rPr spc="-120" dirty="0"/>
              <a:t> </a:t>
            </a:r>
            <a:r>
              <a:rPr spc="-50" dirty="0"/>
              <a:t>WIT</a:t>
            </a:r>
            <a:r>
              <a:rPr dirty="0"/>
              <a:t>H</a:t>
            </a:r>
            <a:r>
              <a:rPr spc="-100" dirty="0"/>
              <a:t> </a:t>
            </a:r>
            <a:r>
              <a:rPr spc="-60" dirty="0"/>
              <a:t>S</a:t>
            </a:r>
            <a:r>
              <a:rPr spc="-55" dirty="0"/>
              <a:t>OUP</a:t>
            </a:r>
            <a:r>
              <a:rPr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3813048" y="3537204"/>
            <a:ext cx="4968239" cy="3020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1728" y="2430779"/>
            <a:ext cx="629412" cy="7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5709" y="3013087"/>
            <a:ext cx="917397" cy="524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521" y="3537203"/>
            <a:ext cx="849452" cy="441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3004" y="2586316"/>
            <a:ext cx="883500" cy="814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0259" y="1913635"/>
            <a:ext cx="7541259" cy="436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19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making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 bu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bug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 the</a:t>
            </a: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ling.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d</a:t>
            </a:r>
            <a:r>
              <a:rPr sz="2600" spc="-10" dirty="0">
                <a:latin typeface="Calibri"/>
                <a:cs typeface="Calibri"/>
              </a:rPr>
              <a:t>o?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check </a:t>
            </a:r>
            <a:r>
              <a:rPr sz="2600" spc="-10" dirty="0">
                <a:latin typeface="Calibri"/>
                <a:cs typeface="Calibri"/>
              </a:rPr>
              <a:t>sou</a:t>
            </a:r>
            <a:r>
              <a:rPr sz="2600" spc="-5" dirty="0">
                <a:latin typeface="Calibri"/>
                <a:cs typeface="Calibri"/>
              </a:rPr>
              <a:t>p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b</a:t>
            </a:r>
            <a:r>
              <a:rPr sz="2600" spc="-10" dirty="0">
                <a:latin typeface="Calibri"/>
                <a:cs typeface="Calibri"/>
              </a:rPr>
              <a:t>ugs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ting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lid</a:t>
            </a:r>
            <a:r>
              <a:rPr sz="2600" spc="-5" dirty="0">
                <a:latin typeface="Calibri"/>
                <a:cs typeface="Calibri"/>
              </a:rPr>
              <a:t> closed</a:t>
            </a:r>
            <a:endParaRPr sz="2600" dirty="0">
              <a:latin typeface="Calibri"/>
              <a:cs typeface="Calibri"/>
            </a:endParaRPr>
          </a:p>
          <a:p>
            <a:pPr marL="396240" marR="5464810" lvl="1" indent="-182880">
              <a:lnSpc>
                <a:spcPts val="2590"/>
              </a:lnSpc>
              <a:spcBef>
                <a:spcPts val="45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ensi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</a:p>
          <a:p>
            <a:pPr marL="238125" indent="-225425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chen</a:t>
            </a:r>
            <a:endParaRPr sz="2600" dirty="0">
              <a:latin typeface="Calibri"/>
              <a:cs typeface="Calibri"/>
            </a:endParaRPr>
          </a:p>
          <a:p>
            <a:pPr marL="396240" marR="5019040" lvl="1" indent="-18288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elimin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ce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bugs</a:t>
            </a:r>
            <a:endParaRPr sz="24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Calibri"/>
                <a:cs typeface="Calibri"/>
              </a:rPr>
              <a:t>Analogy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1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Srin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De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adas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90" dirty="0"/>
              <a:t>O</a:t>
            </a:r>
            <a:r>
              <a:rPr spc="-50" dirty="0"/>
              <a:t>TH</a:t>
            </a:r>
            <a:r>
              <a:rPr spc="-55" dirty="0"/>
              <a:t>E</a:t>
            </a:r>
            <a:r>
              <a:rPr dirty="0"/>
              <a:t>R</a:t>
            </a:r>
            <a:r>
              <a:rPr spc="-105" dirty="0"/>
              <a:t> </a:t>
            </a:r>
            <a:r>
              <a:rPr spc="-50" dirty="0"/>
              <a:t>TY</a:t>
            </a:r>
            <a:r>
              <a:rPr spc="-55" dirty="0"/>
              <a:t>P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129145" cy="308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ommo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types:</a:t>
            </a:r>
            <a:endParaRPr sz="26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SyntaxErro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an’t 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se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NameError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ound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AttributeE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ails</a:t>
            </a: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TypeError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and doesn’t 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ect type</a:t>
            </a: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ValueError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ka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</a:t>
            </a:r>
          </a:p>
          <a:p>
            <a:pPr marL="396240" lvl="1" indent="-182880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IOErro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ys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em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eports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endParaRPr sz="2400" dirty="0">
              <a:latin typeface="Calibri"/>
              <a:cs typeface="Calibri"/>
            </a:endParaRPr>
          </a:p>
          <a:p>
            <a:pPr marL="396240">
              <a:lnSpc>
                <a:spcPts val="2750"/>
              </a:lnSpc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ound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D</a:t>
            </a:r>
            <a:r>
              <a:rPr spc="-100" dirty="0"/>
              <a:t>E</a:t>
            </a:r>
            <a:r>
              <a:rPr spc="-50" dirty="0"/>
              <a:t>A</a:t>
            </a:r>
            <a:r>
              <a:rPr spc="-55" dirty="0"/>
              <a:t>L</a:t>
            </a:r>
            <a:r>
              <a:rPr spc="-50" dirty="0"/>
              <a:t>I</a:t>
            </a:r>
            <a:r>
              <a:rPr spc="-45" dirty="0"/>
              <a:t>N</a:t>
            </a:r>
            <a:r>
              <a:rPr dirty="0"/>
              <a:t>G</a:t>
            </a:r>
            <a:r>
              <a:rPr spc="-105" dirty="0"/>
              <a:t> </a:t>
            </a:r>
            <a:r>
              <a:rPr spc="-55" dirty="0"/>
              <a:t>W</a:t>
            </a:r>
            <a:r>
              <a:rPr spc="-50" dirty="0"/>
              <a:t>IT</a:t>
            </a:r>
            <a:r>
              <a:rPr dirty="0"/>
              <a:t>H</a:t>
            </a:r>
            <a:r>
              <a:rPr spc="-100" dirty="0"/>
              <a:t> </a:t>
            </a: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795134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vide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tions</a:t>
            </a: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200" dirty="0">
                <a:latin typeface="Courier New"/>
                <a:cs typeface="Courier New"/>
              </a:rPr>
              <a:t>tr</a:t>
            </a:r>
            <a:r>
              <a:rPr sz="2200" spc="-5" dirty="0">
                <a:latin typeface="Courier New"/>
                <a:cs typeface="Courier New"/>
              </a:rPr>
              <a:t>y</a:t>
            </a:r>
            <a:r>
              <a:rPr sz="2200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3105" y="2895818"/>
            <a:ext cx="3221355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80"/>
              </a:lnSpc>
            </a:pP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</a:t>
            </a:r>
            <a:r>
              <a:rPr sz="2200" spc="-5" dirty="0">
                <a:latin typeface="Courier New"/>
                <a:cs typeface="Courier New"/>
              </a:rPr>
              <a:t>t(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np</a:t>
            </a:r>
            <a:r>
              <a:rPr sz="2200" spc="5" dirty="0">
                <a:latin typeface="Courier New"/>
                <a:cs typeface="Courier New"/>
              </a:rPr>
              <a:t>ut</a:t>
            </a:r>
            <a:r>
              <a:rPr sz="2200" spc="-5" dirty="0">
                <a:latin typeface="Courier New"/>
                <a:cs typeface="Courier New"/>
              </a:rPr>
              <a:t>("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l b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</a:t>
            </a:r>
            <a:r>
              <a:rPr sz="2200" spc="-5" dirty="0">
                <a:latin typeface="Courier New"/>
                <a:cs typeface="Courier New"/>
              </a:rPr>
              <a:t>t(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np</a:t>
            </a:r>
            <a:r>
              <a:rPr sz="2200" spc="5" dirty="0">
                <a:latin typeface="Courier New"/>
                <a:cs typeface="Courier New"/>
              </a:rPr>
              <a:t>ut</a:t>
            </a:r>
            <a:r>
              <a:rPr sz="2200" spc="-5" dirty="0">
                <a:latin typeface="Courier New"/>
                <a:cs typeface="Courier New"/>
              </a:rPr>
              <a:t>("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6524" y="2895818"/>
            <a:ext cx="1706880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dirty="0">
                <a:latin typeface="Courier New"/>
                <a:cs typeface="Courier New"/>
              </a:rPr>
              <a:t>e</a:t>
            </a:r>
          </a:p>
          <a:p>
            <a:pPr marL="12700">
              <a:lnSpc>
                <a:spcPts val="2510"/>
              </a:lnSpc>
            </a:pP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5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th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0740" y="2895818"/>
            <a:ext cx="23787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n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u</a:t>
            </a:r>
            <a:r>
              <a:rPr sz="2200" spc="-5" dirty="0">
                <a:latin typeface="Courier New"/>
                <a:cs typeface="Courier New"/>
              </a:rPr>
              <a:t>mb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:</a:t>
            </a:r>
            <a:r>
              <a:rPr sz="2200" spc="-5" dirty="0">
                <a:latin typeface="Courier New"/>
                <a:cs typeface="Courier New"/>
              </a:rPr>
              <a:t>"))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5596" y="3197570"/>
            <a:ext cx="170688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u</a:t>
            </a:r>
            <a:r>
              <a:rPr sz="2200" spc="5" dirty="0">
                <a:latin typeface="Courier New"/>
                <a:cs typeface="Courier New"/>
              </a:rPr>
              <a:t>m</a:t>
            </a:r>
            <a:r>
              <a:rPr sz="2200" spc="-5" dirty="0">
                <a:latin typeface="Courier New"/>
                <a:cs typeface="Courier New"/>
              </a:rPr>
              <a:t>be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:"</a:t>
            </a:r>
            <a:r>
              <a:rPr sz="2200" spc="5" dirty="0">
                <a:latin typeface="Courier New"/>
                <a:cs typeface="Courier New"/>
              </a:rPr>
              <a:t>)</a:t>
            </a: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3499322"/>
            <a:ext cx="2378710" cy="90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2465">
              <a:lnSpc>
                <a:spcPts val="238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(a</a:t>
            </a:r>
            <a:r>
              <a:rPr sz="2200" spc="5" dirty="0">
                <a:latin typeface="Courier New"/>
                <a:cs typeface="Courier New"/>
              </a:rPr>
              <a:t>/</a:t>
            </a:r>
            <a:r>
              <a:rPr sz="2200" spc="-5" dirty="0">
                <a:latin typeface="Courier New"/>
                <a:cs typeface="Courier New"/>
              </a:rPr>
              <a:t>b) e</a:t>
            </a:r>
            <a:r>
              <a:rPr sz="2200" spc="5" dirty="0">
                <a:latin typeface="Courier New"/>
                <a:cs typeface="Courier New"/>
              </a:rPr>
              <a:t>x</a:t>
            </a:r>
            <a:r>
              <a:rPr sz="2200" spc="-5" dirty="0">
                <a:latin typeface="Courier New"/>
                <a:cs typeface="Courier New"/>
              </a:rPr>
              <a:t>ce</a:t>
            </a:r>
            <a:r>
              <a:rPr sz="2200" spc="5" dirty="0">
                <a:latin typeface="Courier New"/>
                <a:cs typeface="Courier New"/>
              </a:rPr>
              <a:t>p</a:t>
            </a:r>
            <a:r>
              <a:rPr sz="2200" spc="-5" dirty="0">
                <a:latin typeface="Courier New"/>
                <a:cs typeface="Courier New"/>
              </a:rPr>
              <a:t>t:</a:t>
            </a:r>
            <a:endParaRPr sz="2200" dirty="0">
              <a:latin typeface="Courier New"/>
              <a:cs typeface="Courier New"/>
            </a:endParaRPr>
          </a:p>
          <a:p>
            <a:pPr marL="685165">
              <a:lnSpc>
                <a:spcPts val="234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("</a:t>
            </a:r>
            <a:r>
              <a:rPr sz="2200" spc="5" dirty="0">
                <a:latin typeface="Courier New"/>
                <a:cs typeface="Courier New"/>
              </a:rPr>
              <a:t>B</a:t>
            </a:r>
            <a:r>
              <a:rPr sz="2200" spc="-5" dirty="0">
                <a:latin typeface="Courier New"/>
                <a:cs typeface="Courier New"/>
              </a:rPr>
              <a:t>ug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3496" y="4102826"/>
            <a:ext cx="120205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352" y="4102826"/>
            <a:ext cx="13735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pu</a:t>
            </a:r>
            <a:r>
              <a:rPr sz="2200" spc="15" dirty="0">
                <a:latin typeface="Courier New"/>
                <a:cs typeface="Courier New"/>
              </a:rPr>
              <a:t>t</a:t>
            </a:r>
            <a:r>
              <a:rPr sz="2200" dirty="0">
                <a:latin typeface="Courier New"/>
                <a:cs typeface="Courier New"/>
              </a:rPr>
              <a:t>.")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59" y="5064730"/>
            <a:ext cx="8203565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tions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aised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bo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try</a:t>
            </a:r>
            <a:r>
              <a:rPr sz="2600" b="1" spc="-9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except</a:t>
            </a:r>
            <a:r>
              <a:rPr sz="2600" b="1" spc="-9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45" dirty="0">
                <a:latin typeface="Calibri"/>
                <a:cs typeface="Calibri"/>
              </a:rPr>
              <a:t>e</a:t>
            </a:r>
            <a:r>
              <a:rPr sz="2600" spc="-7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ecution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tinues 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bod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except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  <p:bldP spid="5" grpId="0" uiExpand="1" build="p"/>
      <p:bldP spid="6" grpId="0" build="p"/>
      <p:bldP spid="7" grpId="0" build="p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5" dirty="0"/>
              <a:t>H</a:t>
            </a:r>
            <a:r>
              <a:rPr u="none" spc="-50" dirty="0"/>
              <a:t>ANDLIN</a:t>
            </a:r>
            <a:r>
              <a:rPr u="none" dirty="0"/>
              <a:t>G</a:t>
            </a:r>
            <a:r>
              <a:rPr u="none" spc="-120" dirty="0"/>
              <a:t> </a:t>
            </a:r>
            <a:r>
              <a:rPr u="none" spc="-60" dirty="0"/>
              <a:t>S</a:t>
            </a:r>
            <a:r>
              <a:rPr u="none" spc="-55" dirty="0"/>
              <a:t>P</a:t>
            </a:r>
            <a:r>
              <a:rPr u="none" spc="-95" dirty="0"/>
              <a:t>E</a:t>
            </a:r>
            <a:r>
              <a:rPr u="none" spc="-50" dirty="0"/>
              <a:t>CIFI</a:t>
            </a:r>
            <a:r>
              <a:rPr u="none" dirty="0"/>
              <a:t>C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5366"/>
            <a:ext cx="7753984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sepa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excep</a:t>
            </a:r>
            <a:r>
              <a:rPr sz="26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600" b="1" spc="-9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0"/>
              </a:lnSpc>
            </a:pPr>
            <a:r>
              <a:rPr sz="2600" spc="-5" dirty="0">
                <a:latin typeface="Calibri"/>
                <a:cs typeface="Calibri"/>
              </a:rPr>
              <a:t>type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tion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Courier New"/>
                <a:cs typeface="Courier New"/>
              </a:rPr>
              <a:t>try: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860" y="3683716"/>
            <a:ext cx="185483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spc="-5" dirty="0">
                <a:latin typeface="Courier New"/>
                <a:cs typeface="Courier New"/>
              </a:rPr>
              <a:t>print("a/b = print("a+b =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1314" y="3683716"/>
            <a:ext cx="109220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", a/b)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", a+b)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35427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except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4223" y="4346066"/>
            <a:ext cx="5722620" cy="34607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ValueError: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860" y="4689369"/>
            <a:ext cx="5969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79900" algn="l"/>
              </a:tabLst>
            </a:pPr>
            <a:r>
              <a:rPr sz="2000" spc="-5" dirty="0">
                <a:latin typeface="Courier New"/>
                <a:cs typeface="Courier New"/>
              </a:rPr>
              <a:t>print("Coul</a:t>
            </a:r>
            <a:r>
              <a:rPr sz="2000" dirty="0">
                <a:latin typeface="Courier New"/>
                <a:cs typeface="Courier New"/>
              </a:rPr>
              <a:t>d </a:t>
            </a:r>
            <a:r>
              <a:rPr sz="2000" spc="-5" dirty="0">
                <a:latin typeface="Courier New"/>
                <a:cs typeface="Courier New"/>
              </a:rPr>
              <a:t>no</a:t>
            </a:r>
            <a:r>
              <a:rPr sz="2000" dirty="0">
                <a:latin typeface="Courier New"/>
                <a:cs typeface="Courier New"/>
              </a:rPr>
              <a:t>t </a:t>
            </a:r>
            <a:r>
              <a:rPr sz="2000" spc="-5" dirty="0">
                <a:latin typeface="Courier New"/>
                <a:cs typeface="Courier New"/>
              </a:rPr>
              <a:t>conver</a:t>
            </a:r>
            <a:r>
              <a:rPr sz="2000" dirty="0">
                <a:latin typeface="Courier New"/>
                <a:cs typeface="Courier New"/>
              </a:rPr>
              <a:t>t </a:t>
            </a:r>
            <a:r>
              <a:rPr sz="2000" spc="-5" dirty="0">
                <a:latin typeface="Courier New"/>
                <a:cs typeface="Courier New"/>
              </a:rPr>
              <a:t>t</a:t>
            </a:r>
            <a:r>
              <a:rPr sz="2000" dirty="0">
                <a:latin typeface="Courier New"/>
                <a:cs typeface="Courier New"/>
              </a:rPr>
              <a:t>o	a</a:t>
            </a:r>
            <a:r>
              <a:rPr sz="2000" spc="-5" dirty="0">
                <a:latin typeface="Courier New"/>
                <a:cs typeface="Courier New"/>
              </a:rPr>
              <a:t> numbe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5" dirty="0">
                <a:latin typeface="Courier New"/>
                <a:cs typeface="Courier New"/>
              </a:rPr>
              <a:t>.")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502509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except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223" y="4978527"/>
            <a:ext cx="5722620" cy="34544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ZeroDivisionError: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860" y="5360370"/>
            <a:ext cx="4445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print("Can't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divide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zero")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511" y="5621654"/>
            <a:ext cx="7139940" cy="34544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except: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9860" y="6030930"/>
            <a:ext cx="5360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print("Something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went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very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wrong.")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82992" y="4226559"/>
            <a:ext cx="1283715" cy="1084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6168" y="5605716"/>
            <a:ext cx="771143" cy="84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7635" y="2969722"/>
          <a:ext cx="6470902" cy="70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64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int(input("Tell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me one number: "))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int(input("Tell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me another number: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"))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90" dirty="0"/>
              <a:t>O</a:t>
            </a:r>
            <a:r>
              <a:rPr spc="-50" dirty="0"/>
              <a:t>T</a:t>
            </a:r>
            <a:r>
              <a:rPr spc="-55" dirty="0"/>
              <a:t>HE</a:t>
            </a:r>
            <a:r>
              <a:rPr dirty="0"/>
              <a:t>R</a:t>
            </a:r>
            <a:r>
              <a:rPr spc="-105" dirty="0"/>
              <a:t> </a:t>
            </a: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1048"/>
            <a:ext cx="7110730" cy="340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361950" algn="l"/>
              </a:tabLst>
            </a:pPr>
            <a:r>
              <a:rPr sz="2600" spc="-5" dirty="0">
                <a:latin typeface="Courier New"/>
                <a:cs typeface="Courier New"/>
              </a:rPr>
              <a:t>els</a:t>
            </a:r>
            <a:r>
              <a:rPr sz="2600" spc="5" dirty="0">
                <a:latin typeface="Courier New"/>
                <a:cs typeface="Courier New"/>
              </a:rPr>
              <a:t>e</a:t>
            </a:r>
            <a:r>
              <a:rPr sz="2600" dirty="0">
                <a:latin typeface="Courier New"/>
                <a:cs typeface="Courier New"/>
              </a:rPr>
              <a:t>:</a:t>
            </a:r>
          </a:p>
          <a:p>
            <a:pPr marL="464820" lvl="1" indent="-251460">
              <a:lnSpc>
                <a:spcPts val="2745"/>
              </a:lnSpc>
              <a:spcBef>
                <a:spcPts val="4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ecu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ecution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associ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endParaRPr sz="2400" dirty="0">
              <a:latin typeface="Calibri"/>
              <a:cs typeface="Calibri"/>
            </a:endParaRPr>
          </a:p>
          <a:p>
            <a:pPr marL="396240">
              <a:lnSpc>
                <a:spcPts val="2745"/>
              </a:lnSpc>
            </a:pPr>
            <a:r>
              <a:rPr sz="2400" spc="-5" dirty="0">
                <a:latin typeface="Courier New"/>
                <a:cs typeface="Courier New"/>
              </a:rPr>
              <a:t>tr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ompl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et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wit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finally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396240" marR="20320" lvl="1" indent="-182880">
              <a:lnSpc>
                <a:spcPts val="2590"/>
              </a:lnSpc>
              <a:spcBef>
                <a:spcPts val="49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  <a:tab pos="5817235" algn="l"/>
              </a:tabLst>
            </a:pP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ecu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try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els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ourier New"/>
                <a:cs typeface="Courier New"/>
              </a:rPr>
              <a:t>excep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clauses,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aised another</a:t>
            </a:r>
            <a:r>
              <a:rPr sz="2400" spc="-5" dirty="0">
                <a:latin typeface="Calibri"/>
                <a:cs typeface="Calibri"/>
              </a:rPr>
              <a:t> 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ecu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break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continu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endParaRPr sz="2400" dirty="0">
              <a:latin typeface="Courier New"/>
              <a:cs typeface="Courier New"/>
            </a:endParaRPr>
          </a:p>
          <a:p>
            <a:pPr marL="464820" lvl="1" indent="-251460">
              <a:lnSpc>
                <a:spcPts val="2735"/>
              </a:lnSpc>
              <a:spcBef>
                <a:spcPts val="254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fu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lea</a:t>
            </a:r>
            <a:r>
              <a:rPr sz="2400" spc="-5" dirty="0">
                <a:latin typeface="Calibri"/>
                <a:cs typeface="Calibri"/>
              </a:rPr>
              <a:t>n-u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run</a:t>
            </a:r>
            <a:r>
              <a:rPr sz="2400" spc="-5" dirty="0">
                <a:latin typeface="Calibri"/>
                <a:cs typeface="Calibri"/>
              </a:rPr>
              <a:t> 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39624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else happene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file)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W</a:t>
            </a:r>
            <a:r>
              <a:rPr u="none" spc="-55" dirty="0"/>
              <a:t>H</a:t>
            </a:r>
            <a:r>
              <a:rPr u="none" spc="-425" dirty="0"/>
              <a:t>A</a:t>
            </a:r>
            <a:r>
              <a:rPr u="none" dirty="0"/>
              <a:t>T</a:t>
            </a:r>
            <a:r>
              <a:rPr u="none" spc="-100" dirty="0"/>
              <a:t> </a:t>
            </a:r>
            <a:r>
              <a:rPr u="none" spc="-185" dirty="0"/>
              <a:t>T</a:t>
            </a:r>
            <a:r>
              <a:rPr u="none" dirty="0"/>
              <a:t>O</a:t>
            </a:r>
            <a:r>
              <a:rPr u="none" spc="-110" dirty="0"/>
              <a:t> </a:t>
            </a:r>
            <a:r>
              <a:rPr u="none" spc="-50" dirty="0"/>
              <a:t>D</a:t>
            </a:r>
            <a:r>
              <a:rPr u="none" dirty="0"/>
              <a:t>O</a:t>
            </a:r>
            <a:r>
              <a:rPr u="none" spc="-114" dirty="0"/>
              <a:t> </a:t>
            </a:r>
            <a:r>
              <a:rPr u="none" spc="-50" dirty="0"/>
              <a:t>WIT</a:t>
            </a:r>
            <a:r>
              <a:rPr u="none" dirty="0"/>
              <a:t>H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60" dirty="0"/>
              <a:t>S</a:t>
            </a:r>
            <a:r>
              <a:rPr dirty="0"/>
              <a:t>?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162800" cy="428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d</a:t>
            </a:r>
            <a:r>
              <a:rPr sz="2600" dirty="0">
                <a:latin typeface="Calibri"/>
                <a:cs typeface="Calibri"/>
              </a:rPr>
              <a:t>o w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or?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ail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sile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titu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tinue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ad idea!</a:t>
            </a:r>
            <a:r>
              <a:rPr sz="2400" spc="-10" dirty="0">
                <a:latin typeface="Calibri"/>
                <a:cs typeface="Calibri"/>
              </a:rPr>
              <a:t> use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arning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turn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10" dirty="0">
                <a:solidFill>
                  <a:srgbClr val="C00000"/>
                </a:solidFill>
                <a:latin typeface="Calibri"/>
                <a:cs typeface="Calibri"/>
              </a:rPr>
              <a:t>“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”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alue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4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choose?</a:t>
            </a:r>
          </a:p>
          <a:p>
            <a:pPr marL="464820" lvl="1" indent="-251460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7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ecution,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signal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ondition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ts val="2705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thon: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aise an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endParaRPr sz="2400" dirty="0">
              <a:latin typeface="Calibri"/>
              <a:cs typeface="Calibri"/>
            </a:endParaRPr>
          </a:p>
          <a:p>
            <a:pPr marL="396240">
              <a:lnSpc>
                <a:spcPts val="2705"/>
              </a:lnSpc>
            </a:pPr>
            <a:r>
              <a:rPr sz="2400" spc="-5" dirty="0">
                <a:latin typeface="Courier New"/>
                <a:cs typeface="Courier New"/>
              </a:rPr>
              <a:t>rai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 E</a:t>
            </a:r>
            <a:r>
              <a:rPr sz="2400" spc="-15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ourier New"/>
                <a:cs typeface="Courier New"/>
              </a:rPr>
              <a:t>cep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ion</a:t>
            </a:r>
            <a:r>
              <a:rPr sz="2400" spc="-15" dirty="0">
                <a:latin typeface="Courier New"/>
                <a:cs typeface="Courier New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"de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spc="-5" dirty="0">
                <a:latin typeface="Courier New"/>
                <a:cs typeface="Courier New"/>
              </a:rPr>
              <a:t>cri</a:t>
            </a:r>
            <a:r>
              <a:rPr sz="2400" spc="-15" dirty="0">
                <a:latin typeface="Courier New"/>
                <a:cs typeface="Courier New"/>
              </a:rPr>
              <a:t>p</a:t>
            </a:r>
            <a:r>
              <a:rPr sz="2400" spc="-5" dirty="0">
                <a:latin typeface="Courier New"/>
                <a:cs typeface="Courier New"/>
              </a:rPr>
              <a:t>tiv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ing</a:t>
            </a:r>
            <a:r>
              <a:rPr sz="2400" spc="-15" dirty="0"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5" dirty="0"/>
              <a:t>E</a:t>
            </a:r>
            <a:r>
              <a:rPr u="none" spc="-175" dirty="0"/>
              <a:t>X</a:t>
            </a:r>
            <a:r>
              <a:rPr u="none" spc="-50" dirty="0"/>
              <a:t>C</a:t>
            </a:r>
            <a:r>
              <a:rPr u="none" spc="-55" dirty="0"/>
              <a:t>E</a:t>
            </a:r>
            <a:r>
              <a:rPr u="none" spc="-80" dirty="0"/>
              <a:t>P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spc="-50" dirty="0"/>
              <a:t>N</a:t>
            </a:r>
            <a:r>
              <a:rPr u="none" spc="-5" dirty="0"/>
              <a:t>S</a:t>
            </a:r>
            <a:r>
              <a:rPr u="none" spc="-85" dirty="0"/>
              <a:t> </a:t>
            </a:r>
            <a:r>
              <a:rPr u="none" spc="-50" dirty="0"/>
              <a:t>A</a:t>
            </a:r>
            <a:r>
              <a:rPr u="none" spc="-5" dirty="0"/>
              <a:t>S</a:t>
            </a:r>
            <a:r>
              <a:rPr u="none" spc="-105" dirty="0"/>
              <a:t> </a:t>
            </a:r>
            <a:r>
              <a:rPr u="none" spc="-100" dirty="0"/>
              <a:t>C</a:t>
            </a:r>
            <a:r>
              <a:rPr u="none" spc="-55" dirty="0"/>
              <a:t>O</a:t>
            </a:r>
            <a:r>
              <a:rPr u="none" spc="-50" dirty="0"/>
              <a:t>NT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L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5" dirty="0"/>
              <a:t>F</a:t>
            </a:r>
            <a:r>
              <a:rPr spc="-175" dirty="0"/>
              <a:t>L</a:t>
            </a:r>
            <a:r>
              <a:rPr spc="-100" dirty="0"/>
              <a:t>O</a:t>
            </a:r>
            <a:r>
              <a:rPr spc="-5" dirty="0"/>
              <a:t>W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>
                <a:latin typeface="Calibri"/>
                <a:cs typeface="Calibri"/>
              </a:rPr>
              <a:t>don’t 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turn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/>
              <a:t>spec</a:t>
            </a:r>
            <a:r>
              <a:rPr spc="-10" dirty="0"/>
              <a:t>i</a:t>
            </a:r>
            <a:r>
              <a:rPr dirty="0"/>
              <a:t>al</a:t>
            </a:r>
            <a:r>
              <a:rPr spc="5" dirty="0"/>
              <a:t> </a:t>
            </a:r>
            <a:r>
              <a:rPr spc="-45" dirty="0"/>
              <a:t>v</a:t>
            </a:r>
            <a:r>
              <a:rPr dirty="0"/>
              <a:t>alu</a:t>
            </a:r>
            <a:r>
              <a:rPr spc="-10" dirty="0"/>
              <a:t>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dirty="0"/>
              <a:t>an</a:t>
            </a:r>
            <a:r>
              <a:rPr spc="-5" dirty="0"/>
              <a:t> er</a:t>
            </a:r>
            <a:r>
              <a:rPr spc="-50" dirty="0"/>
              <a:t>r</a:t>
            </a:r>
            <a:r>
              <a:rPr spc="-5" dirty="0"/>
              <a:t>o</a:t>
            </a:r>
            <a:r>
              <a:rPr dirty="0"/>
              <a:t>r</a:t>
            </a:r>
            <a:r>
              <a:rPr spc="10" dirty="0"/>
              <a:t> </a:t>
            </a:r>
            <a:r>
              <a:rPr spc="-5" dirty="0"/>
              <a:t>occur</a:t>
            </a:r>
            <a:r>
              <a:rPr spc="-40" dirty="0"/>
              <a:t>r</a:t>
            </a:r>
            <a:r>
              <a:rPr dirty="0"/>
              <a:t>ed</a:t>
            </a:r>
          </a:p>
          <a:p>
            <a:pPr marR="545465" algn="ctr">
              <a:lnSpc>
                <a:spcPts val="2965"/>
              </a:lnSpc>
            </a:pPr>
            <a:r>
              <a:rPr spc="-5" dirty="0"/>
              <a:t>and then check </a:t>
            </a:r>
            <a:r>
              <a:rPr spc="-5" dirty="0">
                <a:latin typeface="Calibri"/>
                <a:cs typeface="Calibri"/>
              </a:rPr>
              <a:t>wh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ther </a:t>
            </a:r>
            <a:r>
              <a:rPr spc="-120" dirty="0">
                <a:latin typeface="Calibri"/>
                <a:cs typeface="Calibri"/>
              </a:rPr>
              <a:t>‘</a:t>
            </a:r>
            <a:r>
              <a:rPr spc="-5" dirty="0">
                <a:latin typeface="Calibri"/>
                <a:cs typeface="Calibri"/>
              </a:rPr>
              <a:t>er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alue’ </a:t>
            </a:r>
            <a:r>
              <a:rPr spc="-3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as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turned</a:t>
            </a:r>
          </a:p>
          <a:p>
            <a:pPr marL="104139" marR="113664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/>
              <a:t>in</a:t>
            </a:r>
            <a:r>
              <a:rPr spc="-35" dirty="0"/>
              <a:t>s</a:t>
            </a:r>
            <a:r>
              <a:rPr spc="-40" dirty="0"/>
              <a:t>t</a:t>
            </a:r>
            <a:r>
              <a:rPr spc="-5" dirty="0"/>
              <a:t>ead,</a:t>
            </a:r>
            <a:r>
              <a:rPr dirty="0"/>
              <a:t> </a:t>
            </a:r>
            <a:r>
              <a:rPr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aise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when </a:t>
            </a:r>
            <a:r>
              <a:rPr spc="-10" dirty="0"/>
              <a:t>unabl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40" dirty="0"/>
              <a:t>t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10" dirty="0"/>
              <a:t>p</a:t>
            </a:r>
            <a:r>
              <a:rPr spc="-45" dirty="0"/>
              <a:t>r</a:t>
            </a:r>
            <a:r>
              <a:rPr spc="-10" dirty="0"/>
              <a:t>oduc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5" dirty="0"/>
              <a:t>a 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esult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onsi</a:t>
            </a:r>
            <a:r>
              <a:rPr spc="-40" dirty="0">
                <a:latin typeface="Calibri"/>
                <a:cs typeface="Calibri"/>
              </a:rPr>
              <a:t>st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-160" dirty="0">
                <a:latin typeface="Calibri"/>
                <a:cs typeface="Calibri"/>
              </a:rPr>
              <a:t>’</a:t>
            </a:r>
            <a:r>
              <a:rPr spc="-5" dirty="0">
                <a:latin typeface="Calibri"/>
                <a:cs typeface="Calibri"/>
              </a:rPr>
              <a:t>s </a:t>
            </a:r>
            <a:r>
              <a:rPr spc="-10" dirty="0"/>
              <a:t>specif</a:t>
            </a:r>
            <a:r>
              <a:rPr spc="-15" dirty="0"/>
              <a:t>i</a:t>
            </a:r>
            <a:r>
              <a:rPr spc="-35" dirty="0"/>
              <a:t>ca</a:t>
            </a:r>
            <a:r>
              <a:rPr dirty="0"/>
              <a:t>tion</a:t>
            </a:r>
          </a:p>
          <a:p>
            <a:pPr marL="12700" marR="5080">
              <a:lnSpc>
                <a:spcPct val="135000"/>
              </a:lnSpc>
              <a:spcBef>
                <a:spcPts val="30"/>
              </a:spcBef>
            </a:pPr>
            <a:r>
              <a:rPr spc="-10" dirty="0">
                <a:latin typeface="Courier New"/>
                <a:cs typeface="Courier New"/>
              </a:rPr>
              <a:t>ra</a:t>
            </a:r>
            <a:r>
              <a:rPr dirty="0">
                <a:latin typeface="Courier New"/>
                <a:cs typeface="Courier New"/>
              </a:rPr>
              <a:t>i</a:t>
            </a:r>
            <a:r>
              <a:rPr spc="-10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&lt;</a:t>
            </a:r>
            <a:r>
              <a:rPr spc="-10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x</a:t>
            </a:r>
            <a:r>
              <a:rPr spc="-10" dirty="0">
                <a:latin typeface="Courier New"/>
                <a:cs typeface="Courier New"/>
              </a:rPr>
              <a:t>ce</a:t>
            </a:r>
            <a:r>
              <a:rPr dirty="0">
                <a:latin typeface="Courier New"/>
                <a:cs typeface="Courier New"/>
              </a:rPr>
              <a:t>p</a:t>
            </a:r>
            <a:r>
              <a:rPr spc="-10" dirty="0">
                <a:latin typeface="Courier New"/>
                <a:cs typeface="Courier New"/>
              </a:rPr>
              <a:t>ti</a:t>
            </a:r>
            <a:r>
              <a:rPr dirty="0">
                <a:latin typeface="Courier New"/>
                <a:cs typeface="Courier New"/>
              </a:rPr>
              <a:t>o</a:t>
            </a:r>
            <a:r>
              <a:rPr spc="-10" dirty="0">
                <a:latin typeface="Courier New"/>
                <a:cs typeface="Courier New"/>
              </a:rPr>
              <a:t>nN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10" dirty="0">
                <a:latin typeface="Courier New"/>
                <a:cs typeface="Courier New"/>
              </a:rPr>
              <a:t>m</a:t>
            </a:r>
            <a:r>
              <a:rPr spc="0"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&gt;</a:t>
            </a:r>
            <a:r>
              <a:rPr dirty="0">
                <a:latin typeface="Courier New"/>
                <a:cs typeface="Courier New"/>
              </a:rPr>
              <a:t>(</a:t>
            </a:r>
            <a:r>
              <a:rPr spc="-10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10" dirty="0">
                <a:latin typeface="Courier New"/>
                <a:cs typeface="Courier New"/>
              </a:rPr>
              <a:t>rg</a:t>
            </a:r>
            <a:r>
              <a:rPr dirty="0">
                <a:latin typeface="Courier New"/>
                <a:cs typeface="Courier New"/>
              </a:rPr>
              <a:t>u</a:t>
            </a:r>
            <a:r>
              <a:rPr spc="-10" dirty="0">
                <a:latin typeface="Courier New"/>
                <a:cs typeface="Courier New"/>
              </a:rPr>
              <a:t>me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10" dirty="0">
                <a:latin typeface="Courier New"/>
                <a:cs typeface="Courier New"/>
              </a:rPr>
              <a:t>ts</a:t>
            </a:r>
            <a:r>
              <a:rPr dirty="0">
                <a:latin typeface="Courier New"/>
                <a:cs typeface="Courier New"/>
              </a:rPr>
              <a:t>&gt;</a:t>
            </a:r>
            <a:r>
              <a:rPr spc="-5" dirty="0">
                <a:latin typeface="Courier New"/>
                <a:cs typeface="Courier New"/>
              </a:rPr>
              <a:t>) </a:t>
            </a:r>
            <a:r>
              <a:rPr spc="-10" dirty="0">
                <a:latin typeface="Courier New"/>
                <a:cs typeface="Courier New"/>
              </a:rPr>
              <a:t>ra</a:t>
            </a:r>
            <a:r>
              <a:rPr dirty="0">
                <a:latin typeface="Courier New"/>
                <a:cs typeface="Courier New"/>
              </a:rPr>
              <a:t>i</a:t>
            </a:r>
            <a:r>
              <a:rPr spc="-10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Va</a:t>
            </a:r>
            <a:r>
              <a:rPr dirty="0">
                <a:latin typeface="Courier New"/>
                <a:cs typeface="Courier New"/>
              </a:rPr>
              <a:t>l</a:t>
            </a:r>
            <a:r>
              <a:rPr spc="-10" dirty="0">
                <a:latin typeface="Courier New"/>
                <a:cs typeface="Courier New"/>
              </a:rPr>
              <a:t>ue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rr</a:t>
            </a:r>
            <a:r>
              <a:rPr dirty="0">
                <a:latin typeface="Courier New"/>
                <a:cs typeface="Courier New"/>
              </a:rPr>
              <a:t>or</a:t>
            </a:r>
            <a:r>
              <a:rPr spc="-10" dirty="0">
                <a:latin typeface="Courier New"/>
                <a:cs typeface="Courier New"/>
              </a:rPr>
              <a:t>(</a:t>
            </a:r>
            <a:r>
              <a:rPr dirty="0">
                <a:latin typeface="Courier New"/>
                <a:cs typeface="Courier New"/>
              </a:rPr>
              <a:t>"</a:t>
            </a:r>
            <a:r>
              <a:rPr spc="-10" dirty="0">
                <a:latin typeface="Courier New"/>
                <a:cs typeface="Courier New"/>
              </a:rPr>
              <a:t>so</a:t>
            </a:r>
            <a:r>
              <a:rPr dirty="0">
                <a:latin typeface="Courier New"/>
                <a:cs typeface="Courier New"/>
              </a:rPr>
              <a:t>m</a:t>
            </a:r>
            <a:r>
              <a:rPr spc="-10" dirty="0">
                <a:latin typeface="Courier New"/>
                <a:cs typeface="Courier New"/>
              </a:rPr>
              <a:t>et</a:t>
            </a:r>
            <a:r>
              <a:rPr dirty="0">
                <a:latin typeface="Courier New"/>
                <a:cs typeface="Courier New"/>
              </a:rPr>
              <a:t>h</a:t>
            </a:r>
            <a:r>
              <a:rPr spc="-10" dirty="0">
                <a:latin typeface="Courier New"/>
                <a:cs typeface="Courier New"/>
              </a:rPr>
              <a:t>in</a:t>
            </a:r>
            <a:r>
              <a:rPr spc="-5" dirty="0">
                <a:latin typeface="Courier New"/>
                <a:cs typeface="Courier New"/>
              </a:rPr>
              <a:t>g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w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spc="-10" dirty="0">
                <a:latin typeface="Courier New"/>
                <a:cs typeface="Courier New"/>
              </a:rPr>
              <a:t>on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0" dirty="0">
                <a:latin typeface="Courier New"/>
                <a:cs typeface="Courier New"/>
              </a:rPr>
              <a:t>")</a:t>
            </a:r>
          </a:p>
        </p:txBody>
      </p:sp>
      <p:sp>
        <p:nvSpPr>
          <p:cNvPr id="4" name="object 4"/>
          <p:cNvSpPr/>
          <p:nvPr/>
        </p:nvSpPr>
        <p:spPr>
          <a:xfrm>
            <a:off x="698373" y="4161663"/>
            <a:ext cx="1210310" cy="450850"/>
          </a:xfrm>
          <a:custGeom>
            <a:avLst/>
            <a:gdLst/>
            <a:ahLst/>
            <a:cxnLst/>
            <a:rect l="l" t="t" r="r" b="b"/>
            <a:pathLst>
              <a:path w="1210310" h="450850">
                <a:moveTo>
                  <a:pt x="0" y="450342"/>
                </a:moveTo>
                <a:lnTo>
                  <a:pt x="1210056" y="450342"/>
                </a:lnTo>
                <a:lnTo>
                  <a:pt x="1210056" y="0"/>
                </a:lnTo>
                <a:lnTo>
                  <a:pt x="0" y="0"/>
                </a:lnTo>
                <a:lnTo>
                  <a:pt x="0" y="45034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354" y="4837429"/>
            <a:ext cx="741095" cy="482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4336" y="4161663"/>
            <a:ext cx="2134870" cy="450850"/>
          </a:xfrm>
          <a:custGeom>
            <a:avLst/>
            <a:gdLst/>
            <a:ahLst/>
            <a:cxnLst/>
            <a:rect l="l" t="t" r="r" b="b"/>
            <a:pathLst>
              <a:path w="2134870" h="450850">
                <a:moveTo>
                  <a:pt x="0" y="450342"/>
                </a:moveTo>
                <a:lnTo>
                  <a:pt x="2134362" y="450342"/>
                </a:lnTo>
                <a:lnTo>
                  <a:pt x="2134362" y="0"/>
                </a:lnTo>
                <a:lnTo>
                  <a:pt x="0" y="0"/>
                </a:lnTo>
                <a:lnTo>
                  <a:pt x="0" y="45034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1545" y="4798695"/>
            <a:ext cx="1561591" cy="949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6422" y="4161663"/>
            <a:ext cx="4044315" cy="450850"/>
          </a:xfrm>
          <a:custGeom>
            <a:avLst/>
            <a:gdLst/>
            <a:ahLst/>
            <a:cxnLst/>
            <a:rect l="l" t="t" r="r" b="b"/>
            <a:pathLst>
              <a:path w="4044315" h="450850">
                <a:moveTo>
                  <a:pt x="0" y="450342"/>
                </a:moveTo>
                <a:lnTo>
                  <a:pt x="4043934" y="450342"/>
                </a:lnTo>
                <a:lnTo>
                  <a:pt x="4043934" y="0"/>
                </a:lnTo>
                <a:lnTo>
                  <a:pt x="0" y="0"/>
                </a:lnTo>
                <a:lnTo>
                  <a:pt x="0" y="450342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298" y="4843271"/>
            <a:ext cx="1942591" cy="131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5" dirty="0"/>
              <a:t>EX</a:t>
            </a:r>
            <a:r>
              <a:rPr u="none" spc="-50" dirty="0"/>
              <a:t>AM</a:t>
            </a:r>
            <a:r>
              <a:rPr u="none" spc="-55" dirty="0"/>
              <a:t>P</a:t>
            </a:r>
            <a:r>
              <a:rPr u="none" spc="-50" dirty="0"/>
              <a:t>L</a:t>
            </a:r>
            <a:r>
              <a:rPr u="none" spc="-55" dirty="0"/>
              <a:t>E</a:t>
            </a:r>
            <a:r>
              <a:rPr u="none" spc="-5" dirty="0"/>
              <a:t>:</a:t>
            </a:r>
            <a:r>
              <a:rPr u="none" spc="-105" dirty="0"/>
              <a:t> </a:t>
            </a:r>
            <a:r>
              <a:rPr u="none" spc="-50" dirty="0"/>
              <a:t>RAI</a:t>
            </a:r>
            <a:r>
              <a:rPr u="none" spc="-60" dirty="0"/>
              <a:t>S</a:t>
            </a:r>
            <a:r>
              <a:rPr u="none" spc="-50" dirty="0"/>
              <a:t>IN</a:t>
            </a:r>
            <a:r>
              <a:rPr u="none" dirty="0"/>
              <a:t>G</a:t>
            </a:r>
            <a:r>
              <a:rPr u="none" spc="-120" dirty="0"/>
              <a:t> </a:t>
            </a:r>
            <a:r>
              <a:rPr u="none" spc="-50" dirty="0"/>
              <a:t>A</a:t>
            </a:r>
            <a:r>
              <a:rPr u="none" dirty="0"/>
              <a:t>N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dirty="0"/>
              <a:t>N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456" y="1944329"/>
            <a:ext cx="3168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_rat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(L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L2</a:t>
            </a:r>
            <a:r>
              <a:rPr sz="1800" spc="-5" dirty="0">
                <a:latin typeface="Courier New"/>
                <a:cs typeface="Courier New"/>
              </a:rPr>
              <a:t>):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" y="2307736"/>
            <a:ext cx="166560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""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Ass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mes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2700" marR="5080" indent="546100">
              <a:lnSpc>
                <a:spcPct val="1369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Ret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rns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ra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io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[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8803" y="2209800"/>
            <a:ext cx="631063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200"/>
              </a:lnSpc>
            </a:pP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0" dirty="0">
                <a:latin typeface="Courier New"/>
                <a:cs typeface="Courier New"/>
              </a:rPr>
              <a:t> 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ist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o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q</a:t>
            </a:r>
            <a:r>
              <a:rPr sz="1800" spc="-10" dirty="0">
                <a:latin typeface="Courier New"/>
                <a:cs typeface="Courier New"/>
              </a:rPr>
              <a:t>ua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engt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 o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umbe</a:t>
            </a:r>
            <a:r>
              <a:rPr sz="1800" spc="-5" dirty="0">
                <a:latin typeface="Courier New"/>
                <a:cs typeface="Courier New"/>
              </a:rPr>
              <a:t>rs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tain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20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i]/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2[i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0" dirty="0">
                <a:latin typeface="Courier New"/>
                <a:cs typeface="Courier New"/>
              </a:rPr>
              <a:t> ""</a:t>
            </a:r>
            <a:r>
              <a:rPr sz="18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10" y="3435496"/>
            <a:ext cx="166560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 marR="5080" indent="-546735">
              <a:lnSpc>
                <a:spcPct val="137200"/>
              </a:lnSpc>
            </a:pPr>
            <a:r>
              <a:rPr sz="1800" spc="-10" dirty="0">
                <a:latin typeface="Courier New"/>
                <a:cs typeface="Courier New"/>
              </a:rPr>
              <a:t>fo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ind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10" dirty="0">
                <a:latin typeface="Courier New"/>
                <a:cs typeface="Courier New"/>
              </a:rPr>
              <a:t>try: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523" y="3435496"/>
            <a:ext cx="20732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rang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(len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L1)):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163" y="4187590"/>
            <a:ext cx="521652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0">
              <a:lnSpc>
                <a:spcPct val="136900"/>
              </a:lnSpc>
            </a:pPr>
            <a:r>
              <a:rPr sz="1800" spc="-10" dirty="0">
                <a:latin typeface="Courier New"/>
                <a:cs typeface="Courier New"/>
              </a:rPr>
              <a:t>rati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s.ap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en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1[in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ex]/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2[in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ex]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Courier New"/>
                <a:cs typeface="Courier New"/>
              </a:rPr>
              <a:t>exc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roDi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0" dirty="0">
                <a:latin typeface="Courier New"/>
                <a:cs typeface="Courier New"/>
              </a:rPr>
              <a:t>isio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Error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2700" marR="5715" indent="546100">
              <a:lnSpc>
                <a:spcPct val="1369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rati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s.ap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en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loat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'nan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#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exc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pt</a:t>
            </a:r>
            <a:r>
              <a:rPr sz="1800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65290" y="5003800"/>
            <a:ext cx="16649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no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num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5516" y="5691270"/>
            <a:ext cx="71584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10" dirty="0">
                <a:latin typeface="Courier New"/>
                <a:cs typeface="Courier New"/>
              </a:rPr>
              <a:t>rais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Val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eErr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('g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t_ra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io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alle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0" dirty="0" smtClean="0">
                <a:latin typeface="Courier New"/>
                <a:cs typeface="Courier New"/>
              </a:rPr>
              <a:t>wit</a:t>
            </a:r>
            <a:r>
              <a:rPr sz="1800" dirty="0" smtClean="0">
                <a:latin typeface="Courier New"/>
                <a:cs typeface="Courier New"/>
              </a:rPr>
              <a:t>h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altLang="zh-CN" spc="-10" dirty="0">
                <a:latin typeface="Courier New"/>
                <a:cs typeface="Courier New"/>
              </a:rPr>
              <a:t>ba</a:t>
            </a:r>
            <a:r>
              <a:rPr lang="en-US" altLang="zh-CN" dirty="0">
                <a:latin typeface="Courier New"/>
                <a:cs typeface="Courier New"/>
              </a:rPr>
              <a:t>d</a:t>
            </a:r>
            <a:r>
              <a:rPr lang="en-US" altLang="zh-CN" spc="-15" dirty="0">
                <a:latin typeface="Courier New"/>
                <a:cs typeface="Courier New"/>
              </a:rPr>
              <a:t> </a:t>
            </a:r>
            <a:r>
              <a:rPr lang="en-US" altLang="zh-CN" spc="-10" dirty="0" err="1">
                <a:latin typeface="Courier New"/>
                <a:cs typeface="Courier New"/>
              </a:rPr>
              <a:t>arg</a:t>
            </a:r>
            <a:r>
              <a:rPr lang="en-US" altLang="zh-CN" spc="-10" dirty="0">
                <a:latin typeface="Courier New"/>
                <a:cs typeface="Courier New"/>
              </a:rPr>
              <a:t>')</a:t>
            </a:r>
            <a:endParaRPr lang="en-US" altLang="zh-CN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5126" y="5691270"/>
            <a:ext cx="12534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810" y="6067698"/>
            <a:ext cx="1802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atio</a:t>
            </a:r>
            <a:r>
              <a:rPr sz="1800" dirty="0">
                <a:latin typeface="Courier New"/>
                <a:cs typeface="Courier New"/>
              </a:rPr>
              <a:t>s</a:t>
            </a:r>
          </a:p>
        </p:txBody>
      </p:sp>
      <p:sp>
        <p:nvSpPr>
          <p:cNvPr id="13" name="object 13"/>
          <p:cNvSpPr/>
          <p:nvPr/>
        </p:nvSpPr>
        <p:spPr>
          <a:xfrm>
            <a:off x="1325499" y="5636895"/>
            <a:ext cx="7501255" cy="321945"/>
          </a:xfrm>
          <a:custGeom>
            <a:avLst/>
            <a:gdLst/>
            <a:ahLst/>
            <a:cxnLst/>
            <a:rect l="l" t="t" r="r" b="b"/>
            <a:pathLst>
              <a:path w="7501255" h="321945">
                <a:moveTo>
                  <a:pt x="0" y="321563"/>
                </a:moveTo>
                <a:lnTo>
                  <a:pt x="7501128" y="321563"/>
                </a:lnTo>
                <a:lnTo>
                  <a:pt x="7501128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" y="4809744"/>
            <a:ext cx="1691893" cy="12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EX</a:t>
            </a:r>
            <a:r>
              <a:rPr spc="-50" dirty="0"/>
              <a:t>A</a:t>
            </a:r>
            <a:r>
              <a:rPr spc="-55" dirty="0"/>
              <a:t>MPL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0" dirty="0"/>
              <a:t> </a:t>
            </a:r>
            <a:r>
              <a:rPr spc="-55" dirty="0"/>
              <a:t>E</a:t>
            </a:r>
            <a:r>
              <a:rPr spc="-175" dirty="0"/>
              <a:t>X</a:t>
            </a:r>
            <a:r>
              <a:rPr spc="-50" dirty="0"/>
              <a:t>C</a:t>
            </a:r>
            <a:r>
              <a:rPr spc="-55" dirty="0"/>
              <a:t>E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903845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sum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subject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5" dirty="0">
                <a:latin typeface="Calibri"/>
                <a:cs typeface="Calibri"/>
              </a:rPr>
              <a:t> 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ch</a:t>
            </a: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a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tude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ades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nme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104139">
              <a:lnSpc>
                <a:spcPct val="100000"/>
              </a:lnSpc>
              <a:spcBef>
                <a:spcPts val="1795"/>
              </a:spcBef>
            </a:pP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st_g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ade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'pet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park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[80.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.0]]</a:t>
            </a:r>
            <a:r>
              <a:rPr sz="1800" dirty="0">
                <a:latin typeface="Courier New"/>
                <a:cs typeface="Courier New"/>
              </a:rPr>
              <a:t>,</a:t>
            </a:r>
          </a:p>
          <a:p>
            <a:pPr marL="20161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[[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bruc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w</a:t>
            </a:r>
            <a:r>
              <a:rPr sz="1800" spc="-10" dirty="0">
                <a:latin typeface="Courier New"/>
                <a:cs typeface="Courier New"/>
              </a:rPr>
              <a:t>ayne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00.0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80.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74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]]]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38125" indent="-225425">
              <a:lnSpc>
                <a:spcPts val="2965"/>
              </a:lnSpc>
              <a:spcBef>
                <a:spcPts val="15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clas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</a:t>
            </a:r>
            <a:r>
              <a:rPr sz="2600" spc="-5" dirty="0">
                <a:latin typeface="Calibri"/>
                <a:cs typeface="Calibri"/>
              </a:rPr>
              <a:t>, 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ade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</a:p>
          <a:p>
            <a:pPr marL="104139">
              <a:lnSpc>
                <a:spcPts val="2965"/>
              </a:lnSpc>
            </a:pP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['pe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'par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0" dirty="0">
                <a:latin typeface="Courier New"/>
                <a:cs typeface="Courier New"/>
              </a:rPr>
              <a:t>er']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[80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10" dirty="0">
                <a:latin typeface="Courier New"/>
                <a:cs typeface="Courier New"/>
              </a:rPr>
              <a:t>5.0]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78.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3333</a:t>
            </a:r>
            <a:r>
              <a:rPr sz="1800" spc="-5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'bru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e'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wayn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100.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4</a:t>
            </a:r>
            <a:r>
              <a:rPr sz="1800" spc="-10" dirty="0">
                <a:latin typeface="Courier New"/>
                <a:cs typeface="Courier New"/>
              </a:rPr>
              <a:t>.0]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84.6</a:t>
            </a:r>
            <a:r>
              <a:rPr sz="1800" spc="-5" dirty="0">
                <a:latin typeface="Courier New"/>
                <a:cs typeface="Courier New"/>
              </a:rPr>
              <a:t>6</a:t>
            </a:r>
            <a:r>
              <a:rPr sz="1800" spc="-10" dirty="0">
                <a:latin typeface="Courier New"/>
                <a:cs typeface="Courier New"/>
              </a:rPr>
              <a:t>6667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u="none" spc="-55" dirty="0"/>
              <a:t>EX</a:t>
            </a:r>
            <a:r>
              <a:rPr u="none" spc="-50" dirty="0"/>
              <a:t>AM</a:t>
            </a:r>
            <a:r>
              <a:rPr u="none" spc="-55" dirty="0"/>
              <a:t>P</a:t>
            </a:r>
            <a:r>
              <a:rPr u="none" spc="-50" dirty="0"/>
              <a:t>L</a:t>
            </a:r>
            <a:r>
              <a:rPr u="none" spc="-5"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01700" y="1066546"/>
            <a:ext cx="13944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100" dirty="0">
                <a:latin typeface="Calibri Light"/>
                <a:cs typeface="Calibri Light"/>
              </a:rPr>
              <a:t>C</a:t>
            </a:r>
            <a:r>
              <a:rPr sz="4800" b="0" spc="-50" dirty="0">
                <a:latin typeface="Calibri Light"/>
                <a:cs typeface="Calibri Light"/>
              </a:rPr>
              <a:t>OD</a:t>
            </a:r>
            <a:r>
              <a:rPr sz="4800" b="0" spc="-5" dirty="0"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283352"/>
            <a:ext cx="8257541" cy="1990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 marR="962025" indent="-546735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_sta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s(cl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ss_l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): </a:t>
            </a:r>
            <a:endParaRPr lang="en-US" sz="1800" spc="-10" dirty="0" smtClean="0">
              <a:latin typeface="Courier New"/>
              <a:cs typeface="Courier New"/>
            </a:endParaRPr>
          </a:p>
          <a:p>
            <a:pPr marL="558800" marR="962025" indent="-546735">
              <a:lnSpc>
                <a:spcPct val="120000"/>
              </a:lnSpc>
            </a:pPr>
            <a:r>
              <a:rPr lang="en-US" spc="-10" dirty="0">
                <a:latin typeface="Courier New"/>
                <a:cs typeface="Courier New"/>
              </a:rPr>
              <a:t> </a:t>
            </a:r>
            <a:r>
              <a:rPr lang="en-US" spc="-10" dirty="0" smtClean="0">
                <a:latin typeface="Courier New"/>
                <a:cs typeface="Courier New"/>
              </a:rPr>
              <a:t>   </a:t>
            </a:r>
            <a:r>
              <a:rPr sz="1800" spc="-10" dirty="0" err="1" smtClean="0">
                <a:latin typeface="Courier New"/>
                <a:cs typeface="Courier New"/>
              </a:rPr>
              <a:t>ne</a:t>
            </a:r>
            <a:r>
              <a:rPr sz="1800" spc="-5" dirty="0" err="1" smtClean="0">
                <a:latin typeface="Courier New"/>
                <a:cs typeface="Courier New"/>
              </a:rPr>
              <a:t>w</a:t>
            </a:r>
            <a:r>
              <a:rPr sz="1800" spc="-10" dirty="0" err="1" smtClean="0">
                <a:latin typeface="Courier New"/>
                <a:cs typeface="Courier New"/>
              </a:rPr>
              <a:t>_sta</a:t>
            </a:r>
            <a:r>
              <a:rPr sz="1800" spc="-5" dirty="0" err="1" smtClean="0">
                <a:latin typeface="Courier New"/>
                <a:cs typeface="Courier New"/>
              </a:rPr>
              <a:t>t</a:t>
            </a:r>
            <a:r>
              <a:rPr sz="1800" dirty="0" err="1" smtClean="0">
                <a:latin typeface="Courier New"/>
                <a:cs typeface="Courier New"/>
              </a:rPr>
              <a:t>s</a:t>
            </a:r>
            <a:r>
              <a:rPr sz="1800" spc="-15" dirty="0" smtClean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[]</a:t>
            </a:r>
            <a:endParaRPr sz="1800" dirty="0">
              <a:latin typeface="Courier New"/>
              <a:cs typeface="Courier New"/>
            </a:endParaRPr>
          </a:p>
          <a:p>
            <a:pPr marL="1105535" marR="5080" indent="-546735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fo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el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ass_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is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: </a:t>
            </a:r>
            <a:endParaRPr lang="en-US" sz="1800" dirty="0" smtClean="0">
              <a:latin typeface="Courier New"/>
              <a:cs typeface="Courier New"/>
            </a:endParaRPr>
          </a:p>
          <a:p>
            <a:pPr marL="1105535" marR="5080" indent="-546735">
              <a:lnSpc>
                <a:spcPct val="120000"/>
              </a:lnSpc>
            </a:pPr>
            <a:r>
              <a:rPr lang="en-US" sz="1800" spc="-10" dirty="0" smtClean="0">
                <a:latin typeface="Courier New"/>
                <a:cs typeface="Courier New"/>
              </a:rPr>
              <a:t>   </a:t>
            </a:r>
            <a:r>
              <a:rPr sz="1800" spc="-10" dirty="0" err="1" smtClean="0">
                <a:latin typeface="Courier New"/>
                <a:cs typeface="Courier New"/>
              </a:rPr>
              <a:t>new</a:t>
            </a:r>
            <a:r>
              <a:rPr sz="1800" spc="-5" dirty="0" err="1" smtClean="0">
                <a:latin typeface="Courier New"/>
                <a:cs typeface="Courier New"/>
              </a:rPr>
              <a:t>_</a:t>
            </a:r>
            <a:r>
              <a:rPr sz="1800" spc="-10" dirty="0" err="1" smtClean="0">
                <a:latin typeface="Courier New"/>
                <a:cs typeface="Courier New"/>
              </a:rPr>
              <a:t>stat</a:t>
            </a:r>
            <a:r>
              <a:rPr sz="1800" spc="-5" dirty="0" err="1" smtClean="0">
                <a:latin typeface="Courier New"/>
                <a:cs typeface="Courier New"/>
              </a:rPr>
              <a:t>s</a:t>
            </a:r>
            <a:r>
              <a:rPr sz="1800" spc="-10" dirty="0" err="1" smtClean="0">
                <a:latin typeface="Courier New"/>
                <a:cs typeface="Courier New"/>
              </a:rPr>
              <a:t>.app</a:t>
            </a:r>
            <a:r>
              <a:rPr sz="1800" spc="-5" dirty="0" err="1" smtClean="0">
                <a:latin typeface="Courier New"/>
                <a:cs typeface="Courier New"/>
              </a:rPr>
              <a:t>e</a:t>
            </a:r>
            <a:r>
              <a:rPr sz="1800" spc="-10" dirty="0" err="1" smtClean="0">
                <a:latin typeface="Courier New"/>
                <a:cs typeface="Courier New"/>
              </a:rPr>
              <a:t>n</a:t>
            </a:r>
            <a:r>
              <a:rPr sz="1800" spc="-15" dirty="0" err="1" smtClean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([</a:t>
            </a:r>
            <a:r>
              <a:rPr sz="1800" spc="-5" dirty="0" err="1">
                <a:latin typeface="Courier New"/>
                <a:cs typeface="Courier New"/>
              </a:rPr>
              <a:t>e</a:t>
            </a:r>
            <a:r>
              <a:rPr sz="1800" spc="-10" dirty="0" err="1">
                <a:latin typeface="Courier New"/>
                <a:cs typeface="Courier New"/>
              </a:rPr>
              <a:t>lt</a:t>
            </a:r>
            <a:r>
              <a:rPr sz="1800" spc="-10" dirty="0">
                <a:latin typeface="Courier New"/>
                <a:cs typeface="Courier New"/>
              </a:rPr>
              <a:t>[0</a:t>
            </a:r>
            <a:r>
              <a:rPr sz="1800" spc="-5" dirty="0" smtClean="0">
                <a:latin typeface="Courier New"/>
                <a:cs typeface="Courier New"/>
              </a:rPr>
              <a:t>],</a:t>
            </a:r>
            <a:r>
              <a:rPr lang="en-US" altLang="zh-CN" spc="-10" dirty="0">
                <a:latin typeface="Courier New"/>
                <a:cs typeface="Courier New"/>
              </a:rPr>
              <a:t> </a:t>
            </a:r>
            <a:r>
              <a:rPr lang="en-US" altLang="zh-CN" spc="-10" dirty="0" err="1">
                <a:latin typeface="Courier New"/>
                <a:cs typeface="Courier New"/>
              </a:rPr>
              <a:t>el</a:t>
            </a:r>
            <a:r>
              <a:rPr lang="en-US" altLang="zh-CN" spc="-5" dirty="0" err="1">
                <a:latin typeface="Courier New"/>
                <a:cs typeface="Courier New"/>
              </a:rPr>
              <a:t>t</a:t>
            </a:r>
            <a:r>
              <a:rPr lang="en-US" altLang="zh-CN" spc="-10" dirty="0">
                <a:latin typeface="Courier New"/>
                <a:cs typeface="Courier New"/>
              </a:rPr>
              <a:t>[1]</a:t>
            </a:r>
            <a:r>
              <a:rPr lang="en-US" altLang="zh-CN" dirty="0">
                <a:latin typeface="Courier New"/>
                <a:cs typeface="Courier New"/>
              </a:rPr>
              <a:t>,</a:t>
            </a:r>
            <a:r>
              <a:rPr lang="en-US" altLang="zh-CN" spc="-10" dirty="0">
                <a:latin typeface="Courier New"/>
                <a:cs typeface="Courier New"/>
              </a:rPr>
              <a:t> </a:t>
            </a:r>
            <a:r>
              <a:rPr lang="en-US" altLang="zh-CN" spc="-10" dirty="0" err="1">
                <a:latin typeface="Courier New"/>
                <a:cs typeface="Courier New"/>
              </a:rPr>
              <a:t>avg</a:t>
            </a:r>
            <a:r>
              <a:rPr lang="en-US" altLang="zh-CN" spc="-10" dirty="0">
                <a:latin typeface="Courier New"/>
                <a:cs typeface="Courier New"/>
              </a:rPr>
              <a:t>(</a:t>
            </a:r>
            <a:r>
              <a:rPr lang="en-US" altLang="zh-CN" spc="-5" dirty="0" err="1">
                <a:latin typeface="Courier New"/>
                <a:cs typeface="Courier New"/>
              </a:rPr>
              <a:t>e</a:t>
            </a:r>
            <a:r>
              <a:rPr lang="en-US" altLang="zh-CN" spc="-10" dirty="0" err="1">
                <a:latin typeface="Courier New"/>
                <a:cs typeface="Courier New"/>
              </a:rPr>
              <a:t>lt</a:t>
            </a:r>
            <a:r>
              <a:rPr lang="en-US" altLang="zh-CN" spc="-10" dirty="0">
                <a:latin typeface="Courier New"/>
                <a:cs typeface="Courier New"/>
              </a:rPr>
              <a:t>[1</a:t>
            </a:r>
            <a:r>
              <a:rPr lang="en-US" altLang="zh-CN" spc="-5" dirty="0">
                <a:latin typeface="Courier New"/>
                <a:cs typeface="Courier New"/>
              </a:rPr>
              <a:t>]</a:t>
            </a:r>
            <a:r>
              <a:rPr lang="en-US" altLang="zh-CN" spc="-10" dirty="0">
                <a:latin typeface="Courier New"/>
                <a:cs typeface="Courier New"/>
              </a:rPr>
              <a:t>)]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pPr marL="1105535" marR="5080" indent="-546735">
              <a:lnSpc>
                <a:spcPct val="120000"/>
              </a:lnSpc>
            </a:pP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ew_s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at</a:t>
            </a:r>
            <a:r>
              <a:rPr sz="1800" dirty="0">
                <a:latin typeface="Courier New"/>
                <a:cs typeface="Courier New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4258456"/>
            <a:ext cx="466979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av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(gra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es)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um(g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ades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/</a:t>
            </a:r>
            <a:r>
              <a:rPr sz="1800" spc="-10" dirty="0">
                <a:latin typeface="Courier New"/>
                <a:cs typeface="Courier New"/>
              </a:rPr>
              <a:t>len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grad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05835" y="1098188"/>
            <a:ext cx="59010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['pe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'par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0" dirty="0">
                <a:latin typeface="Courier New"/>
                <a:cs typeface="Courier New"/>
              </a:rPr>
              <a:t>er']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[80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10" dirty="0">
                <a:latin typeface="Courier New"/>
                <a:cs typeface="Courier New"/>
              </a:rPr>
              <a:t>5.0]</a:t>
            </a:r>
            <a:r>
              <a:rPr sz="1800" spc="-5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'bru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e'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wayn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100.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4</a:t>
            </a:r>
            <a:r>
              <a:rPr sz="1800" spc="-10" dirty="0">
                <a:latin typeface="Courier New"/>
                <a:cs typeface="Courier New"/>
              </a:rPr>
              <a:t>.0]]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5" dirty="0"/>
              <a:t>E</a:t>
            </a:r>
            <a:r>
              <a:rPr u="none" spc="-50" dirty="0"/>
              <a:t>R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R</a:t>
            </a:r>
            <a:r>
              <a:rPr u="none" spc="-125" dirty="0"/>
              <a:t> </a:t>
            </a:r>
            <a:r>
              <a:rPr u="none" spc="-50" dirty="0"/>
              <a:t>I</a:t>
            </a:r>
            <a:r>
              <a:rPr u="none" dirty="0"/>
              <a:t>F</a:t>
            </a:r>
            <a:r>
              <a:rPr u="none" spc="-95" dirty="0"/>
              <a:t> </a:t>
            </a:r>
            <a:r>
              <a:rPr u="none" spc="-50" dirty="0"/>
              <a:t>N</a:t>
            </a:r>
            <a:r>
              <a:rPr u="none" dirty="0"/>
              <a:t>O</a:t>
            </a:r>
            <a:r>
              <a:rPr u="none" spc="-114" dirty="0"/>
              <a:t> </a:t>
            </a:r>
            <a:r>
              <a:rPr u="none" spc="-55" dirty="0"/>
              <a:t>G</a:t>
            </a:r>
            <a:r>
              <a:rPr u="none" spc="-50" dirty="0"/>
              <a:t>RAD</a:t>
            </a:r>
            <a:r>
              <a:rPr u="none" spc="-5" dirty="0"/>
              <a:t>E</a:t>
            </a:r>
            <a:r>
              <a:rPr u="none" spc="-114" dirty="0"/>
              <a:t> </a:t>
            </a:r>
            <a:r>
              <a:rPr u="none" spc="-100" dirty="0"/>
              <a:t>F</a:t>
            </a:r>
            <a:r>
              <a:rPr u="none" spc="-55" dirty="0"/>
              <a:t>O</a:t>
            </a:r>
            <a:r>
              <a:rPr u="none" dirty="0"/>
              <a:t>R</a:t>
            </a:r>
            <a:r>
              <a:rPr u="none" spc="-105" dirty="0"/>
              <a:t> </a:t>
            </a:r>
            <a:r>
              <a:rPr u="none" dirty="0"/>
              <a:t>A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</a:t>
            </a:r>
            <a:r>
              <a:rPr spc="-55" dirty="0"/>
              <a:t>U</a:t>
            </a:r>
            <a:r>
              <a:rPr spc="-50" dirty="0"/>
              <a:t>D</a:t>
            </a:r>
            <a:r>
              <a:rPr spc="-55" dirty="0"/>
              <a:t>E</a:t>
            </a:r>
            <a:r>
              <a:rPr spc="-45" dirty="0"/>
              <a:t>N</a:t>
            </a:r>
            <a:r>
              <a:rPr dirty="0"/>
              <a:t>T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8141334" cy="214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on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tude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’t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900" spc="-5" dirty="0">
                <a:latin typeface="Courier New"/>
                <a:cs typeface="Courier New"/>
              </a:rPr>
              <a:t>te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_</a:t>
            </a:r>
            <a:r>
              <a:rPr sz="1900" spc="-5" dirty="0">
                <a:latin typeface="Courier New"/>
                <a:cs typeface="Courier New"/>
              </a:rPr>
              <a:t>gr</a:t>
            </a:r>
            <a:r>
              <a:rPr sz="1900" spc="-10" dirty="0">
                <a:latin typeface="Courier New"/>
                <a:cs typeface="Courier New"/>
              </a:rPr>
              <a:t>a</a:t>
            </a: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[</a:t>
            </a:r>
            <a:r>
              <a:rPr sz="1900" spc="-5" dirty="0">
                <a:latin typeface="Courier New"/>
                <a:cs typeface="Courier New"/>
              </a:rPr>
              <a:t>[[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te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ke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 </a:t>
            </a:r>
            <a:r>
              <a:rPr sz="1900" spc="-10" dirty="0"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.0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5</a:t>
            </a:r>
            <a:r>
              <a:rPr sz="1900" spc="-5" dirty="0">
                <a:latin typeface="Courier New"/>
                <a:cs typeface="Courier New"/>
              </a:rPr>
              <a:t>.0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8</a:t>
            </a:r>
            <a:r>
              <a:rPr sz="1900" spc="-5" dirty="0">
                <a:latin typeface="Courier New"/>
                <a:cs typeface="Courier New"/>
              </a:rPr>
              <a:t>5.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]</a:t>
            </a:r>
            <a:r>
              <a:rPr sz="1900" spc="-10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</a:t>
            </a:r>
          </a:p>
          <a:p>
            <a:pPr marL="2059305">
              <a:lnSpc>
                <a:spcPct val="100000"/>
              </a:lnSpc>
              <a:spcBef>
                <a:spcPts val="175"/>
              </a:spcBef>
            </a:pPr>
            <a:r>
              <a:rPr sz="1900" spc="-5" dirty="0">
                <a:latin typeface="Courier New"/>
                <a:cs typeface="Courier New"/>
              </a:rPr>
              <a:t>[</a:t>
            </a:r>
            <a:r>
              <a:rPr sz="1900" spc="-10" dirty="0"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b</a:t>
            </a:r>
            <a:r>
              <a:rPr sz="1900" spc="-5" dirty="0">
                <a:latin typeface="Courier New"/>
                <a:cs typeface="Courier New"/>
              </a:rPr>
              <a:t>ru</a:t>
            </a:r>
            <a:r>
              <a:rPr sz="1900" spc="-10" dirty="0">
                <a:latin typeface="Courier New"/>
                <a:cs typeface="Courier New"/>
              </a:rPr>
              <a:t>c</a:t>
            </a:r>
            <a:r>
              <a:rPr sz="1900" spc="-5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dirty="0">
                <a:latin typeface="Courier New"/>
                <a:cs typeface="Courier New"/>
              </a:rPr>
              <a:t>, 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spc="-5" dirty="0">
                <a:latin typeface="Courier New"/>
                <a:cs typeface="Courier New"/>
              </a:rPr>
              <a:t>w</a:t>
            </a:r>
            <a:r>
              <a:rPr sz="1900" spc="-10" dirty="0">
                <a:latin typeface="Courier New"/>
                <a:cs typeface="Courier New"/>
              </a:rPr>
              <a:t>a</a:t>
            </a:r>
            <a:r>
              <a:rPr sz="1900" spc="-5" dirty="0">
                <a:latin typeface="Courier New"/>
                <a:cs typeface="Courier New"/>
              </a:rPr>
              <a:t>yn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 </a:t>
            </a:r>
            <a:r>
              <a:rPr sz="1900" spc="-10" dirty="0"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.0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8</a:t>
            </a:r>
            <a:r>
              <a:rPr sz="1900" spc="-5" dirty="0">
                <a:latin typeface="Courier New"/>
                <a:cs typeface="Courier New"/>
              </a:rPr>
              <a:t>.0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7</a:t>
            </a:r>
            <a:r>
              <a:rPr sz="1900" spc="-5" dirty="0">
                <a:latin typeface="Courier New"/>
                <a:cs typeface="Courier New"/>
              </a:rPr>
              <a:t>4.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]</a:t>
            </a:r>
            <a:r>
              <a:rPr sz="1900" spc="-10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</a:t>
            </a:r>
          </a:p>
          <a:p>
            <a:pPr marL="2059305" marR="5080">
              <a:lnSpc>
                <a:spcPct val="116300"/>
              </a:lnSpc>
            </a:pPr>
            <a:r>
              <a:rPr sz="1900" spc="-5" dirty="0">
                <a:latin typeface="Courier New"/>
                <a:cs typeface="Courier New"/>
              </a:rPr>
              <a:t>[</a:t>
            </a:r>
            <a:r>
              <a:rPr sz="1900" spc="-10" dirty="0"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c</a:t>
            </a:r>
            <a:r>
              <a:rPr sz="1900" spc="-5" dirty="0">
                <a:latin typeface="Courier New"/>
                <a:cs typeface="Courier New"/>
              </a:rPr>
              <a:t>ap</a:t>
            </a:r>
            <a:r>
              <a:rPr sz="1900" spc="-10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spc="-5" dirty="0">
                <a:latin typeface="Courier New"/>
                <a:cs typeface="Courier New"/>
              </a:rPr>
              <a:t>n'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'</a:t>
            </a:r>
            <a:r>
              <a:rPr sz="1900" spc="-5" dirty="0">
                <a:latin typeface="Courier New"/>
                <a:cs typeface="Courier New"/>
              </a:rPr>
              <a:t>am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r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spc="-5" dirty="0">
                <a:latin typeface="Courier New"/>
                <a:cs typeface="Courier New"/>
              </a:rPr>
              <a:t>ca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spc="-5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</a:t>
            </a:r>
            <a:r>
              <a:rPr sz="1900" spc="-10" dirty="0">
                <a:latin typeface="Courier New"/>
                <a:cs typeface="Courier New"/>
              </a:rPr>
              <a:t>8</a:t>
            </a:r>
            <a:r>
              <a:rPr sz="1900" spc="-5" dirty="0">
                <a:latin typeface="Courier New"/>
                <a:cs typeface="Courier New"/>
              </a:rPr>
              <a:t>.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,1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.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,9</a:t>
            </a:r>
            <a:r>
              <a:rPr sz="1900" spc="-10" dirty="0">
                <a:latin typeface="Courier New"/>
                <a:cs typeface="Courier New"/>
              </a:rPr>
              <a:t>6</a:t>
            </a:r>
            <a:r>
              <a:rPr sz="1900" spc="-5" dirty="0">
                <a:latin typeface="Courier New"/>
                <a:cs typeface="Courier New"/>
              </a:rPr>
              <a:t>.</a:t>
            </a:r>
            <a:r>
              <a:rPr sz="1900" spc="-10" dirty="0">
                <a:latin typeface="Courier New"/>
                <a:cs typeface="Courier New"/>
              </a:rPr>
              <a:t>0</a:t>
            </a:r>
            <a:r>
              <a:rPr sz="1900" spc="-5" dirty="0">
                <a:latin typeface="Courier New"/>
                <a:cs typeface="Courier New"/>
              </a:rPr>
              <a:t>]], [</a:t>
            </a:r>
            <a:r>
              <a:rPr sz="1900" spc="-10" dirty="0">
                <a:latin typeface="Courier New"/>
                <a:cs typeface="Courier New"/>
              </a:rPr>
              <a:t>[</a:t>
            </a:r>
            <a:r>
              <a:rPr sz="1900" spc="-5" dirty="0">
                <a:latin typeface="Courier New"/>
                <a:cs typeface="Courier New"/>
              </a:rPr>
              <a:t>'</a:t>
            </a:r>
            <a:r>
              <a:rPr sz="1900" spc="-10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ea</a:t>
            </a:r>
            <a:r>
              <a:rPr sz="1900" spc="-10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o</a:t>
            </a:r>
            <a:r>
              <a:rPr sz="1900" spc="-5" dirty="0">
                <a:latin typeface="Courier New"/>
                <a:cs typeface="Courier New"/>
              </a:rPr>
              <a:t>ol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spc="-5" dirty="0">
                <a:latin typeface="Courier New"/>
                <a:cs typeface="Courier New"/>
              </a:rPr>
              <a:t>]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</a:t>
            </a:r>
            <a:r>
              <a:rPr sz="1900" spc="-10" dirty="0">
                <a:latin typeface="Courier New"/>
                <a:cs typeface="Courier New"/>
              </a:rPr>
              <a:t>]</a:t>
            </a:r>
            <a:r>
              <a:rPr sz="1900" spc="-5" dirty="0">
                <a:latin typeface="Courier New"/>
                <a:cs typeface="Courier New"/>
              </a:rPr>
              <a:t>]]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220942"/>
            <a:ext cx="3495040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ZeroDivisionError: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300" y="4301698"/>
            <a:ext cx="3378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float division by zero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97146"/>
            <a:ext cx="19316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ause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4961082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500" y="4961082"/>
            <a:ext cx="35312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sum(grades)/len(grades)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8377" y="4864989"/>
            <a:ext cx="1786889" cy="422909"/>
          </a:xfrm>
          <a:custGeom>
            <a:avLst/>
            <a:gdLst/>
            <a:ahLst/>
            <a:cxnLst/>
            <a:rect l="l" t="t" r="r" b="b"/>
            <a:pathLst>
              <a:path w="1786889" h="422910">
                <a:moveTo>
                  <a:pt x="0" y="422910"/>
                </a:moveTo>
                <a:lnTo>
                  <a:pt x="1786889" y="422910"/>
                </a:lnTo>
                <a:lnTo>
                  <a:pt x="1786889" y="0"/>
                </a:lnTo>
                <a:lnTo>
                  <a:pt x="0" y="0"/>
                </a:lnTo>
                <a:lnTo>
                  <a:pt x="0" y="42291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9794" y="5290439"/>
            <a:ext cx="874394" cy="539115"/>
          </a:xfrm>
          <a:custGeom>
            <a:avLst/>
            <a:gdLst/>
            <a:ahLst/>
            <a:cxnLst/>
            <a:rect l="l" t="t" r="r" b="b"/>
            <a:pathLst>
              <a:path w="874395" h="539114">
                <a:moveTo>
                  <a:pt x="16763" y="396582"/>
                </a:moveTo>
                <a:lnTo>
                  <a:pt x="9905" y="396582"/>
                </a:lnTo>
                <a:lnTo>
                  <a:pt x="8508" y="397852"/>
                </a:lnTo>
                <a:lnTo>
                  <a:pt x="5206" y="399122"/>
                </a:lnTo>
                <a:lnTo>
                  <a:pt x="3936" y="400392"/>
                </a:lnTo>
                <a:lnTo>
                  <a:pt x="2920" y="400392"/>
                </a:lnTo>
                <a:lnTo>
                  <a:pt x="2031" y="401662"/>
                </a:lnTo>
                <a:lnTo>
                  <a:pt x="1269" y="401662"/>
                </a:lnTo>
                <a:lnTo>
                  <a:pt x="253" y="402932"/>
                </a:lnTo>
                <a:lnTo>
                  <a:pt x="0" y="402932"/>
                </a:lnTo>
                <a:lnTo>
                  <a:pt x="126" y="405472"/>
                </a:lnTo>
                <a:lnTo>
                  <a:pt x="380" y="405472"/>
                </a:lnTo>
                <a:lnTo>
                  <a:pt x="68960" y="537552"/>
                </a:lnTo>
                <a:lnTo>
                  <a:pt x="69214" y="538822"/>
                </a:lnTo>
                <a:lnTo>
                  <a:pt x="75691" y="538822"/>
                </a:lnTo>
                <a:lnTo>
                  <a:pt x="77088" y="537552"/>
                </a:lnTo>
                <a:lnTo>
                  <a:pt x="78612" y="536282"/>
                </a:lnTo>
                <a:lnTo>
                  <a:pt x="80263" y="536282"/>
                </a:lnTo>
                <a:lnTo>
                  <a:pt x="81660" y="535012"/>
                </a:lnTo>
                <a:lnTo>
                  <a:pt x="82549" y="535012"/>
                </a:lnTo>
                <a:lnTo>
                  <a:pt x="83565" y="533742"/>
                </a:lnTo>
                <a:lnTo>
                  <a:pt x="84327" y="533742"/>
                </a:lnTo>
                <a:lnTo>
                  <a:pt x="84835" y="532472"/>
                </a:lnTo>
                <a:lnTo>
                  <a:pt x="85216" y="532472"/>
                </a:lnTo>
                <a:lnTo>
                  <a:pt x="85470" y="531202"/>
                </a:lnTo>
                <a:lnTo>
                  <a:pt x="85597" y="529932"/>
                </a:lnTo>
                <a:lnTo>
                  <a:pt x="85216" y="529932"/>
                </a:lnTo>
                <a:lnTo>
                  <a:pt x="16763" y="396582"/>
                </a:lnTo>
                <a:close/>
              </a:path>
              <a:path w="874395" h="539114">
                <a:moveTo>
                  <a:pt x="135254" y="395312"/>
                </a:moveTo>
                <a:lnTo>
                  <a:pt x="117474" y="395312"/>
                </a:lnTo>
                <a:lnTo>
                  <a:pt x="110997" y="397852"/>
                </a:lnTo>
                <a:lnTo>
                  <a:pt x="104012" y="401662"/>
                </a:lnTo>
                <a:lnTo>
                  <a:pt x="97408" y="404202"/>
                </a:lnTo>
                <a:lnTo>
                  <a:pt x="77977" y="437222"/>
                </a:lnTo>
                <a:lnTo>
                  <a:pt x="77850" y="443572"/>
                </a:lnTo>
                <a:lnTo>
                  <a:pt x="78993" y="449922"/>
                </a:lnTo>
                <a:lnTo>
                  <a:pt x="80263" y="457542"/>
                </a:lnTo>
                <a:lnTo>
                  <a:pt x="100583" y="493102"/>
                </a:lnTo>
                <a:lnTo>
                  <a:pt x="122808" y="505802"/>
                </a:lnTo>
                <a:lnTo>
                  <a:pt x="129031" y="505802"/>
                </a:lnTo>
                <a:lnTo>
                  <a:pt x="169735" y="489292"/>
                </a:lnTo>
                <a:lnTo>
                  <a:pt x="127634" y="489292"/>
                </a:lnTo>
                <a:lnTo>
                  <a:pt x="123951" y="486752"/>
                </a:lnTo>
                <a:lnTo>
                  <a:pt x="105155" y="466432"/>
                </a:lnTo>
                <a:lnTo>
                  <a:pt x="127825" y="455002"/>
                </a:lnTo>
                <a:lnTo>
                  <a:pt x="99059" y="455002"/>
                </a:lnTo>
                <a:lnTo>
                  <a:pt x="97281" y="451192"/>
                </a:lnTo>
                <a:lnTo>
                  <a:pt x="96138" y="447382"/>
                </a:lnTo>
                <a:lnTo>
                  <a:pt x="94868" y="439762"/>
                </a:lnTo>
                <a:lnTo>
                  <a:pt x="94995" y="435952"/>
                </a:lnTo>
                <a:lnTo>
                  <a:pt x="124967" y="409282"/>
                </a:lnTo>
                <a:lnTo>
                  <a:pt x="155786" y="409282"/>
                </a:lnTo>
                <a:lnTo>
                  <a:pt x="154431" y="408012"/>
                </a:lnTo>
                <a:lnTo>
                  <a:pt x="150240" y="402932"/>
                </a:lnTo>
                <a:lnTo>
                  <a:pt x="145541" y="400392"/>
                </a:lnTo>
                <a:lnTo>
                  <a:pt x="140461" y="397852"/>
                </a:lnTo>
                <a:lnTo>
                  <a:pt x="135254" y="395312"/>
                </a:lnTo>
                <a:close/>
              </a:path>
              <a:path w="874395" h="539114">
                <a:moveTo>
                  <a:pt x="180466" y="462622"/>
                </a:moveTo>
                <a:lnTo>
                  <a:pt x="176402" y="462622"/>
                </a:lnTo>
                <a:lnTo>
                  <a:pt x="175386" y="463892"/>
                </a:lnTo>
                <a:lnTo>
                  <a:pt x="174116" y="465162"/>
                </a:lnTo>
                <a:lnTo>
                  <a:pt x="172973" y="466432"/>
                </a:lnTo>
                <a:lnTo>
                  <a:pt x="169417" y="470242"/>
                </a:lnTo>
                <a:lnTo>
                  <a:pt x="167385" y="472782"/>
                </a:lnTo>
                <a:lnTo>
                  <a:pt x="164972" y="475322"/>
                </a:lnTo>
                <a:lnTo>
                  <a:pt x="162051" y="476592"/>
                </a:lnTo>
                <a:lnTo>
                  <a:pt x="159003" y="479132"/>
                </a:lnTo>
                <a:lnTo>
                  <a:pt x="131825" y="489292"/>
                </a:lnTo>
                <a:lnTo>
                  <a:pt x="169735" y="489292"/>
                </a:lnTo>
                <a:lnTo>
                  <a:pt x="171449" y="488022"/>
                </a:lnTo>
                <a:lnTo>
                  <a:pt x="174370" y="485482"/>
                </a:lnTo>
                <a:lnTo>
                  <a:pt x="179196" y="481672"/>
                </a:lnTo>
                <a:lnTo>
                  <a:pt x="181101" y="479132"/>
                </a:lnTo>
                <a:lnTo>
                  <a:pt x="182371" y="477862"/>
                </a:lnTo>
                <a:lnTo>
                  <a:pt x="183768" y="476592"/>
                </a:lnTo>
                <a:lnTo>
                  <a:pt x="184530" y="475322"/>
                </a:lnTo>
                <a:lnTo>
                  <a:pt x="185038" y="472782"/>
                </a:lnTo>
                <a:lnTo>
                  <a:pt x="185038" y="471512"/>
                </a:lnTo>
                <a:lnTo>
                  <a:pt x="184784" y="471512"/>
                </a:lnTo>
                <a:lnTo>
                  <a:pt x="184657" y="470242"/>
                </a:lnTo>
                <a:lnTo>
                  <a:pt x="184403" y="470242"/>
                </a:lnTo>
                <a:lnTo>
                  <a:pt x="183895" y="468972"/>
                </a:lnTo>
                <a:lnTo>
                  <a:pt x="183641" y="467702"/>
                </a:lnTo>
                <a:lnTo>
                  <a:pt x="183133" y="467702"/>
                </a:lnTo>
                <a:lnTo>
                  <a:pt x="181990" y="465162"/>
                </a:lnTo>
                <a:lnTo>
                  <a:pt x="181482" y="463892"/>
                </a:lnTo>
                <a:lnTo>
                  <a:pt x="180847" y="463892"/>
                </a:lnTo>
                <a:lnTo>
                  <a:pt x="180466" y="462622"/>
                </a:lnTo>
                <a:close/>
              </a:path>
              <a:path w="874395" h="539114">
                <a:moveTo>
                  <a:pt x="179069" y="461352"/>
                </a:moveTo>
                <a:lnTo>
                  <a:pt x="177672" y="461352"/>
                </a:lnTo>
                <a:lnTo>
                  <a:pt x="177164" y="462622"/>
                </a:lnTo>
                <a:lnTo>
                  <a:pt x="179577" y="462622"/>
                </a:lnTo>
                <a:lnTo>
                  <a:pt x="179069" y="461352"/>
                </a:lnTo>
                <a:close/>
              </a:path>
              <a:path w="874395" h="539114">
                <a:moveTo>
                  <a:pt x="185038" y="364832"/>
                </a:moveTo>
                <a:lnTo>
                  <a:pt x="177545" y="364832"/>
                </a:lnTo>
                <a:lnTo>
                  <a:pt x="176021" y="366102"/>
                </a:lnTo>
                <a:lnTo>
                  <a:pt x="174624" y="366102"/>
                </a:lnTo>
                <a:lnTo>
                  <a:pt x="173354" y="367372"/>
                </a:lnTo>
                <a:lnTo>
                  <a:pt x="171576" y="368642"/>
                </a:lnTo>
                <a:lnTo>
                  <a:pt x="170941" y="368642"/>
                </a:lnTo>
                <a:lnTo>
                  <a:pt x="170560" y="369912"/>
                </a:lnTo>
                <a:lnTo>
                  <a:pt x="169798" y="369912"/>
                </a:lnTo>
                <a:lnTo>
                  <a:pt x="169925" y="372452"/>
                </a:lnTo>
                <a:lnTo>
                  <a:pt x="170179" y="372452"/>
                </a:lnTo>
                <a:lnTo>
                  <a:pt x="216407" y="461352"/>
                </a:lnTo>
                <a:lnTo>
                  <a:pt x="216661" y="462622"/>
                </a:lnTo>
                <a:lnTo>
                  <a:pt x="220979" y="462622"/>
                </a:lnTo>
                <a:lnTo>
                  <a:pt x="223265" y="461352"/>
                </a:lnTo>
                <a:lnTo>
                  <a:pt x="226186" y="460082"/>
                </a:lnTo>
                <a:lnTo>
                  <a:pt x="227837" y="460082"/>
                </a:lnTo>
                <a:lnTo>
                  <a:pt x="229107" y="458812"/>
                </a:lnTo>
                <a:lnTo>
                  <a:pt x="231139" y="457542"/>
                </a:lnTo>
                <a:lnTo>
                  <a:pt x="231774" y="457542"/>
                </a:lnTo>
                <a:lnTo>
                  <a:pt x="232790" y="456272"/>
                </a:lnTo>
                <a:lnTo>
                  <a:pt x="233044" y="455002"/>
                </a:lnTo>
                <a:lnTo>
                  <a:pt x="233044" y="453732"/>
                </a:lnTo>
                <a:lnTo>
                  <a:pt x="232790" y="453732"/>
                </a:lnTo>
                <a:lnTo>
                  <a:pt x="200532" y="390232"/>
                </a:lnTo>
                <a:lnTo>
                  <a:pt x="202056" y="382612"/>
                </a:lnTo>
                <a:lnTo>
                  <a:pt x="204215" y="376262"/>
                </a:lnTo>
                <a:lnTo>
                  <a:pt x="191134" y="376262"/>
                </a:lnTo>
                <a:lnTo>
                  <a:pt x="185038" y="364832"/>
                </a:lnTo>
                <a:close/>
              </a:path>
              <a:path w="874395" h="539114">
                <a:moveTo>
                  <a:pt x="155786" y="409282"/>
                </a:moveTo>
                <a:lnTo>
                  <a:pt x="124967" y="409282"/>
                </a:lnTo>
                <a:lnTo>
                  <a:pt x="131444" y="411822"/>
                </a:lnTo>
                <a:lnTo>
                  <a:pt x="138048" y="415632"/>
                </a:lnTo>
                <a:lnTo>
                  <a:pt x="143382" y="420712"/>
                </a:lnTo>
                <a:lnTo>
                  <a:pt x="147700" y="429602"/>
                </a:lnTo>
                <a:lnTo>
                  <a:pt x="99059" y="455002"/>
                </a:lnTo>
                <a:lnTo>
                  <a:pt x="127825" y="455002"/>
                </a:lnTo>
                <a:lnTo>
                  <a:pt x="165607" y="435952"/>
                </a:lnTo>
                <a:lnTo>
                  <a:pt x="166877" y="434682"/>
                </a:lnTo>
                <a:lnTo>
                  <a:pt x="167512" y="432142"/>
                </a:lnTo>
                <a:lnTo>
                  <a:pt x="168274" y="430872"/>
                </a:lnTo>
                <a:lnTo>
                  <a:pt x="168020" y="428332"/>
                </a:lnTo>
                <a:lnTo>
                  <a:pt x="166623" y="425792"/>
                </a:lnTo>
                <a:lnTo>
                  <a:pt x="165099" y="423252"/>
                </a:lnTo>
                <a:lnTo>
                  <a:pt x="162051" y="416902"/>
                </a:lnTo>
                <a:lnTo>
                  <a:pt x="158495" y="411822"/>
                </a:lnTo>
                <a:lnTo>
                  <a:pt x="155786" y="409282"/>
                </a:lnTo>
                <a:close/>
              </a:path>
              <a:path w="874395" h="539114">
                <a:moveTo>
                  <a:pt x="349249" y="277202"/>
                </a:moveTo>
                <a:lnTo>
                  <a:pt x="346963" y="277202"/>
                </a:lnTo>
                <a:lnTo>
                  <a:pt x="320039" y="291172"/>
                </a:lnTo>
                <a:lnTo>
                  <a:pt x="317753" y="292442"/>
                </a:lnTo>
                <a:lnTo>
                  <a:pt x="315340" y="292442"/>
                </a:lnTo>
                <a:lnTo>
                  <a:pt x="307720" y="296252"/>
                </a:lnTo>
                <a:lnTo>
                  <a:pt x="304926" y="297522"/>
                </a:lnTo>
                <a:lnTo>
                  <a:pt x="299973" y="300062"/>
                </a:lnTo>
                <a:lnTo>
                  <a:pt x="295655" y="302602"/>
                </a:lnTo>
                <a:lnTo>
                  <a:pt x="292226" y="306412"/>
                </a:lnTo>
                <a:lnTo>
                  <a:pt x="288670" y="310222"/>
                </a:lnTo>
                <a:lnTo>
                  <a:pt x="286130" y="314032"/>
                </a:lnTo>
                <a:lnTo>
                  <a:pt x="284606" y="319112"/>
                </a:lnTo>
                <a:lnTo>
                  <a:pt x="282955" y="322922"/>
                </a:lnTo>
                <a:lnTo>
                  <a:pt x="282479" y="326732"/>
                </a:lnTo>
                <a:lnTo>
                  <a:pt x="282416" y="329272"/>
                </a:lnTo>
                <a:lnTo>
                  <a:pt x="283082" y="338162"/>
                </a:lnTo>
                <a:lnTo>
                  <a:pt x="297560" y="359752"/>
                </a:lnTo>
                <a:lnTo>
                  <a:pt x="300608" y="362292"/>
                </a:lnTo>
                <a:lnTo>
                  <a:pt x="303910" y="363562"/>
                </a:lnTo>
                <a:lnTo>
                  <a:pt x="302767" y="367372"/>
                </a:lnTo>
                <a:lnTo>
                  <a:pt x="302259" y="371182"/>
                </a:lnTo>
                <a:lnTo>
                  <a:pt x="302217" y="372452"/>
                </a:lnTo>
                <a:lnTo>
                  <a:pt x="302132" y="378802"/>
                </a:lnTo>
                <a:lnTo>
                  <a:pt x="303275" y="383882"/>
                </a:lnTo>
                <a:lnTo>
                  <a:pt x="305307" y="387692"/>
                </a:lnTo>
                <a:lnTo>
                  <a:pt x="306831" y="390232"/>
                </a:lnTo>
                <a:lnTo>
                  <a:pt x="308990" y="392772"/>
                </a:lnTo>
                <a:lnTo>
                  <a:pt x="311784" y="394042"/>
                </a:lnTo>
                <a:lnTo>
                  <a:pt x="314705" y="396582"/>
                </a:lnTo>
                <a:lnTo>
                  <a:pt x="322325" y="396582"/>
                </a:lnTo>
                <a:lnTo>
                  <a:pt x="321055" y="399122"/>
                </a:lnTo>
                <a:lnTo>
                  <a:pt x="320039" y="402932"/>
                </a:lnTo>
                <a:lnTo>
                  <a:pt x="318515" y="406742"/>
                </a:lnTo>
                <a:lnTo>
                  <a:pt x="318134" y="409282"/>
                </a:lnTo>
                <a:lnTo>
                  <a:pt x="317880" y="411822"/>
                </a:lnTo>
                <a:lnTo>
                  <a:pt x="317753" y="414362"/>
                </a:lnTo>
                <a:lnTo>
                  <a:pt x="318007" y="416902"/>
                </a:lnTo>
                <a:lnTo>
                  <a:pt x="334771" y="438492"/>
                </a:lnTo>
                <a:lnTo>
                  <a:pt x="348487" y="438492"/>
                </a:lnTo>
                <a:lnTo>
                  <a:pt x="359790" y="435952"/>
                </a:lnTo>
                <a:lnTo>
                  <a:pt x="366267" y="433412"/>
                </a:lnTo>
                <a:lnTo>
                  <a:pt x="380999" y="425792"/>
                </a:lnTo>
                <a:lnTo>
                  <a:pt x="383984" y="423252"/>
                </a:lnTo>
                <a:lnTo>
                  <a:pt x="342391" y="423252"/>
                </a:lnTo>
                <a:lnTo>
                  <a:pt x="338454" y="420712"/>
                </a:lnTo>
                <a:lnTo>
                  <a:pt x="336295" y="415632"/>
                </a:lnTo>
                <a:lnTo>
                  <a:pt x="335533" y="414362"/>
                </a:lnTo>
                <a:lnTo>
                  <a:pt x="335025" y="413092"/>
                </a:lnTo>
                <a:lnTo>
                  <a:pt x="334263" y="410552"/>
                </a:lnTo>
                <a:lnTo>
                  <a:pt x="334263" y="405472"/>
                </a:lnTo>
                <a:lnTo>
                  <a:pt x="334644" y="402932"/>
                </a:lnTo>
                <a:lnTo>
                  <a:pt x="335152" y="401662"/>
                </a:lnTo>
                <a:lnTo>
                  <a:pt x="335787" y="399122"/>
                </a:lnTo>
                <a:lnTo>
                  <a:pt x="336676" y="396582"/>
                </a:lnTo>
                <a:lnTo>
                  <a:pt x="337946" y="394042"/>
                </a:lnTo>
                <a:lnTo>
                  <a:pt x="361441" y="382612"/>
                </a:lnTo>
                <a:lnTo>
                  <a:pt x="364172" y="381342"/>
                </a:lnTo>
                <a:lnTo>
                  <a:pt x="327405" y="381342"/>
                </a:lnTo>
                <a:lnTo>
                  <a:pt x="321563" y="380072"/>
                </a:lnTo>
                <a:lnTo>
                  <a:pt x="319531" y="378802"/>
                </a:lnTo>
                <a:lnTo>
                  <a:pt x="318261" y="376262"/>
                </a:lnTo>
                <a:lnTo>
                  <a:pt x="317245" y="374992"/>
                </a:lnTo>
                <a:lnTo>
                  <a:pt x="316737" y="372452"/>
                </a:lnTo>
                <a:lnTo>
                  <a:pt x="316737" y="368642"/>
                </a:lnTo>
                <a:lnTo>
                  <a:pt x="317499" y="364832"/>
                </a:lnTo>
                <a:lnTo>
                  <a:pt x="330707" y="364832"/>
                </a:lnTo>
                <a:lnTo>
                  <a:pt x="334390" y="363562"/>
                </a:lnTo>
                <a:lnTo>
                  <a:pt x="343280" y="358482"/>
                </a:lnTo>
                <a:lnTo>
                  <a:pt x="347598" y="355942"/>
                </a:lnTo>
                <a:lnTo>
                  <a:pt x="351027" y="352132"/>
                </a:lnTo>
                <a:lnTo>
                  <a:pt x="320039" y="352132"/>
                </a:lnTo>
                <a:lnTo>
                  <a:pt x="309879" y="349592"/>
                </a:lnTo>
                <a:lnTo>
                  <a:pt x="305815" y="345782"/>
                </a:lnTo>
                <a:lnTo>
                  <a:pt x="302767" y="339432"/>
                </a:lnTo>
                <a:lnTo>
                  <a:pt x="301370" y="336892"/>
                </a:lnTo>
                <a:lnTo>
                  <a:pt x="300481" y="334352"/>
                </a:lnTo>
                <a:lnTo>
                  <a:pt x="299465" y="328002"/>
                </a:lnTo>
                <a:lnTo>
                  <a:pt x="299465" y="325462"/>
                </a:lnTo>
                <a:lnTo>
                  <a:pt x="311149" y="310222"/>
                </a:lnTo>
                <a:lnTo>
                  <a:pt x="317245" y="306412"/>
                </a:lnTo>
                <a:lnTo>
                  <a:pt x="353377" y="306412"/>
                </a:lnTo>
                <a:lnTo>
                  <a:pt x="352424" y="305142"/>
                </a:lnTo>
                <a:lnTo>
                  <a:pt x="347598" y="300062"/>
                </a:lnTo>
                <a:lnTo>
                  <a:pt x="344550" y="298792"/>
                </a:lnTo>
                <a:lnTo>
                  <a:pt x="340994" y="297522"/>
                </a:lnTo>
                <a:lnTo>
                  <a:pt x="354837" y="289902"/>
                </a:lnTo>
                <a:lnTo>
                  <a:pt x="355345" y="289902"/>
                </a:lnTo>
                <a:lnTo>
                  <a:pt x="355599" y="287362"/>
                </a:lnTo>
                <a:lnTo>
                  <a:pt x="354964" y="284822"/>
                </a:lnTo>
                <a:lnTo>
                  <a:pt x="352678" y="279742"/>
                </a:lnTo>
                <a:lnTo>
                  <a:pt x="351535" y="278472"/>
                </a:lnTo>
                <a:lnTo>
                  <a:pt x="349249" y="277202"/>
                </a:lnTo>
                <a:close/>
              </a:path>
              <a:path w="874395" h="539114">
                <a:moveTo>
                  <a:pt x="281431" y="430872"/>
                </a:moveTo>
                <a:lnTo>
                  <a:pt x="278002" y="430872"/>
                </a:lnTo>
                <a:lnTo>
                  <a:pt x="278383" y="432142"/>
                </a:lnTo>
                <a:lnTo>
                  <a:pt x="280542" y="432142"/>
                </a:lnTo>
                <a:lnTo>
                  <a:pt x="281431" y="430872"/>
                </a:lnTo>
                <a:close/>
              </a:path>
              <a:path w="874395" h="539114">
                <a:moveTo>
                  <a:pt x="260095" y="358482"/>
                </a:moveTo>
                <a:lnTo>
                  <a:pt x="232028" y="358482"/>
                </a:lnTo>
                <a:lnTo>
                  <a:pt x="237362" y="362292"/>
                </a:lnTo>
                <a:lnTo>
                  <a:pt x="239902" y="363562"/>
                </a:lnTo>
                <a:lnTo>
                  <a:pt x="244728" y="368642"/>
                </a:lnTo>
                <a:lnTo>
                  <a:pt x="247268" y="372452"/>
                </a:lnTo>
                <a:lnTo>
                  <a:pt x="249808" y="377532"/>
                </a:lnTo>
                <a:lnTo>
                  <a:pt x="276859" y="430872"/>
                </a:lnTo>
                <a:lnTo>
                  <a:pt x="283717" y="430872"/>
                </a:lnTo>
                <a:lnTo>
                  <a:pt x="285114" y="429602"/>
                </a:lnTo>
                <a:lnTo>
                  <a:pt x="288289" y="428332"/>
                </a:lnTo>
                <a:lnTo>
                  <a:pt x="289559" y="427062"/>
                </a:lnTo>
                <a:lnTo>
                  <a:pt x="291591" y="425792"/>
                </a:lnTo>
                <a:lnTo>
                  <a:pt x="292353" y="425792"/>
                </a:lnTo>
                <a:lnTo>
                  <a:pt x="292734" y="424522"/>
                </a:lnTo>
                <a:lnTo>
                  <a:pt x="293496" y="424522"/>
                </a:lnTo>
                <a:lnTo>
                  <a:pt x="293496" y="423252"/>
                </a:lnTo>
                <a:lnTo>
                  <a:pt x="293623" y="423252"/>
                </a:lnTo>
                <a:lnTo>
                  <a:pt x="293496" y="421982"/>
                </a:lnTo>
                <a:lnTo>
                  <a:pt x="293242" y="421982"/>
                </a:lnTo>
                <a:lnTo>
                  <a:pt x="265048" y="367372"/>
                </a:lnTo>
                <a:lnTo>
                  <a:pt x="261746" y="361022"/>
                </a:lnTo>
                <a:lnTo>
                  <a:pt x="260095" y="358482"/>
                </a:lnTo>
                <a:close/>
              </a:path>
              <a:path w="874395" h="539114">
                <a:moveTo>
                  <a:pt x="402526" y="378802"/>
                </a:moveTo>
                <a:lnTo>
                  <a:pt x="371728" y="378802"/>
                </a:lnTo>
                <a:lnTo>
                  <a:pt x="380110" y="380072"/>
                </a:lnTo>
                <a:lnTo>
                  <a:pt x="383285" y="381342"/>
                </a:lnTo>
                <a:lnTo>
                  <a:pt x="385190" y="385152"/>
                </a:lnTo>
                <a:lnTo>
                  <a:pt x="386333" y="387692"/>
                </a:lnTo>
                <a:lnTo>
                  <a:pt x="387095" y="390232"/>
                </a:lnTo>
                <a:lnTo>
                  <a:pt x="387349" y="395312"/>
                </a:lnTo>
                <a:lnTo>
                  <a:pt x="386841" y="397852"/>
                </a:lnTo>
                <a:lnTo>
                  <a:pt x="385571" y="400392"/>
                </a:lnTo>
                <a:lnTo>
                  <a:pt x="384428" y="402932"/>
                </a:lnTo>
                <a:lnTo>
                  <a:pt x="382396" y="405472"/>
                </a:lnTo>
                <a:lnTo>
                  <a:pt x="379475" y="408012"/>
                </a:lnTo>
                <a:lnTo>
                  <a:pt x="376681" y="411822"/>
                </a:lnTo>
                <a:lnTo>
                  <a:pt x="372744" y="414362"/>
                </a:lnTo>
                <a:lnTo>
                  <a:pt x="360044" y="420712"/>
                </a:lnTo>
                <a:lnTo>
                  <a:pt x="353313" y="421982"/>
                </a:lnTo>
                <a:lnTo>
                  <a:pt x="342391" y="423252"/>
                </a:lnTo>
                <a:lnTo>
                  <a:pt x="383984" y="423252"/>
                </a:lnTo>
                <a:lnTo>
                  <a:pt x="386968" y="420712"/>
                </a:lnTo>
                <a:lnTo>
                  <a:pt x="396366" y="411822"/>
                </a:lnTo>
                <a:lnTo>
                  <a:pt x="399668" y="408012"/>
                </a:lnTo>
                <a:lnTo>
                  <a:pt x="401700" y="402932"/>
                </a:lnTo>
                <a:lnTo>
                  <a:pt x="403859" y="399122"/>
                </a:lnTo>
                <a:lnTo>
                  <a:pt x="404748" y="394042"/>
                </a:lnTo>
                <a:lnTo>
                  <a:pt x="404653" y="390232"/>
                </a:lnTo>
                <a:lnTo>
                  <a:pt x="404537" y="387692"/>
                </a:lnTo>
                <a:lnTo>
                  <a:pt x="404367" y="385152"/>
                </a:lnTo>
                <a:lnTo>
                  <a:pt x="403224" y="380072"/>
                </a:lnTo>
                <a:lnTo>
                  <a:pt x="402526" y="378802"/>
                </a:lnTo>
                <a:close/>
              </a:path>
              <a:path w="874395" h="539114">
                <a:moveTo>
                  <a:pt x="15112" y="395312"/>
                </a:moveTo>
                <a:lnTo>
                  <a:pt x="12064" y="395312"/>
                </a:lnTo>
                <a:lnTo>
                  <a:pt x="11048" y="396582"/>
                </a:lnTo>
                <a:lnTo>
                  <a:pt x="15620" y="396582"/>
                </a:lnTo>
                <a:lnTo>
                  <a:pt x="15112" y="395312"/>
                </a:lnTo>
                <a:close/>
              </a:path>
              <a:path w="874395" h="539114">
                <a:moveTo>
                  <a:pt x="379602" y="362292"/>
                </a:moveTo>
                <a:lnTo>
                  <a:pt x="375538" y="362292"/>
                </a:lnTo>
                <a:lnTo>
                  <a:pt x="367029" y="364832"/>
                </a:lnTo>
                <a:lnTo>
                  <a:pt x="358139" y="367372"/>
                </a:lnTo>
                <a:lnTo>
                  <a:pt x="330707" y="380072"/>
                </a:lnTo>
                <a:lnTo>
                  <a:pt x="327405" y="381342"/>
                </a:lnTo>
                <a:lnTo>
                  <a:pt x="364172" y="381342"/>
                </a:lnTo>
                <a:lnTo>
                  <a:pt x="366902" y="380072"/>
                </a:lnTo>
                <a:lnTo>
                  <a:pt x="371728" y="378802"/>
                </a:lnTo>
                <a:lnTo>
                  <a:pt x="402526" y="378802"/>
                </a:lnTo>
                <a:lnTo>
                  <a:pt x="399033" y="372452"/>
                </a:lnTo>
                <a:lnTo>
                  <a:pt x="396493" y="369912"/>
                </a:lnTo>
                <a:lnTo>
                  <a:pt x="393572" y="367372"/>
                </a:lnTo>
                <a:lnTo>
                  <a:pt x="390524" y="364832"/>
                </a:lnTo>
                <a:lnTo>
                  <a:pt x="387095" y="363562"/>
                </a:lnTo>
                <a:lnTo>
                  <a:pt x="379602" y="362292"/>
                </a:lnTo>
                <a:close/>
              </a:path>
              <a:path w="874395" h="539114">
                <a:moveTo>
                  <a:pt x="234568" y="339432"/>
                </a:moveTo>
                <a:lnTo>
                  <a:pt x="199770" y="355942"/>
                </a:lnTo>
                <a:lnTo>
                  <a:pt x="191134" y="376262"/>
                </a:lnTo>
                <a:lnTo>
                  <a:pt x="204215" y="376262"/>
                </a:lnTo>
                <a:lnTo>
                  <a:pt x="206755" y="371182"/>
                </a:lnTo>
                <a:lnTo>
                  <a:pt x="209422" y="366102"/>
                </a:lnTo>
                <a:lnTo>
                  <a:pt x="212724" y="362292"/>
                </a:lnTo>
                <a:lnTo>
                  <a:pt x="219963" y="358482"/>
                </a:lnTo>
                <a:lnTo>
                  <a:pt x="260095" y="358482"/>
                </a:lnTo>
                <a:lnTo>
                  <a:pt x="258444" y="355942"/>
                </a:lnTo>
                <a:lnTo>
                  <a:pt x="251586" y="348322"/>
                </a:lnTo>
                <a:lnTo>
                  <a:pt x="247776" y="344512"/>
                </a:lnTo>
                <a:lnTo>
                  <a:pt x="239140" y="340702"/>
                </a:lnTo>
                <a:lnTo>
                  <a:pt x="234568" y="339432"/>
                </a:lnTo>
                <a:close/>
              </a:path>
              <a:path w="874395" h="539114">
                <a:moveTo>
                  <a:pt x="327024" y="364832"/>
                </a:moveTo>
                <a:lnTo>
                  <a:pt x="317499" y="364832"/>
                </a:lnTo>
                <a:lnTo>
                  <a:pt x="320039" y="366102"/>
                </a:lnTo>
                <a:lnTo>
                  <a:pt x="323214" y="366102"/>
                </a:lnTo>
                <a:lnTo>
                  <a:pt x="327024" y="364832"/>
                </a:lnTo>
                <a:close/>
              </a:path>
              <a:path w="874395" h="539114">
                <a:moveTo>
                  <a:pt x="184403" y="363562"/>
                </a:moveTo>
                <a:lnTo>
                  <a:pt x="180847" y="363562"/>
                </a:lnTo>
                <a:lnTo>
                  <a:pt x="178815" y="364832"/>
                </a:lnTo>
                <a:lnTo>
                  <a:pt x="184784" y="364832"/>
                </a:lnTo>
                <a:lnTo>
                  <a:pt x="184403" y="363562"/>
                </a:lnTo>
                <a:close/>
              </a:path>
              <a:path w="874395" h="539114">
                <a:moveTo>
                  <a:pt x="353377" y="306412"/>
                </a:moveTo>
                <a:lnTo>
                  <a:pt x="322960" y="306412"/>
                </a:lnTo>
                <a:lnTo>
                  <a:pt x="333120" y="308952"/>
                </a:lnTo>
                <a:lnTo>
                  <a:pt x="337184" y="312762"/>
                </a:lnTo>
                <a:lnTo>
                  <a:pt x="340359" y="319112"/>
                </a:lnTo>
                <a:lnTo>
                  <a:pt x="341756" y="321652"/>
                </a:lnTo>
                <a:lnTo>
                  <a:pt x="342645" y="324192"/>
                </a:lnTo>
                <a:lnTo>
                  <a:pt x="343153" y="326732"/>
                </a:lnTo>
                <a:lnTo>
                  <a:pt x="343534" y="330542"/>
                </a:lnTo>
                <a:lnTo>
                  <a:pt x="343534" y="333082"/>
                </a:lnTo>
                <a:lnTo>
                  <a:pt x="342264" y="338162"/>
                </a:lnTo>
                <a:lnTo>
                  <a:pt x="340994" y="340702"/>
                </a:lnTo>
                <a:lnTo>
                  <a:pt x="339216" y="343242"/>
                </a:lnTo>
                <a:lnTo>
                  <a:pt x="337311" y="344512"/>
                </a:lnTo>
                <a:lnTo>
                  <a:pt x="334771" y="347052"/>
                </a:lnTo>
                <a:lnTo>
                  <a:pt x="331596" y="348322"/>
                </a:lnTo>
                <a:lnTo>
                  <a:pt x="325500" y="352132"/>
                </a:lnTo>
                <a:lnTo>
                  <a:pt x="351027" y="352132"/>
                </a:lnTo>
                <a:lnTo>
                  <a:pt x="354456" y="348322"/>
                </a:lnTo>
                <a:lnTo>
                  <a:pt x="357123" y="344512"/>
                </a:lnTo>
                <a:lnTo>
                  <a:pt x="360425" y="335622"/>
                </a:lnTo>
                <a:lnTo>
                  <a:pt x="361060" y="330542"/>
                </a:lnTo>
                <a:lnTo>
                  <a:pt x="360171" y="321652"/>
                </a:lnTo>
                <a:lnTo>
                  <a:pt x="358647" y="316572"/>
                </a:lnTo>
                <a:lnTo>
                  <a:pt x="355980" y="311492"/>
                </a:lnTo>
                <a:lnTo>
                  <a:pt x="354329" y="307682"/>
                </a:lnTo>
                <a:lnTo>
                  <a:pt x="353377" y="306412"/>
                </a:lnTo>
                <a:close/>
              </a:path>
              <a:path w="874395" h="539114">
                <a:moveTo>
                  <a:pt x="399703" y="278472"/>
                </a:moveTo>
                <a:lnTo>
                  <a:pt x="378713" y="278472"/>
                </a:lnTo>
                <a:lnTo>
                  <a:pt x="408431" y="335622"/>
                </a:lnTo>
                <a:lnTo>
                  <a:pt x="411225" y="339432"/>
                </a:lnTo>
                <a:lnTo>
                  <a:pt x="417067" y="347052"/>
                </a:lnTo>
                <a:lnTo>
                  <a:pt x="420242" y="348322"/>
                </a:lnTo>
                <a:lnTo>
                  <a:pt x="423671" y="350862"/>
                </a:lnTo>
                <a:lnTo>
                  <a:pt x="426973" y="352132"/>
                </a:lnTo>
                <a:lnTo>
                  <a:pt x="430656" y="352132"/>
                </a:lnTo>
                <a:lnTo>
                  <a:pt x="453262" y="343242"/>
                </a:lnTo>
                <a:lnTo>
                  <a:pt x="455802" y="341972"/>
                </a:lnTo>
                <a:lnTo>
                  <a:pt x="456945" y="340702"/>
                </a:lnTo>
                <a:lnTo>
                  <a:pt x="457961" y="339432"/>
                </a:lnTo>
                <a:lnTo>
                  <a:pt x="458850" y="338162"/>
                </a:lnTo>
                <a:lnTo>
                  <a:pt x="459612" y="338162"/>
                </a:lnTo>
                <a:lnTo>
                  <a:pt x="460628" y="335622"/>
                </a:lnTo>
                <a:lnTo>
                  <a:pt x="460628" y="334352"/>
                </a:lnTo>
                <a:lnTo>
                  <a:pt x="434212" y="334352"/>
                </a:lnTo>
                <a:lnTo>
                  <a:pt x="427354" y="330542"/>
                </a:lnTo>
                <a:lnTo>
                  <a:pt x="424052" y="325462"/>
                </a:lnTo>
                <a:lnTo>
                  <a:pt x="399703" y="278472"/>
                </a:lnTo>
                <a:close/>
              </a:path>
              <a:path w="874395" h="539114">
                <a:moveTo>
                  <a:pt x="457199" y="325462"/>
                </a:moveTo>
                <a:lnTo>
                  <a:pt x="450214" y="325462"/>
                </a:lnTo>
                <a:lnTo>
                  <a:pt x="449579" y="326732"/>
                </a:lnTo>
                <a:lnTo>
                  <a:pt x="448817" y="328002"/>
                </a:lnTo>
                <a:lnTo>
                  <a:pt x="447928" y="328002"/>
                </a:lnTo>
                <a:lnTo>
                  <a:pt x="446785" y="329272"/>
                </a:lnTo>
                <a:lnTo>
                  <a:pt x="445769" y="330542"/>
                </a:lnTo>
                <a:lnTo>
                  <a:pt x="444499" y="330542"/>
                </a:lnTo>
                <a:lnTo>
                  <a:pt x="438276" y="334352"/>
                </a:lnTo>
                <a:lnTo>
                  <a:pt x="460628" y="334352"/>
                </a:lnTo>
                <a:lnTo>
                  <a:pt x="460374" y="333082"/>
                </a:lnTo>
                <a:lnTo>
                  <a:pt x="459993" y="331812"/>
                </a:lnTo>
                <a:lnTo>
                  <a:pt x="459358" y="330542"/>
                </a:lnTo>
                <a:lnTo>
                  <a:pt x="458342" y="328002"/>
                </a:lnTo>
                <a:lnTo>
                  <a:pt x="457199" y="325462"/>
                </a:lnTo>
                <a:close/>
              </a:path>
              <a:path w="874395" h="539114">
                <a:moveTo>
                  <a:pt x="454786" y="322922"/>
                </a:moveTo>
                <a:lnTo>
                  <a:pt x="452373" y="322922"/>
                </a:lnTo>
                <a:lnTo>
                  <a:pt x="451865" y="324192"/>
                </a:lnTo>
                <a:lnTo>
                  <a:pt x="450849" y="325462"/>
                </a:lnTo>
                <a:lnTo>
                  <a:pt x="456691" y="325462"/>
                </a:lnTo>
                <a:lnTo>
                  <a:pt x="456056" y="324192"/>
                </a:lnTo>
                <a:lnTo>
                  <a:pt x="455167" y="324192"/>
                </a:lnTo>
                <a:lnTo>
                  <a:pt x="454786" y="322922"/>
                </a:lnTo>
                <a:close/>
              </a:path>
              <a:path w="874395" h="539114">
                <a:moveTo>
                  <a:pt x="487552" y="324192"/>
                </a:moveTo>
                <a:lnTo>
                  <a:pt x="484123" y="324192"/>
                </a:lnTo>
                <a:lnTo>
                  <a:pt x="484504" y="325462"/>
                </a:lnTo>
                <a:lnTo>
                  <a:pt x="486663" y="325462"/>
                </a:lnTo>
                <a:lnTo>
                  <a:pt x="487552" y="324192"/>
                </a:lnTo>
                <a:close/>
              </a:path>
              <a:path w="874395" h="539114">
                <a:moveTo>
                  <a:pt x="430529" y="181952"/>
                </a:moveTo>
                <a:lnTo>
                  <a:pt x="424052" y="181952"/>
                </a:lnTo>
                <a:lnTo>
                  <a:pt x="421004" y="183222"/>
                </a:lnTo>
                <a:lnTo>
                  <a:pt x="419353" y="184492"/>
                </a:lnTo>
                <a:lnTo>
                  <a:pt x="418083" y="185762"/>
                </a:lnTo>
                <a:lnTo>
                  <a:pt x="416051" y="187032"/>
                </a:lnTo>
                <a:lnTo>
                  <a:pt x="415416" y="187032"/>
                </a:lnTo>
                <a:lnTo>
                  <a:pt x="414400" y="188302"/>
                </a:lnTo>
                <a:lnTo>
                  <a:pt x="414146" y="189572"/>
                </a:lnTo>
                <a:lnTo>
                  <a:pt x="414146" y="190842"/>
                </a:lnTo>
                <a:lnTo>
                  <a:pt x="414527" y="190842"/>
                </a:lnTo>
                <a:lnTo>
                  <a:pt x="482980" y="324192"/>
                </a:lnTo>
                <a:lnTo>
                  <a:pt x="489838" y="324192"/>
                </a:lnTo>
                <a:lnTo>
                  <a:pt x="491108" y="322922"/>
                </a:lnTo>
                <a:lnTo>
                  <a:pt x="494410" y="321652"/>
                </a:lnTo>
                <a:lnTo>
                  <a:pt x="495680" y="320382"/>
                </a:lnTo>
                <a:lnTo>
                  <a:pt x="497712" y="319112"/>
                </a:lnTo>
                <a:lnTo>
                  <a:pt x="498474" y="319112"/>
                </a:lnTo>
                <a:lnTo>
                  <a:pt x="498855" y="317842"/>
                </a:lnTo>
                <a:lnTo>
                  <a:pt x="499363" y="317842"/>
                </a:lnTo>
                <a:lnTo>
                  <a:pt x="499617" y="316572"/>
                </a:lnTo>
                <a:lnTo>
                  <a:pt x="499617" y="315302"/>
                </a:lnTo>
                <a:lnTo>
                  <a:pt x="499363" y="315302"/>
                </a:lnTo>
                <a:lnTo>
                  <a:pt x="467105" y="253072"/>
                </a:lnTo>
                <a:lnTo>
                  <a:pt x="468756" y="245452"/>
                </a:lnTo>
                <a:lnTo>
                  <a:pt x="470788" y="237832"/>
                </a:lnTo>
                <a:lnTo>
                  <a:pt x="471423" y="236562"/>
                </a:lnTo>
                <a:lnTo>
                  <a:pt x="458469" y="236562"/>
                </a:lnTo>
                <a:lnTo>
                  <a:pt x="430529" y="181952"/>
                </a:lnTo>
                <a:close/>
              </a:path>
              <a:path w="874395" h="539114">
                <a:moveTo>
                  <a:pt x="526732" y="220052"/>
                </a:moveTo>
                <a:lnTo>
                  <a:pt x="495680" y="220052"/>
                </a:lnTo>
                <a:lnTo>
                  <a:pt x="498601" y="221322"/>
                </a:lnTo>
                <a:lnTo>
                  <a:pt x="503935" y="223862"/>
                </a:lnTo>
                <a:lnTo>
                  <a:pt x="506475" y="225132"/>
                </a:lnTo>
                <a:lnTo>
                  <a:pt x="508888" y="228942"/>
                </a:lnTo>
                <a:lnTo>
                  <a:pt x="511301" y="231482"/>
                </a:lnTo>
                <a:lnTo>
                  <a:pt x="513841" y="235292"/>
                </a:lnTo>
                <a:lnTo>
                  <a:pt x="543813" y="292442"/>
                </a:lnTo>
                <a:lnTo>
                  <a:pt x="544194" y="293712"/>
                </a:lnTo>
                <a:lnTo>
                  <a:pt x="548004" y="293712"/>
                </a:lnTo>
                <a:lnTo>
                  <a:pt x="549147" y="292442"/>
                </a:lnTo>
                <a:lnTo>
                  <a:pt x="551687" y="292442"/>
                </a:lnTo>
                <a:lnTo>
                  <a:pt x="553338" y="291172"/>
                </a:lnTo>
                <a:lnTo>
                  <a:pt x="554862" y="289902"/>
                </a:lnTo>
                <a:lnTo>
                  <a:pt x="557148" y="288632"/>
                </a:lnTo>
                <a:lnTo>
                  <a:pt x="558164" y="288632"/>
                </a:lnTo>
                <a:lnTo>
                  <a:pt x="558926" y="287362"/>
                </a:lnTo>
                <a:lnTo>
                  <a:pt x="559815" y="286092"/>
                </a:lnTo>
                <a:lnTo>
                  <a:pt x="560069" y="286092"/>
                </a:lnTo>
                <a:lnTo>
                  <a:pt x="560069" y="284822"/>
                </a:lnTo>
                <a:lnTo>
                  <a:pt x="559815" y="283552"/>
                </a:lnTo>
                <a:lnTo>
                  <a:pt x="531748" y="228942"/>
                </a:lnTo>
                <a:lnTo>
                  <a:pt x="528446" y="222592"/>
                </a:lnTo>
                <a:lnTo>
                  <a:pt x="526732" y="220052"/>
                </a:lnTo>
                <a:close/>
              </a:path>
              <a:path w="874395" h="539114">
                <a:moveTo>
                  <a:pt x="376427" y="234022"/>
                </a:moveTo>
                <a:lnTo>
                  <a:pt x="371347" y="234022"/>
                </a:lnTo>
                <a:lnTo>
                  <a:pt x="367156" y="236562"/>
                </a:lnTo>
                <a:lnTo>
                  <a:pt x="365632" y="236562"/>
                </a:lnTo>
                <a:lnTo>
                  <a:pt x="363346" y="239102"/>
                </a:lnTo>
                <a:lnTo>
                  <a:pt x="362330" y="239102"/>
                </a:lnTo>
                <a:lnTo>
                  <a:pt x="361568" y="240372"/>
                </a:lnTo>
                <a:lnTo>
                  <a:pt x="361187" y="240372"/>
                </a:lnTo>
                <a:lnTo>
                  <a:pt x="360679" y="241642"/>
                </a:lnTo>
                <a:lnTo>
                  <a:pt x="360425" y="241642"/>
                </a:lnTo>
                <a:lnTo>
                  <a:pt x="360425" y="242912"/>
                </a:lnTo>
                <a:lnTo>
                  <a:pt x="371728" y="264502"/>
                </a:lnTo>
                <a:lnTo>
                  <a:pt x="358774" y="272122"/>
                </a:lnTo>
                <a:lnTo>
                  <a:pt x="358012" y="272122"/>
                </a:lnTo>
                <a:lnTo>
                  <a:pt x="357758" y="273392"/>
                </a:lnTo>
                <a:lnTo>
                  <a:pt x="357631" y="273392"/>
                </a:lnTo>
                <a:lnTo>
                  <a:pt x="357631" y="274662"/>
                </a:lnTo>
                <a:lnTo>
                  <a:pt x="357758" y="275932"/>
                </a:lnTo>
                <a:lnTo>
                  <a:pt x="358139" y="277202"/>
                </a:lnTo>
                <a:lnTo>
                  <a:pt x="358393" y="277202"/>
                </a:lnTo>
                <a:lnTo>
                  <a:pt x="358901" y="278472"/>
                </a:lnTo>
                <a:lnTo>
                  <a:pt x="360679" y="282282"/>
                </a:lnTo>
                <a:lnTo>
                  <a:pt x="361949" y="283552"/>
                </a:lnTo>
                <a:lnTo>
                  <a:pt x="364235" y="284822"/>
                </a:lnTo>
                <a:lnTo>
                  <a:pt x="366267" y="284822"/>
                </a:lnTo>
                <a:lnTo>
                  <a:pt x="378713" y="278472"/>
                </a:lnTo>
                <a:lnTo>
                  <a:pt x="399703" y="278472"/>
                </a:lnTo>
                <a:lnTo>
                  <a:pt x="395096" y="269582"/>
                </a:lnTo>
                <a:lnTo>
                  <a:pt x="417956" y="258152"/>
                </a:lnTo>
                <a:lnTo>
                  <a:pt x="418972" y="258152"/>
                </a:lnTo>
                <a:lnTo>
                  <a:pt x="419480" y="256882"/>
                </a:lnTo>
                <a:lnTo>
                  <a:pt x="388111" y="256882"/>
                </a:lnTo>
                <a:lnTo>
                  <a:pt x="376808" y="235292"/>
                </a:lnTo>
                <a:lnTo>
                  <a:pt x="376427" y="234022"/>
                </a:lnTo>
                <a:close/>
              </a:path>
              <a:path w="874395" h="539114">
                <a:moveTo>
                  <a:pt x="413638" y="244182"/>
                </a:moveTo>
                <a:lnTo>
                  <a:pt x="410971" y="244182"/>
                </a:lnTo>
                <a:lnTo>
                  <a:pt x="388111" y="256882"/>
                </a:lnTo>
                <a:lnTo>
                  <a:pt x="419480" y="256882"/>
                </a:lnTo>
                <a:lnTo>
                  <a:pt x="419607" y="254342"/>
                </a:lnTo>
                <a:lnTo>
                  <a:pt x="418972" y="251802"/>
                </a:lnTo>
                <a:lnTo>
                  <a:pt x="417829" y="249262"/>
                </a:lnTo>
                <a:lnTo>
                  <a:pt x="417067" y="247992"/>
                </a:lnTo>
                <a:lnTo>
                  <a:pt x="416559" y="247992"/>
                </a:lnTo>
                <a:lnTo>
                  <a:pt x="415924" y="246722"/>
                </a:lnTo>
                <a:lnTo>
                  <a:pt x="415416" y="245452"/>
                </a:lnTo>
                <a:lnTo>
                  <a:pt x="414146" y="245452"/>
                </a:lnTo>
                <a:lnTo>
                  <a:pt x="413638" y="244182"/>
                </a:lnTo>
                <a:close/>
              </a:path>
              <a:path w="874395" h="539114">
                <a:moveTo>
                  <a:pt x="505840" y="202272"/>
                </a:moveTo>
                <a:lnTo>
                  <a:pt x="490854" y="202272"/>
                </a:lnTo>
                <a:lnTo>
                  <a:pt x="485393" y="203542"/>
                </a:lnTo>
                <a:lnTo>
                  <a:pt x="479424" y="207352"/>
                </a:lnTo>
                <a:lnTo>
                  <a:pt x="474598" y="208622"/>
                </a:lnTo>
                <a:lnTo>
                  <a:pt x="470407" y="212432"/>
                </a:lnTo>
                <a:lnTo>
                  <a:pt x="466978" y="217512"/>
                </a:lnTo>
                <a:lnTo>
                  <a:pt x="463422" y="222592"/>
                </a:lnTo>
                <a:lnTo>
                  <a:pt x="460628" y="228942"/>
                </a:lnTo>
                <a:lnTo>
                  <a:pt x="458469" y="236562"/>
                </a:lnTo>
                <a:lnTo>
                  <a:pt x="471423" y="236562"/>
                </a:lnTo>
                <a:lnTo>
                  <a:pt x="473328" y="232752"/>
                </a:lnTo>
                <a:lnTo>
                  <a:pt x="475995" y="228942"/>
                </a:lnTo>
                <a:lnTo>
                  <a:pt x="479297" y="225132"/>
                </a:lnTo>
                <a:lnTo>
                  <a:pt x="483361" y="222592"/>
                </a:lnTo>
                <a:lnTo>
                  <a:pt x="489711" y="220052"/>
                </a:lnTo>
                <a:lnTo>
                  <a:pt x="526732" y="220052"/>
                </a:lnTo>
                <a:lnTo>
                  <a:pt x="525017" y="217512"/>
                </a:lnTo>
                <a:lnTo>
                  <a:pt x="518159" y="209892"/>
                </a:lnTo>
                <a:lnTo>
                  <a:pt x="514349" y="207352"/>
                </a:lnTo>
                <a:lnTo>
                  <a:pt x="510031" y="204812"/>
                </a:lnTo>
                <a:lnTo>
                  <a:pt x="505840" y="202272"/>
                </a:lnTo>
                <a:close/>
              </a:path>
              <a:path w="874395" h="539114">
                <a:moveTo>
                  <a:pt x="429259" y="180682"/>
                </a:moveTo>
                <a:lnTo>
                  <a:pt x="427227" y="180682"/>
                </a:lnTo>
                <a:lnTo>
                  <a:pt x="426211" y="181952"/>
                </a:lnTo>
                <a:lnTo>
                  <a:pt x="429767" y="181952"/>
                </a:lnTo>
                <a:lnTo>
                  <a:pt x="429259" y="180682"/>
                </a:lnTo>
                <a:close/>
              </a:path>
              <a:path w="874395" h="539114">
                <a:moveTo>
                  <a:pt x="606043" y="143637"/>
                </a:moveTo>
                <a:lnTo>
                  <a:pt x="604519" y="143637"/>
                </a:lnTo>
                <a:lnTo>
                  <a:pt x="603630" y="143891"/>
                </a:lnTo>
                <a:lnTo>
                  <a:pt x="602487" y="144399"/>
                </a:lnTo>
                <a:lnTo>
                  <a:pt x="601344" y="144780"/>
                </a:lnTo>
                <a:lnTo>
                  <a:pt x="599947" y="145415"/>
                </a:lnTo>
                <a:lnTo>
                  <a:pt x="598296" y="146304"/>
                </a:lnTo>
                <a:lnTo>
                  <a:pt x="596772" y="147066"/>
                </a:lnTo>
                <a:lnTo>
                  <a:pt x="591565" y="151511"/>
                </a:lnTo>
                <a:lnTo>
                  <a:pt x="591565" y="153035"/>
                </a:lnTo>
                <a:lnTo>
                  <a:pt x="638047" y="242697"/>
                </a:lnTo>
                <a:lnTo>
                  <a:pt x="638555" y="243713"/>
                </a:lnTo>
                <a:lnTo>
                  <a:pt x="639063" y="243840"/>
                </a:lnTo>
                <a:lnTo>
                  <a:pt x="639444" y="244094"/>
                </a:lnTo>
                <a:lnTo>
                  <a:pt x="641603" y="244094"/>
                </a:lnTo>
                <a:lnTo>
                  <a:pt x="642492" y="243840"/>
                </a:lnTo>
                <a:lnTo>
                  <a:pt x="644778" y="243078"/>
                </a:lnTo>
                <a:lnTo>
                  <a:pt x="646175" y="242443"/>
                </a:lnTo>
                <a:lnTo>
                  <a:pt x="647699" y="241554"/>
                </a:lnTo>
                <a:lnTo>
                  <a:pt x="649350" y="240792"/>
                </a:lnTo>
                <a:lnTo>
                  <a:pt x="650747" y="240030"/>
                </a:lnTo>
                <a:lnTo>
                  <a:pt x="651636" y="239268"/>
                </a:lnTo>
                <a:lnTo>
                  <a:pt x="652652" y="238633"/>
                </a:lnTo>
                <a:lnTo>
                  <a:pt x="653414" y="237998"/>
                </a:lnTo>
                <a:lnTo>
                  <a:pt x="653795" y="237363"/>
                </a:lnTo>
                <a:lnTo>
                  <a:pt x="654303" y="236855"/>
                </a:lnTo>
                <a:lnTo>
                  <a:pt x="654557" y="236347"/>
                </a:lnTo>
                <a:lnTo>
                  <a:pt x="654684" y="235839"/>
                </a:lnTo>
                <a:lnTo>
                  <a:pt x="654684" y="234823"/>
                </a:lnTo>
                <a:lnTo>
                  <a:pt x="654303" y="234315"/>
                </a:lnTo>
                <a:lnTo>
                  <a:pt x="608202" y="145034"/>
                </a:lnTo>
                <a:lnTo>
                  <a:pt x="607948" y="144653"/>
                </a:lnTo>
                <a:lnTo>
                  <a:pt x="607567" y="144272"/>
                </a:lnTo>
                <a:lnTo>
                  <a:pt x="607059" y="144018"/>
                </a:lnTo>
                <a:lnTo>
                  <a:pt x="606678" y="143764"/>
                </a:lnTo>
                <a:lnTo>
                  <a:pt x="606043" y="143637"/>
                </a:lnTo>
                <a:close/>
              </a:path>
              <a:path w="874395" h="539114">
                <a:moveTo>
                  <a:pt x="673480" y="203073"/>
                </a:moveTo>
                <a:lnTo>
                  <a:pt x="672083" y="203200"/>
                </a:lnTo>
                <a:lnTo>
                  <a:pt x="671448" y="203581"/>
                </a:lnTo>
                <a:lnTo>
                  <a:pt x="670940" y="203835"/>
                </a:lnTo>
                <a:lnTo>
                  <a:pt x="670559" y="204089"/>
                </a:lnTo>
                <a:lnTo>
                  <a:pt x="670305" y="204597"/>
                </a:lnTo>
                <a:lnTo>
                  <a:pt x="670051" y="204978"/>
                </a:lnTo>
                <a:lnTo>
                  <a:pt x="670075" y="206248"/>
                </a:lnTo>
                <a:lnTo>
                  <a:pt x="670305" y="207518"/>
                </a:lnTo>
                <a:lnTo>
                  <a:pt x="670686" y="208534"/>
                </a:lnTo>
                <a:lnTo>
                  <a:pt x="670940" y="209423"/>
                </a:lnTo>
                <a:lnTo>
                  <a:pt x="672083" y="211709"/>
                </a:lnTo>
                <a:lnTo>
                  <a:pt x="673226" y="213741"/>
                </a:lnTo>
                <a:lnTo>
                  <a:pt x="674115" y="215392"/>
                </a:lnTo>
                <a:lnTo>
                  <a:pt x="675131" y="216408"/>
                </a:lnTo>
                <a:lnTo>
                  <a:pt x="676020" y="217424"/>
                </a:lnTo>
                <a:lnTo>
                  <a:pt x="677036" y="218059"/>
                </a:lnTo>
                <a:lnTo>
                  <a:pt x="678179" y="218313"/>
                </a:lnTo>
                <a:lnTo>
                  <a:pt x="679195" y="218567"/>
                </a:lnTo>
                <a:lnTo>
                  <a:pt x="680719" y="218694"/>
                </a:lnTo>
                <a:lnTo>
                  <a:pt x="684783" y="218694"/>
                </a:lnTo>
                <a:lnTo>
                  <a:pt x="687069" y="218567"/>
                </a:lnTo>
                <a:lnTo>
                  <a:pt x="689736" y="218059"/>
                </a:lnTo>
                <a:lnTo>
                  <a:pt x="692530" y="217678"/>
                </a:lnTo>
                <a:lnTo>
                  <a:pt x="720447" y="203454"/>
                </a:lnTo>
                <a:lnTo>
                  <a:pt x="677163" y="203454"/>
                </a:lnTo>
                <a:lnTo>
                  <a:pt x="675258" y="203200"/>
                </a:lnTo>
                <a:lnTo>
                  <a:pt x="673480" y="203073"/>
                </a:lnTo>
                <a:close/>
              </a:path>
              <a:path w="874395" h="539114">
                <a:moveTo>
                  <a:pt x="729230" y="167386"/>
                </a:moveTo>
                <a:lnTo>
                  <a:pt x="697102" y="167386"/>
                </a:lnTo>
                <a:lnTo>
                  <a:pt x="702690" y="167894"/>
                </a:lnTo>
                <a:lnTo>
                  <a:pt x="705230" y="168529"/>
                </a:lnTo>
                <a:lnTo>
                  <a:pt x="714628" y="181991"/>
                </a:lnTo>
                <a:lnTo>
                  <a:pt x="714628" y="184277"/>
                </a:lnTo>
                <a:lnTo>
                  <a:pt x="714120" y="186309"/>
                </a:lnTo>
                <a:lnTo>
                  <a:pt x="712977" y="188341"/>
                </a:lnTo>
                <a:lnTo>
                  <a:pt x="711961" y="190373"/>
                </a:lnTo>
                <a:lnTo>
                  <a:pt x="701420" y="198755"/>
                </a:lnTo>
                <a:lnTo>
                  <a:pt x="697737" y="200660"/>
                </a:lnTo>
                <a:lnTo>
                  <a:pt x="694308" y="201930"/>
                </a:lnTo>
                <a:lnTo>
                  <a:pt x="691006" y="202565"/>
                </a:lnTo>
                <a:lnTo>
                  <a:pt x="687704" y="203073"/>
                </a:lnTo>
                <a:lnTo>
                  <a:pt x="684656" y="203454"/>
                </a:lnTo>
                <a:lnTo>
                  <a:pt x="720447" y="203454"/>
                </a:lnTo>
                <a:lnTo>
                  <a:pt x="721105" y="202819"/>
                </a:lnTo>
                <a:lnTo>
                  <a:pt x="724788" y="199390"/>
                </a:lnTo>
                <a:lnTo>
                  <a:pt x="727582" y="195580"/>
                </a:lnTo>
                <a:lnTo>
                  <a:pt x="729360" y="191516"/>
                </a:lnTo>
                <a:lnTo>
                  <a:pt x="731265" y="187452"/>
                </a:lnTo>
                <a:lnTo>
                  <a:pt x="732027" y="183261"/>
                </a:lnTo>
                <a:lnTo>
                  <a:pt x="731773" y="174371"/>
                </a:lnTo>
                <a:lnTo>
                  <a:pt x="730503" y="169799"/>
                </a:lnTo>
                <a:lnTo>
                  <a:pt x="729230" y="167386"/>
                </a:lnTo>
                <a:close/>
              </a:path>
              <a:path w="874395" h="539114">
                <a:moveTo>
                  <a:pt x="686053" y="105029"/>
                </a:moveTo>
                <a:lnTo>
                  <a:pt x="682624" y="105029"/>
                </a:lnTo>
                <a:lnTo>
                  <a:pt x="680592" y="105283"/>
                </a:lnTo>
                <a:lnTo>
                  <a:pt x="676147" y="106045"/>
                </a:lnTo>
                <a:lnTo>
                  <a:pt x="673734" y="106680"/>
                </a:lnTo>
                <a:lnTo>
                  <a:pt x="671194" y="107569"/>
                </a:lnTo>
                <a:lnTo>
                  <a:pt x="668654" y="108331"/>
                </a:lnTo>
                <a:lnTo>
                  <a:pt x="643508" y="131191"/>
                </a:lnTo>
                <a:lnTo>
                  <a:pt x="641984" y="135001"/>
                </a:lnTo>
                <a:lnTo>
                  <a:pt x="641476" y="138938"/>
                </a:lnTo>
                <a:lnTo>
                  <a:pt x="641756" y="143129"/>
                </a:lnTo>
                <a:lnTo>
                  <a:pt x="642111" y="146685"/>
                </a:lnTo>
                <a:lnTo>
                  <a:pt x="661034" y="167767"/>
                </a:lnTo>
                <a:lnTo>
                  <a:pt x="664209" y="168783"/>
                </a:lnTo>
                <a:lnTo>
                  <a:pt x="667511" y="169291"/>
                </a:lnTo>
                <a:lnTo>
                  <a:pt x="677798" y="169164"/>
                </a:lnTo>
                <a:lnTo>
                  <a:pt x="681100" y="168910"/>
                </a:lnTo>
                <a:lnTo>
                  <a:pt x="687831" y="168148"/>
                </a:lnTo>
                <a:lnTo>
                  <a:pt x="691006" y="167894"/>
                </a:lnTo>
                <a:lnTo>
                  <a:pt x="694181" y="167513"/>
                </a:lnTo>
                <a:lnTo>
                  <a:pt x="697102" y="167386"/>
                </a:lnTo>
                <a:lnTo>
                  <a:pt x="729230" y="167386"/>
                </a:lnTo>
                <a:lnTo>
                  <a:pt x="728090" y="165227"/>
                </a:lnTo>
                <a:lnTo>
                  <a:pt x="714483" y="152527"/>
                </a:lnTo>
                <a:lnTo>
                  <a:pt x="675766" y="152527"/>
                </a:lnTo>
                <a:lnTo>
                  <a:pt x="672972" y="152273"/>
                </a:lnTo>
                <a:lnTo>
                  <a:pt x="670178" y="152146"/>
                </a:lnTo>
                <a:lnTo>
                  <a:pt x="667638" y="151511"/>
                </a:lnTo>
                <a:lnTo>
                  <a:pt x="665479" y="150368"/>
                </a:lnTo>
                <a:lnTo>
                  <a:pt x="663193" y="149352"/>
                </a:lnTo>
                <a:lnTo>
                  <a:pt x="661415" y="147447"/>
                </a:lnTo>
                <a:lnTo>
                  <a:pt x="660000" y="144653"/>
                </a:lnTo>
                <a:lnTo>
                  <a:pt x="659129" y="143129"/>
                </a:lnTo>
                <a:lnTo>
                  <a:pt x="658621" y="141224"/>
                </a:lnTo>
                <a:lnTo>
                  <a:pt x="658367" y="137287"/>
                </a:lnTo>
                <a:lnTo>
                  <a:pt x="658621" y="135382"/>
                </a:lnTo>
                <a:lnTo>
                  <a:pt x="678941" y="120269"/>
                </a:lnTo>
                <a:lnTo>
                  <a:pt x="681735" y="119634"/>
                </a:lnTo>
                <a:lnTo>
                  <a:pt x="684275" y="119380"/>
                </a:lnTo>
                <a:lnTo>
                  <a:pt x="694562" y="119380"/>
                </a:lnTo>
                <a:lnTo>
                  <a:pt x="695197" y="119126"/>
                </a:lnTo>
                <a:lnTo>
                  <a:pt x="695578" y="118872"/>
                </a:lnTo>
                <a:lnTo>
                  <a:pt x="695832" y="118618"/>
                </a:lnTo>
                <a:lnTo>
                  <a:pt x="696340" y="117856"/>
                </a:lnTo>
                <a:lnTo>
                  <a:pt x="696340" y="116586"/>
                </a:lnTo>
                <a:lnTo>
                  <a:pt x="696086" y="115189"/>
                </a:lnTo>
                <a:lnTo>
                  <a:pt x="695705" y="114300"/>
                </a:lnTo>
                <a:lnTo>
                  <a:pt x="695451" y="113411"/>
                </a:lnTo>
                <a:lnTo>
                  <a:pt x="694943" y="112522"/>
                </a:lnTo>
                <a:lnTo>
                  <a:pt x="694435" y="111379"/>
                </a:lnTo>
                <a:lnTo>
                  <a:pt x="693800" y="110236"/>
                </a:lnTo>
                <a:lnTo>
                  <a:pt x="693292" y="109474"/>
                </a:lnTo>
                <a:lnTo>
                  <a:pt x="692911" y="108712"/>
                </a:lnTo>
                <a:lnTo>
                  <a:pt x="692403" y="108077"/>
                </a:lnTo>
                <a:lnTo>
                  <a:pt x="692022" y="107442"/>
                </a:lnTo>
                <a:lnTo>
                  <a:pt x="691641" y="107061"/>
                </a:lnTo>
                <a:lnTo>
                  <a:pt x="691260" y="106553"/>
                </a:lnTo>
                <a:lnTo>
                  <a:pt x="690879" y="106299"/>
                </a:lnTo>
                <a:lnTo>
                  <a:pt x="690371" y="105918"/>
                </a:lnTo>
                <a:lnTo>
                  <a:pt x="689990" y="105664"/>
                </a:lnTo>
                <a:lnTo>
                  <a:pt x="689228" y="105537"/>
                </a:lnTo>
                <a:lnTo>
                  <a:pt x="688339" y="105283"/>
                </a:lnTo>
                <a:lnTo>
                  <a:pt x="687323" y="105156"/>
                </a:lnTo>
                <a:lnTo>
                  <a:pt x="686053" y="105029"/>
                </a:lnTo>
                <a:close/>
              </a:path>
              <a:path w="874395" h="539114">
                <a:moveTo>
                  <a:pt x="705865" y="150495"/>
                </a:moveTo>
                <a:lnTo>
                  <a:pt x="702309" y="150622"/>
                </a:lnTo>
                <a:lnTo>
                  <a:pt x="695451" y="150749"/>
                </a:lnTo>
                <a:lnTo>
                  <a:pt x="688720" y="151511"/>
                </a:lnTo>
                <a:lnTo>
                  <a:pt x="685291" y="151765"/>
                </a:lnTo>
                <a:lnTo>
                  <a:pt x="678814" y="152527"/>
                </a:lnTo>
                <a:lnTo>
                  <a:pt x="714483" y="152527"/>
                </a:lnTo>
                <a:lnTo>
                  <a:pt x="709040" y="151003"/>
                </a:lnTo>
                <a:lnTo>
                  <a:pt x="705865" y="150495"/>
                </a:lnTo>
                <a:close/>
              </a:path>
              <a:path w="874395" h="539114">
                <a:moveTo>
                  <a:pt x="586231" y="106807"/>
                </a:moveTo>
                <a:lnTo>
                  <a:pt x="583183" y="107442"/>
                </a:lnTo>
                <a:lnTo>
                  <a:pt x="579373" y="109474"/>
                </a:lnTo>
                <a:lnTo>
                  <a:pt x="575436" y="111506"/>
                </a:lnTo>
                <a:lnTo>
                  <a:pt x="573150" y="113538"/>
                </a:lnTo>
                <a:lnTo>
                  <a:pt x="572388" y="115697"/>
                </a:lnTo>
                <a:lnTo>
                  <a:pt x="571753" y="117856"/>
                </a:lnTo>
                <a:lnTo>
                  <a:pt x="572388" y="120777"/>
                </a:lnTo>
                <a:lnTo>
                  <a:pt x="582548" y="131826"/>
                </a:lnTo>
                <a:lnTo>
                  <a:pt x="585469" y="131191"/>
                </a:lnTo>
                <a:lnTo>
                  <a:pt x="589406" y="129159"/>
                </a:lnTo>
                <a:lnTo>
                  <a:pt x="593216" y="127127"/>
                </a:lnTo>
                <a:lnTo>
                  <a:pt x="595629" y="125095"/>
                </a:lnTo>
                <a:lnTo>
                  <a:pt x="596264" y="122936"/>
                </a:lnTo>
                <a:lnTo>
                  <a:pt x="597026" y="120777"/>
                </a:lnTo>
                <a:lnTo>
                  <a:pt x="588263" y="107315"/>
                </a:lnTo>
                <a:lnTo>
                  <a:pt x="586231" y="106807"/>
                </a:lnTo>
                <a:close/>
              </a:path>
              <a:path w="874395" h="539114">
                <a:moveTo>
                  <a:pt x="811656" y="0"/>
                </a:moveTo>
                <a:lnTo>
                  <a:pt x="797686" y="0"/>
                </a:lnTo>
                <a:lnTo>
                  <a:pt x="790066" y="2032"/>
                </a:lnTo>
                <a:lnTo>
                  <a:pt x="757851" y="34130"/>
                </a:lnTo>
                <a:lnTo>
                  <a:pt x="756012" y="49526"/>
                </a:lnTo>
                <a:lnTo>
                  <a:pt x="757707" y="60722"/>
                </a:lnTo>
                <a:lnTo>
                  <a:pt x="774056" y="102347"/>
                </a:lnTo>
                <a:lnTo>
                  <a:pt x="799083" y="136271"/>
                </a:lnTo>
                <a:lnTo>
                  <a:pt x="825245" y="145923"/>
                </a:lnTo>
                <a:lnTo>
                  <a:pt x="832230" y="145923"/>
                </a:lnTo>
                <a:lnTo>
                  <a:pt x="839723" y="143764"/>
                </a:lnTo>
                <a:lnTo>
                  <a:pt x="856360" y="135255"/>
                </a:lnTo>
                <a:lnTo>
                  <a:pt x="862710" y="129921"/>
                </a:lnTo>
                <a:lnTo>
                  <a:pt x="863457" y="128778"/>
                </a:lnTo>
                <a:lnTo>
                  <a:pt x="832230" y="128778"/>
                </a:lnTo>
                <a:lnTo>
                  <a:pt x="827912" y="128524"/>
                </a:lnTo>
                <a:lnTo>
                  <a:pt x="823594" y="128397"/>
                </a:lnTo>
                <a:lnTo>
                  <a:pt x="819276" y="126746"/>
                </a:lnTo>
                <a:lnTo>
                  <a:pt x="814938" y="123556"/>
                </a:lnTo>
                <a:lnTo>
                  <a:pt x="810513" y="120523"/>
                </a:lnTo>
                <a:lnTo>
                  <a:pt x="787526" y="85979"/>
                </a:lnTo>
                <a:lnTo>
                  <a:pt x="773556" y="41275"/>
                </a:lnTo>
                <a:lnTo>
                  <a:pt x="774445" y="36322"/>
                </a:lnTo>
                <a:lnTo>
                  <a:pt x="800480" y="17018"/>
                </a:lnTo>
                <a:lnTo>
                  <a:pt x="838182" y="17018"/>
                </a:lnTo>
                <a:lnTo>
                  <a:pt x="836802" y="15240"/>
                </a:lnTo>
                <a:lnTo>
                  <a:pt x="830833" y="9652"/>
                </a:lnTo>
                <a:lnTo>
                  <a:pt x="824610" y="5715"/>
                </a:lnTo>
                <a:lnTo>
                  <a:pt x="818387" y="1905"/>
                </a:lnTo>
                <a:lnTo>
                  <a:pt x="811656" y="0"/>
                </a:lnTo>
                <a:close/>
              </a:path>
              <a:path w="874395" h="539114">
                <a:moveTo>
                  <a:pt x="838182" y="17018"/>
                </a:moveTo>
                <a:lnTo>
                  <a:pt x="800480" y="17018"/>
                </a:lnTo>
                <a:lnTo>
                  <a:pt x="803401" y="17272"/>
                </a:lnTo>
                <a:lnTo>
                  <a:pt x="809243" y="18796"/>
                </a:lnTo>
                <a:lnTo>
                  <a:pt x="812164" y="20193"/>
                </a:lnTo>
                <a:lnTo>
                  <a:pt x="814958" y="22352"/>
                </a:lnTo>
                <a:lnTo>
                  <a:pt x="817879" y="24384"/>
                </a:lnTo>
                <a:lnTo>
                  <a:pt x="842263" y="59944"/>
                </a:lnTo>
                <a:lnTo>
                  <a:pt x="844803" y="64643"/>
                </a:lnTo>
                <a:lnTo>
                  <a:pt x="856106" y="102616"/>
                </a:lnTo>
                <a:lnTo>
                  <a:pt x="855852" y="106172"/>
                </a:lnTo>
                <a:lnTo>
                  <a:pt x="841501" y="125095"/>
                </a:lnTo>
                <a:lnTo>
                  <a:pt x="836802" y="127635"/>
                </a:lnTo>
                <a:lnTo>
                  <a:pt x="832230" y="128778"/>
                </a:lnTo>
                <a:lnTo>
                  <a:pt x="863457" y="128778"/>
                </a:lnTo>
                <a:lnTo>
                  <a:pt x="866869" y="123556"/>
                </a:lnTo>
                <a:lnTo>
                  <a:pt x="871759" y="113254"/>
                </a:lnTo>
                <a:lnTo>
                  <a:pt x="874049" y="99160"/>
                </a:lnTo>
                <a:lnTo>
                  <a:pt x="873006" y="87969"/>
                </a:lnTo>
                <a:lnTo>
                  <a:pt x="859085" y="49526"/>
                </a:lnTo>
                <a:lnTo>
                  <a:pt x="842517" y="22606"/>
                </a:lnTo>
                <a:lnTo>
                  <a:pt x="838182" y="17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2" y="355790"/>
            <a:ext cx="6924040" cy="154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23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DEFENSIV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</a:t>
            </a:r>
            <a:r>
              <a:rPr sz="2600" b="1" spc="-35" dirty="0">
                <a:latin typeface="Calibri"/>
                <a:cs typeface="Calibri"/>
              </a:rPr>
              <a:t>R</a:t>
            </a:r>
            <a:r>
              <a:rPr sz="2600" b="1" spc="-10" dirty="0">
                <a:latin typeface="Calibri"/>
                <a:cs typeface="Calibri"/>
              </a:rPr>
              <a:t>OGRAMMING</a:t>
            </a:r>
            <a:endParaRPr sz="26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-85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ri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specifi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functions</a:t>
            </a:r>
            <a:endParaRPr sz="2600" dirty="0">
              <a:latin typeface="Calibri"/>
              <a:cs typeface="Calibri"/>
            </a:endParaRPr>
          </a:p>
          <a:p>
            <a:pPr marL="544195" indent="-5314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54483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Mod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lari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ams</a:t>
            </a:r>
            <a:endParaRPr sz="26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Chec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inputs</a:t>
            </a:r>
            <a:r>
              <a:rPr sz="2600" spc="-55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output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(a</a:t>
            </a:r>
            <a:r>
              <a:rPr sz="2600" spc="-10" dirty="0">
                <a:latin typeface="Calibri"/>
                <a:cs typeface="Calibri"/>
              </a:rPr>
              <a:t>sse</a:t>
            </a:r>
            <a:r>
              <a:rPr sz="2600" spc="-1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tions)</a:t>
            </a:r>
          </a:p>
        </p:txBody>
      </p:sp>
      <p:sp>
        <p:nvSpPr>
          <p:cNvPr id="3" name="object 3"/>
          <p:cNvSpPr/>
          <p:nvPr/>
        </p:nvSpPr>
        <p:spPr>
          <a:xfrm>
            <a:off x="264795" y="3145154"/>
            <a:ext cx="4116704" cy="2757805"/>
          </a:xfrm>
          <a:custGeom>
            <a:avLst/>
            <a:gdLst/>
            <a:ahLst/>
            <a:cxnLst/>
            <a:rect l="l" t="t" r="r" b="b"/>
            <a:pathLst>
              <a:path w="4116704" h="2757804">
                <a:moveTo>
                  <a:pt x="0" y="459613"/>
                </a:moveTo>
                <a:lnTo>
                  <a:pt x="6015" y="385052"/>
                </a:lnTo>
                <a:lnTo>
                  <a:pt x="23431" y="314326"/>
                </a:lnTo>
                <a:lnTo>
                  <a:pt x="51301" y="248378"/>
                </a:lnTo>
                <a:lnTo>
                  <a:pt x="88680" y="188156"/>
                </a:lnTo>
                <a:lnTo>
                  <a:pt x="134620" y="134604"/>
                </a:lnTo>
                <a:lnTo>
                  <a:pt x="188175" y="88668"/>
                </a:lnTo>
                <a:lnTo>
                  <a:pt x="248399" y="51294"/>
                </a:lnTo>
                <a:lnTo>
                  <a:pt x="314347" y="23427"/>
                </a:lnTo>
                <a:lnTo>
                  <a:pt x="385071" y="6014"/>
                </a:lnTo>
                <a:lnTo>
                  <a:pt x="459625" y="0"/>
                </a:lnTo>
                <a:lnTo>
                  <a:pt x="3656711" y="0"/>
                </a:lnTo>
                <a:lnTo>
                  <a:pt x="3731271" y="6014"/>
                </a:lnTo>
                <a:lnTo>
                  <a:pt x="3801997" y="23427"/>
                </a:lnTo>
                <a:lnTo>
                  <a:pt x="3867945" y="51294"/>
                </a:lnTo>
                <a:lnTo>
                  <a:pt x="3928167" y="88668"/>
                </a:lnTo>
                <a:lnTo>
                  <a:pt x="3981719" y="134604"/>
                </a:lnTo>
                <a:lnTo>
                  <a:pt x="4027655" y="188156"/>
                </a:lnTo>
                <a:lnTo>
                  <a:pt x="4065029" y="248378"/>
                </a:lnTo>
                <a:lnTo>
                  <a:pt x="4092896" y="314326"/>
                </a:lnTo>
                <a:lnTo>
                  <a:pt x="4110309" y="385052"/>
                </a:lnTo>
                <a:lnTo>
                  <a:pt x="4116324" y="459613"/>
                </a:lnTo>
                <a:lnTo>
                  <a:pt x="4116324" y="2298065"/>
                </a:lnTo>
                <a:lnTo>
                  <a:pt x="4110309" y="2372616"/>
                </a:lnTo>
                <a:lnTo>
                  <a:pt x="4092896" y="2443337"/>
                </a:lnTo>
                <a:lnTo>
                  <a:pt x="4065029" y="2509282"/>
                </a:lnTo>
                <a:lnTo>
                  <a:pt x="4027655" y="2569505"/>
                </a:lnTo>
                <a:lnTo>
                  <a:pt x="3981719" y="2623059"/>
                </a:lnTo>
                <a:lnTo>
                  <a:pt x="3928167" y="2668998"/>
                </a:lnTo>
                <a:lnTo>
                  <a:pt x="3867945" y="2706376"/>
                </a:lnTo>
                <a:lnTo>
                  <a:pt x="3801997" y="2734246"/>
                </a:lnTo>
                <a:lnTo>
                  <a:pt x="3731271" y="2751662"/>
                </a:lnTo>
                <a:lnTo>
                  <a:pt x="3656711" y="2757678"/>
                </a:lnTo>
                <a:lnTo>
                  <a:pt x="459625" y="2757678"/>
                </a:lnTo>
                <a:lnTo>
                  <a:pt x="385071" y="2751662"/>
                </a:lnTo>
                <a:lnTo>
                  <a:pt x="314347" y="2734246"/>
                </a:lnTo>
                <a:lnTo>
                  <a:pt x="248399" y="2706376"/>
                </a:lnTo>
                <a:lnTo>
                  <a:pt x="188175" y="2668998"/>
                </a:lnTo>
                <a:lnTo>
                  <a:pt x="134620" y="2623059"/>
                </a:lnTo>
                <a:lnTo>
                  <a:pt x="88680" y="2569505"/>
                </a:lnTo>
                <a:lnTo>
                  <a:pt x="51301" y="2509282"/>
                </a:lnTo>
                <a:lnTo>
                  <a:pt x="23431" y="2443337"/>
                </a:lnTo>
                <a:lnTo>
                  <a:pt x="6015" y="2372616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773" y="3374135"/>
            <a:ext cx="3618229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T</a:t>
            </a:r>
            <a:r>
              <a:rPr sz="2600" b="1" spc="-35" dirty="0">
                <a:latin typeface="Calibri"/>
                <a:cs typeface="Calibri"/>
              </a:rPr>
              <a:t>E</a:t>
            </a:r>
            <a:r>
              <a:rPr sz="2600" b="1" spc="-30" dirty="0">
                <a:latin typeface="Calibri"/>
                <a:cs typeface="Calibri"/>
              </a:rPr>
              <a:t>S</a:t>
            </a:r>
            <a:r>
              <a:rPr sz="2600" b="1" spc="-10" dirty="0">
                <a:latin typeface="Calibri"/>
                <a:cs typeface="Calibri"/>
              </a:rPr>
              <a:t>TI</a:t>
            </a:r>
            <a:r>
              <a:rPr sz="2600" b="1" spc="-15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G/</a:t>
            </a:r>
            <a:r>
              <a:rPr sz="2600" b="1" spc="-145" dirty="0">
                <a:latin typeface="Calibri"/>
                <a:cs typeface="Calibri"/>
              </a:rPr>
              <a:t>V</a:t>
            </a:r>
            <a:r>
              <a:rPr sz="2600" b="1" spc="-5" dirty="0">
                <a:latin typeface="Calibri"/>
                <a:cs typeface="Calibri"/>
              </a:rPr>
              <a:t>AL</a:t>
            </a:r>
            <a:r>
              <a:rPr sz="2600" b="1" spc="-15" dirty="0">
                <a:latin typeface="Calibri"/>
                <a:cs typeface="Calibri"/>
              </a:rPr>
              <a:t>I</a:t>
            </a:r>
            <a:r>
              <a:rPr sz="2600" b="1" spc="-65" dirty="0">
                <a:latin typeface="Calibri"/>
                <a:cs typeface="Calibri"/>
              </a:rPr>
              <a:t>D</a:t>
            </a:r>
            <a:r>
              <a:rPr sz="2600" b="1" spc="-215" dirty="0">
                <a:latin typeface="Calibri"/>
                <a:cs typeface="Calibri"/>
              </a:rPr>
              <a:t>A</a:t>
            </a:r>
            <a:r>
              <a:rPr sz="2600" b="1" spc="-10" dirty="0">
                <a:latin typeface="Calibri"/>
                <a:cs typeface="Calibri"/>
              </a:rPr>
              <a:t>TION</a:t>
            </a:r>
            <a:endParaRPr sz="26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54483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</a:t>
            </a:r>
            <a:r>
              <a:rPr sz="2600" spc="-5" dirty="0">
                <a:latin typeface="Calibri"/>
                <a:cs typeface="Calibri"/>
              </a:rPr>
              <a:t>ut</a:t>
            </a:r>
            <a:r>
              <a:rPr sz="2600" spc="-50" dirty="0">
                <a:latin typeface="Calibri"/>
                <a:cs typeface="Calibri"/>
              </a:rPr>
              <a:t>/</a:t>
            </a:r>
            <a:r>
              <a:rPr sz="2600" spc="-10" dirty="0">
                <a:latin typeface="Calibri"/>
                <a:cs typeface="Calibri"/>
              </a:rPr>
              <a:t>outp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pai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pec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fi</a:t>
            </a:r>
            <a:r>
              <a:rPr sz="2600" spc="-35" dirty="0">
                <a:latin typeface="Calibri"/>
                <a:cs typeface="Calibri"/>
              </a:rPr>
              <a:t>ca</a:t>
            </a:r>
            <a:r>
              <a:rPr sz="2600" dirty="0">
                <a:latin typeface="Calibri"/>
                <a:cs typeface="Calibri"/>
              </a:rPr>
              <a:t>tion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“I</a:t>
            </a:r>
            <a:r>
              <a:rPr sz="2600" spc="75" dirty="0">
                <a:latin typeface="Calibri"/>
                <a:cs typeface="Calibri"/>
              </a:rPr>
              <a:t>t</a:t>
            </a:r>
            <a:r>
              <a:rPr sz="2600" spc="-165" dirty="0">
                <a:latin typeface="Calibri"/>
                <a:cs typeface="Calibri"/>
              </a:rPr>
              <a:t>’</a:t>
            </a:r>
            <a:r>
              <a:rPr sz="2600" spc="-5" dirty="0">
                <a:latin typeface="Calibri"/>
                <a:cs typeface="Calibri"/>
              </a:rPr>
              <a:t>s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orking!”</a:t>
            </a:r>
            <a:endParaRPr sz="2600" dirty="0">
              <a:latin typeface="Calibri"/>
              <a:cs typeface="Calibri"/>
            </a:endParaRPr>
          </a:p>
          <a:p>
            <a:pPr marL="469900" marR="372745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“H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 b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eak </a:t>
            </a:r>
            <a:r>
              <a:rPr sz="2600" spc="-5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y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30" dirty="0">
                <a:latin typeface="Calibri"/>
                <a:cs typeface="Calibri"/>
              </a:rPr>
              <a:t>?</a:t>
            </a:r>
            <a:r>
              <a:rPr sz="2600" spc="-5" dirty="0">
                <a:latin typeface="Calibri"/>
                <a:cs typeface="Calibri"/>
              </a:rPr>
              <a:t>”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420" y="3145154"/>
            <a:ext cx="4343400" cy="2757805"/>
          </a:xfrm>
          <a:custGeom>
            <a:avLst/>
            <a:gdLst/>
            <a:ahLst/>
            <a:cxnLst/>
            <a:rect l="l" t="t" r="r" b="b"/>
            <a:pathLst>
              <a:path w="4343400" h="2757804">
                <a:moveTo>
                  <a:pt x="0" y="459613"/>
                </a:moveTo>
                <a:lnTo>
                  <a:pt x="6014" y="385052"/>
                </a:lnTo>
                <a:lnTo>
                  <a:pt x="23427" y="314326"/>
                </a:lnTo>
                <a:lnTo>
                  <a:pt x="51294" y="248378"/>
                </a:lnTo>
                <a:lnTo>
                  <a:pt x="88668" y="188156"/>
                </a:lnTo>
                <a:lnTo>
                  <a:pt x="134604" y="134604"/>
                </a:lnTo>
                <a:lnTo>
                  <a:pt x="188156" y="88668"/>
                </a:lnTo>
                <a:lnTo>
                  <a:pt x="248378" y="51294"/>
                </a:lnTo>
                <a:lnTo>
                  <a:pt x="314326" y="23427"/>
                </a:lnTo>
                <a:lnTo>
                  <a:pt x="385052" y="6014"/>
                </a:lnTo>
                <a:lnTo>
                  <a:pt x="459613" y="0"/>
                </a:lnTo>
                <a:lnTo>
                  <a:pt x="3883787" y="0"/>
                </a:lnTo>
                <a:lnTo>
                  <a:pt x="3958347" y="6014"/>
                </a:lnTo>
                <a:lnTo>
                  <a:pt x="4029073" y="23427"/>
                </a:lnTo>
                <a:lnTo>
                  <a:pt x="4095021" y="51294"/>
                </a:lnTo>
                <a:lnTo>
                  <a:pt x="4155243" y="88668"/>
                </a:lnTo>
                <a:lnTo>
                  <a:pt x="4208795" y="134604"/>
                </a:lnTo>
                <a:lnTo>
                  <a:pt x="4254731" y="188156"/>
                </a:lnTo>
                <a:lnTo>
                  <a:pt x="4292105" y="248378"/>
                </a:lnTo>
                <a:lnTo>
                  <a:pt x="4319972" y="314326"/>
                </a:lnTo>
                <a:lnTo>
                  <a:pt x="4337385" y="385052"/>
                </a:lnTo>
                <a:lnTo>
                  <a:pt x="4343400" y="459613"/>
                </a:lnTo>
                <a:lnTo>
                  <a:pt x="4343400" y="2298065"/>
                </a:lnTo>
                <a:lnTo>
                  <a:pt x="4337385" y="2372616"/>
                </a:lnTo>
                <a:lnTo>
                  <a:pt x="4319972" y="2443337"/>
                </a:lnTo>
                <a:lnTo>
                  <a:pt x="4292105" y="2509282"/>
                </a:lnTo>
                <a:lnTo>
                  <a:pt x="4254731" y="2569505"/>
                </a:lnTo>
                <a:lnTo>
                  <a:pt x="4208795" y="2623059"/>
                </a:lnTo>
                <a:lnTo>
                  <a:pt x="4155243" y="2668998"/>
                </a:lnTo>
                <a:lnTo>
                  <a:pt x="4095021" y="2706376"/>
                </a:lnTo>
                <a:lnTo>
                  <a:pt x="4029073" y="2734246"/>
                </a:lnTo>
                <a:lnTo>
                  <a:pt x="3958347" y="2751662"/>
                </a:lnTo>
                <a:lnTo>
                  <a:pt x="3883787" y="2757678"/>
                </a:lnTo>
                <a:lnTo>
                  <a:pt x="459613" y="2757678"/>
                </a:lnTo>
                <a:lnTo>
                  <a:pt x="385052" y="2751662"/>
                </a:lnTo>
                <a:lnTo>
                  <a:pt x="314326" y="2734246"/>
                </a:lnTo>
                <a:lnTo>
                  <a:pt x="248378" y="2706376"/>
                </a:lnTo>
                <a:lnTo>
                  <a:pt x="188156" y="2668998"/>
                </a:lnTo>
                <a:lnTo>
                  <a:pt x="134604" y="2623059"/>
                </a:lnTo>
                <a:lnTo>
                  <a:pt x="88668" y="2569505"/>
                </a:lnTo>
                <a:lnTo>
                  <a:pt x="51294" y="2509282"/>
                </a:lnTo>
                <a:lnTo>
                  <a:pt x="23427" y="2443337"/>
                </a:lnTo>
                <a:lnTo>
                  <a:pt x="6014" y="2372616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5161" y="3374135"/>
            <a:ext cx="379158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DEBUGGI</a:t>
            </a:r>
            <a:r>
              <a:rPr sz="2600" b="1" spc="-5" dirty="0">
                <a:latin typeface="Calibri"/>
                <a:cs typeface="Calibri"/>
              </a:rPr>
              <a:t>NG</a:t>
            </a:r>
            <a:endParaRPr sz="26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54483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Study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din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er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0" dirty="0">
                <a:latin typeface="Calibri"/>
                <a:cs typeface="Calibri"/>
              </a:rPr>
              <a:t>“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-5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orking</a:t>
            </a:r>
            <a:r>
              <a:rPr sz="2600" spc="30" dirty="0">
                <a:latin typeface="Calibri"/>
                <a:cs typeface="Calibri"/>
              </a:rPr>
              <a:t>?</a:t>
            </a:r>
            <a:r>
              <a:rPr sz="2600" spc="-5" dirty="0"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  <a:p>
            <a:pPr marL="469900" marR="98425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“H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 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 </a:t>
            </a:r>
            <a:r>
              <a:rPr sz="2600" spc="-5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y 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30" dirty="0">
                <a:latin typeface="Calibri"/>
                <a:cs typeface="Calibri"/>
              </a:rPr>
              <a:t>?</a:t>
            </a:r>
            <a:r>
              <a:rPr sz="2600" spc="-5" dirty="0"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6099" y="2101723"/>
            <a:ext cx="728980" cy="979169"/>
          </a:xfrm>
          <a:custGeom>
            <a:avLst/>
            <a:gdLst/>
            <a:ahLst/>
            <a:cxnLst/>
            <a:rect l="l" t="t" r="r" b="b"/>
            <a:pathLst>
              <a:path w="728980" h="979169">
                <a:moveTo>
                  <a:pt x="14732" y="894841"/>
                </a:moveTo>
                <a:lnTo>
                  <a:pt x="0" y="978788"/>
                </a:lnTo>
                <a:lnTo>
                  <a:pt x="75946" y="940181"/>
                </a:lnTo>
                <a:lnTo>
                  <a:pt x="65657" y="932561"/>
                </a:lnTo>
                <a:lnTo>
                  <a:pt x="44196" y="932561"/>
                </a:lnTo>
                <a:lnTo>
                  <a:pt x="31369" y="923036"/>
                </a:lnTo>
                <a:lnTo>
                  <a:pt x="38966" y="912791"/>
                </a:lnTo>
                <a:lnTo>
                  <a:pt x="14732" y="894841"/>
                </a:lnTo>
                <a:close/>
              </a:path>
              <a:path w="728980" h="979169">
                <a:moveTo>
                  <a:pt x="38966" y="912791"/>
                </a:moveTo>
                <a:lnTo>
                  <a:pt x="31369" y="923036"/>
                </a:lnTo>
                <a:lnTo>
                  <a:pt x="44196" y="932561"/>
                </a:lnTo>
                <a:lnTo>
                  <a:pt x="51805" y="922301"/>
                </a:lnTo>
                <a:lnTo>
                  <a:pt x="38966" y="912791"/>
                </a:lnTo>
                <a:close/>
              </a:path>
              <a:path w="728980" h="979169">
                <a:moveTo>
                  <a:pt x="51805" y="922301"/>
                </a:moveTo>
                <a:lnTo>
                  <a:pt x="44196" y="932561"/>
                </a:lnTo>
                <a:lnTo>
                  <a:pt x="65657" y="932561"/>
                </a:lnTo>
                <a:lnTo>
                  <a:pt x="51805" y="922301"/>
                </a:lnTo>
                <a:close/>
              </a:path>
              <a:path w="728980" h="979169">
                <a:moveTo>
                  <a:pt x="715899" y="0"/>
                </a:moveTo>
                <a:lnTo>
                  <a:pt x="38966" y="912791"/>
                </a:lnTo>
                <a:lnTo>
                  <a:pt x="51805" y="922301"/>
                </a:lnTo>
                <a:lnTo>
                  <a:pt x="728726" y="9652"/>
                </a:lnTo>
                <a:lnTo>
                  <a:pt x="715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9069" y="2101976"/>
            <a:ext cx="688340" cy="978535"/>
          </a:xfrm>
          <a:custGeom>
            <a:avLst/>
            <a:gdLst/>
            <a:ahLst/>
            <a:cxnLst/>
            <a:rect l="l" t="t" r="r" b="b"/>
            <a:pathLst>
              <a:path w="688339" h="978535">
                <a:moveTo>
                  <a:pt x="637640" y="920651"/>
                </a:moveTo>
                <a:lnTo>
                  <a:pt x="613029" y="937894"/>
                </a:lnTo>
                <a:lnTo>
                  <a:pt x="687832" y="978535"/>
                </a:lnTo>
                <a:lnTo>
                  <a:pt x="680821" y="931037"/>
                </a:lnTo>
                <a:lnTo>
                  <a:pt x="644906" y="931037"/>
                </a:lnTo>
                <a:lnTo>
                  <a:pt x="637640" y="920651"/>
                </a:lnTo>
                <a:close/>
              </a:path>
              <a:path w="688339" h="978535">
                <a:moveTo>
                  <a:pt x="650713" y="911493"/>
                </a:moveTo>
                <a:lnTo>
                  <a:pt x="637640" y="920651"/>
                </a:lnTo>
                <a:lnTo>
                  <a:pt x="644906" y="931037"/>
                </a:lnTo>
                <a:lnTo>
                  <a:pt x="657987" y="921893"/>
                </a:lnTo>
                <a:lnTo>
                  <a:pt x="650713" y="911493"/>
                </a:lnTo>
                <a:close/>
              </a:path>
              <a:path w="688339" h="978535">
                <a:moveTo>
                  <a:pt x="675386" y="894207"/>
                </a:moveTo>
                <a:lnTo>
                  <a:pt x="650713" y="911493"/>
                </a:lnTo>
                <a:lnTo>
                  <a:pt x="657987" y="921893"/>
                </a:lnTo>
                <a:lnTo>
                  <a:pt x="644906" y="931037"/>
                </a:lnTo>
                <a:lnTo>
                  <a:pt x="680821" y="931037"/>
                </a:lnTo>
                <a:lnTo>
                  <a:pt x="675386" y="894207"/>
                </a:lnTo>
                <a:close/>
              </a:path>
              <a:path w="688339" h="978535">
                <a:moveTo>
                  <a:pt x="13208" y="0"/>
                </a:moveTo>
                <a:lnTo>
                  <a:pt x="0" y="9144"/>
                </a:lnTo>
                <a:lnTo>
                  <a:pt x="637640" y="920651"/>
                </a:lnTo>
                <a:lnTo>
                  <a:pt x="650713" y="911493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5" dirty="0"/>
              <a:t>O</a:t>
            </a:r>
            <a:r>
              <a:rPr u="none" spc="-80" dirty="0"/>
              <a:t>P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dirty="0"/>
              <a:t>N</a:t>
            </a:r>
            <a:r>
              <a:rPr u="none" spc="-105" dirty="0"/>
              <a:t> </a:t>
            </a:r>
            <a:r>
              <a:rPr u="none" spc="-55" dirty="0"/>
              <a:t>1</a:t>
            </a:r>
            <a:r>
              <a:rPr u="none" spc="-5" dirty="0"/>
              <a:t>:</a:t>
            </a:r>
            <a:r>
              <a:rPr u="none" spc="-95" dirty="0"/>
              <a:t> </a:t>
            </a:r>
            <a:r>
              <a:rPr u="none" spc="-50" dirty="0"/>
              <a:t>FL</a:t>
            </a:r>
            <a:r>
              <a:rPr u="none" spc="-70" dirty="0"/>
              <a:t>A</a:t>
            </a:r>
            <a:r>
              <a:rPr u="none" dirty="0"/>
              <a:t>G</a:t>
            </a:r>
            <a:r>
              <a:rPr u="none" spc="-105" dirty="0"/>
              <a:t> </a:t>
            </a:r>
            <a:r>
              <a:rPr u="none" spc="-50" dirty="0"/>
              <a:t>T</a:t>
            </a:r>
            <a:r>
              <a:rPr u="none" spc="-55" dirty="0"/>
              <a:t>H</a:t>
            </a:r>
            <a:r>
              <a:rPr u="none" spc="-5" dirty="0"/>
              <a:t>E</a:t>
            </a:r>
            <a:r>
              <a:rPr u="none" spc="-90" dirty="0"/>
              <a:t> </a:t>
            </a:r>
            <a:r>
              <a:rPr u="none" spc="-55" dirty="0"/>
              <a:t>E</a:t>
            </a:r>
            <a:r>
              <a:rPr u="none" spc="-50" dirty="0"/>
              <a:t>R</a:t>
            </a:r>
            <a:r>
              <a:rPr u="none" spc="-100" dirty="0"/>
              <a:t>R</a:t>
            </a:r>
            <a:r>
              <a:rPr u="none" spc="-55" dirty="0"/>
              <a:t>O</a:t>
            </a:r>
            <a:r>
              <a:rPr u="none" dirty="0"/>
              <a:t>R</a:t>
            </a:r>
          </a:p>
          <a:p>
            <a:pPr marL="288925">
              <a:lnSpc>
                <a:spcPts val="5330"/>
              </a:lnSpc>
            </a:pPr>
            <a:r>
              <a:rPr u="none" spc="-170" dirty="0"/>
              <a:t>B</a:t>
            </a:r>
            <a:r>
              <a:rPr u="none" dirty="0"/>
              <a:t>Y</a:t>
            </a:r>
            <a:r>
              <a:rPr u="none" spc="-95" dirty="0"/>
              <a:t> </a:t>
            </a:r>
            <a:r>
              <a:rPr u="none" spc="-55" dirty="0"/>
              <a:t>P</a:t>
            </a:r>
            <a:r>
              <a:rPr u="none" spc="-50" dirty="0"/>
              <a:t>RI</a:t>
            </a:r>
            <a:r>
              <a:rPr u="none" spc="-45" dirty="0"/>
              <a:t>N</a:t>
            </a:r>
            <a:r>
              <a:rPr u="none" spc="-50" dirty="0"/>
              <a:t>TI</a:t>
            </a:r>
            <a:r>
              <a:rPr u="none" spc="-45" dirty="0"/>
              <a:t>N</a:t>
            </a:r>
            <a:r>
              <a:rPr u="none" dirty="0"/>
              <a:t>G</a:t>
            </a:r>
            <a:r>
              <a:rPr u="none" spc="-105" dirty="0"/>
              <a:t> </a:t>
            </a:r>
            <a:r>
              <a:rPr u="none" dirty="0"/>
              <a:t>A</a:t>
            </a:r>
            <a:r>
              <a:rPr u="none" spc="-105" dirty="0"/>
              <a:t> </a:t>
            </a:r>
            <a:r>
              <a:rPr u="none" spc="-55" dirty="0"/>
              <a:t>M</a:t>
            </a:r>
            <a:r>
              <a:rPr u="none" spc="-100" dirty="0"/>
              <a:t>E</a:t>
            </a:r>
            <a:r>
              <a:rPr u="none" spc="-60" dirty="0"/>
              <a:t>S</a:t>
            </a:r>
            <a:r>
              <a:rPr u="none" spc="-80" dirty="0"/>
              <a:t>S</a:t>
            </a:r>
            <a:r>
              <a:rPr u="none" spc="-70" dirty="0"/>
              <a:t>A</a:t>
            </a:r>
            <a:r>
              <a:rPr u="none" spc="-50" dirty="0"/>
              <a:t>G</a:t>
            </a:r>
            <a:r>
              <a:rPr u="none"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19420"/>
            <a:ext cx="7710170" cy="235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decid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msg</a:t>
            </a:r>
            <a:endParaRPr sz="2600" dirty="0">
              <a:latin typeface="Calibri"/>
              <a:cs typeface="Calibri"/>
            </a:endParaRPr>
          </a:p>
          <a:p>
            <a:pPr marL="622300" marR="5250815" indent="-6096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ourier New"/>
                <a:cs typeface="Courier New"/>
              </a:rPr>
              <a:t>def avg(grades): try:</a:t>
            </a:r>
            <a:endParaRPr sz="2000" dirty="0">
              <a:latin typeface="Courier New"/>
              <a:cs typeface="Courier New"/>
            </a:endParaRPr>
          </a:p>
          <a:p>
            <a:pPr marL="622300" marR="1897380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 sum(grades)/len(grades) except ZeroDivisionError:</a:t>
            </a:r>
            <a:endParaRPr sz="2000" dirty="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print('warning: no grades data')</a:t>
            </a:r>
            <a:endParaRPr sz="20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280" y="4223384"/>
            <a:ext cx="4987290" cy="32258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rnin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 grad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</a:t>
            </a:r>
            <a:r>
              <a:rPr sz="1800" spc="-5" dirty="0">
                <a:latin typeface="Courier New"/>
                <a:cs typeface="Courier New"/>
              </a:rPr>
              <a:t>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713184"/>
            <a:ext cx="753618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['pe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'par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0" dirty="0">
                <a:latin typeface="Courier New"/>
                <a:cs typeface="Courier New"/>
              </a:rPr>
              <a:t>er']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[10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.0]</a:t>
            </a:r>
            <a:r>
              <a:rPr sz="1800" dirty="0"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15.4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6666</a:t>
            </a:r>
            <a:r>
              <a:rPr sz="1800" spc="-5" dirty="0">
                <a:latin typeface="Courier New"/>
                <a:cs typeface="Courier New"/>
              </a:rPr>
              <a:t>6</a:t>
            </a:r>
            <a:r>
              <a:rPr sz="1800" spc="-10" dirty="0">
                <a:latin typeface="Courier New"/>
                <a:cs typeface="Courier New"/>
              </a:rPr>
              <a:t>6],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'bru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e'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wayn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10.0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8.0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74.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.833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333</a:t>
            </a:r>
            <a:r>
              <a:rPr sz="1800" spc="-15" dirty="0">
                <a:latin typeface="Courier New"/>
                <a:cs typeface="Courier New"/>
              </a:rPr>
              <a:t>4</a:t>
            </a:r>
            <a:r>
              <a:rPr sz="1800" spc="-5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2700" marR="687705">
              <a:lnSpc>
                <a:spcPct val="15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'cap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ain'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'am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rica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10" dirty="0">
                <a:latin typeface="Courier New"/>
                <a:cs typeface="Courier New"/>
              </a:rPr>
              <a:t>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96.0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17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2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], 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'dea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pool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]]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7554" y="5880734"/>
            <a:ext cx="3886200" cy="322580"/>
          </a:xfrm>
          <a:custGeom>
            <a:avLst/>
            <a:gdLst/>
            <a:ahLst/>
            <a:cxnLst/>
            <a:rect l="l" t="t" r="r" b="b"/>
            <a:pathLst>
              <a:path w="3886200" h="322579">
                <a:moveTo>
                  <a:pt x="0" y="322325"/>
                </a:moveTo>
                <a:lnTo>
                  <a:pt x="3886200" y="322325"/>
                </a:lnTo>
                <a:lnTo>
                  <a:pt x="3886200" y="0"/>
                </a:lnTo>
                <a:lnTo>
                  <a:pt x="0" y="0"/>
                </a:lnTo>
                <a:lnTo>
                  <a:pt x="0" y="32232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9423" y="5225541"/>
            <a:ext cx="1793494" cy="1326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7532" y="3593338"/>
            <a:ext cx="1396238" cy="801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79246"/>
            <a:ext cx="763650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O</a:t>
            </a:r>
            <a:r>
              <a:rPr spc="-80" dirty="0"/>
              <a:t>P</a:t>
            </a:r>
            <a:r>
              <a:rPr spc="-50" dirty="0"/>
              <a:t>TIO</a:t>
            </a:r>
            <a:r>
              <a:rPr dirty="0"/>
              <a:t>N</a:t>
            </a:r>
            <a:r>
              <a:rPr spc="-100" dirty="0"/>
              <a:t> </a:t>
            </a:r>
            <a:r>
              <a:rPr spc="-60" dirty="0"/>
              <a:t>2</a:t>
            </a:r>
            <a:r>
              <a:rPr spc="-5" dirty="0"/>
              <a:t>:</a:t>
            </a:r>
            <a:r>
              <a:rPr spc="-95" dirty="0"/>
              <a:t> </a:t>
            </a:r>
            <a:r>
              <a:rPr spc="-50" dirty="0"/>
              <a:t>CHA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TH</a:t>
            </a:r>
            <a:r>
              <a:rPr spc="-5" dirty="0"/>
              <a:t>E</a:t>
            </a:r>
            <a:r>
              <a:rPr spc="-95" dirty="0"/>
              <a:t> </a:t>
            </a:r>
            <a:r>
              <a:rPr spc="-55" dirty="0"/>
              <a:t>P</a:t>
            </a:r>
            <a:r>
              <a:rPr spc="-50" dirty="0"/>
              <a:t>O</a:t>
            </a:r>
            <a:r>
              <a:rPr spc="-55" dirty="0"/>
              <a:t>L</a:t>
            </a:r>
            <a:r>
              <a:rPr spc="-50" dirty="0"/>
              <a:t>IC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2120"/>
            <a:ext cx="6677025" cy="263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decid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tude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ades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2600" dirty="0">
              <a:latin typeface="Calibri"/>
              <a:cs typeface="Calibri"/>
            </a:endParaRPr>
          </a:p>
          <a:p>
            <a:pPr marL="622300" marR="4217035" indent="-6096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latin typeface="Courier New"/>
                <a:cs typeface="Courier New"/>
              </a:rPr>
              <a:t>def avg(grades): try:</a:t>
            </a:r>
            <a:endParaRPr sz="2000" dirty="0">
              <a:latin typeface="Courier New"/>
              <a:cs typeface="Courier New"/>
            </a:endParaRPr>
          </a:p>
          <a:p>
            <a:pPr marL="622300" marR="864235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 sum(grades)/len(grades) except ZeroDivisionError:</a:t>
            </a:r>
            <a:endParaRPr sz="2000" dirty="0">
              <a:latin typeface="Courier New"/>
              <a:cs typeface="Courier New"/>
            </a:endParaRPr>
          </a:p>
          <a:p>
            <a:pPr marL="1231900" marR="559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print('warning: no grades data') return 0.0</a:t>
            </a:r>
            <a:endParaRPr sz="20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233" y="4528184"/>
            <a:ext cx="4987290" cy="322580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rnin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 grad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</a:t>
            </a:r>
            <a:r>
              <a:rPr sz="1800" spc="-5" dirty="0">
                <a:latin typeface="Courier New"/>
                <a:cs typeface="Courier New"/>
              </a:rPr>
              <a:t>ta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5018424"/>
            <a:ext cx="753999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['pe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'par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0" dirty="0">
                <a:latin typeface="Courier New"/>
                <a:cs typeface="Courier New"/>
              </a:rPr>
              <a:t>er']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[10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.0]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15.4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6666</a:t>
            </a:r>
            <a:r>
              <a:rPr sz="1800" spc="-5" dirty="0">
                <a:latin typeface="Courier New"/>
                <a:cs typeface="Courier New"/>
              </a:rPr>
              <a:t>6</a:t>
            </a:r>
            <a:r>
              <a:rPr sz="1800" spc="-10" dirty="0">
                <a:latin typeface="Courier New"/>
                <a:cs typeface="Courier New"/>
              </a:rPr>
              <a:t>6]</a:t>
            </a:r>
            <a:r>
              <a:rPr sz="1800" dirty="0">
                <a:latin typeface="Courier New"/>
                <a:cs typeface="Courier New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'bru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e'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wayn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']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10.0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8.0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74.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.833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3334</a:t>
            </a:r>
            <a:r>
              <a:rPr sz="1800" spc="-5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'cap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ain'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am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rica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10" dirty="0">
                <a:latin typeface="Courier New"/>
                <a:cs typeface="Courier New"/>
              </a:rPr>
              <a:t>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96.0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17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5]</a:t>
            </a:r>
            <a:r>
              <a:rPr sz="1800" dirty="0">
                <a:latin typeface="Courier New"/>
                <a:cs typeface="Courier New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'dea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pool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object 6"/>
          <p:cNvSpPr/>
          <p:nvPr/>
        </p:nvSpPr>
        <p:spPr>
          <a:xfrm>
            <a:off x="5921840" y="3845052"/>
            <a:ext cx="1407837" cy="815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7460" y="6180201"/>
            <a:ext cx="3660775" cy="321945"/>
          </a:xfrm>
          <a:custGeom>
            <a:avLst/>
            <a:gdLst/>
            <a:ahLst/>
            <a:cxnLst/>
            <a:rect l="l" t="t" r="r" b="b"/>
            <a:pathLst>
              <a:path w="3660775" h="321945">
                <a:moveTo>
                  <a:pt x="0" y="321564"/>
                </a:moveTo>
                <a:lnTo>
                  <a:pt x="3660648" y="321564"/>
                </a:lnTo>
                <a:lnTo>
                  <a:pt x="3660648" y="0"/>
                </a:lnTo>
                <a:lnTo>
                  <a:pt x="0" y="0"/>
                </a:lnTo>
                <a:lnTo>
                  <a:pt x="0" y="321564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8929" y="6265545"/>
            <a:ext cx="357505" cy="266700"/>
          </a:xfrm>
          <a:custGeom>
            <a:avLst/>
            <a:gdLst/>
            <a:ahLst/>
            <a:cxnLst/>
            <a:rect l="l" t="t" r="r" b="b"/>
            <a:pathLst>
              <a:path w="357504" h="266700">
                <a:moveTo>
                  <a:pt x="15113" y="168909"/>
                </a:moveTo>
                <a:lnTo>
                  <a:pt x="7620" y="168909"/>
                </a:lnTo>
                <a:lnTo>
                  <a:pt x="6223" y="170179"/>
                </a:lnTo>
                <a:lnTo>
                  <a:pt x="4699" y="170179"/>
                </a:lnTo>
                <a:lnTo>
                  <a:pt x="3556" y="171449"/>
                </a:lnTo>
                <a:lnTo>
                  <a:pt x="1778" y="172719"/>
                </a:lnTo>
                <a:lnTo>
                  <a:pt x="1143" y="172719"/>
                </a:lnTo>
                <a:lnTo>
                  <a:pt x="635" y="173989"/>
                </a:lnTo>
                <a:lnTo>
                  <a:pt x="254" y="173989"/>
                </a:lnTo>
                <a:lnTo>
                  <a:pt x="0" y="175259"/>
                </a:lnTo>
                <a:lnTo>
                  <a:pt x="127" y="176529"/>
                </a:lnTo>
                <a:lnTo>
                  <a:pt x="381" y="176529"/>
                </a:lnTo>
                <a:lnTo>
                  <a:pt x="46609" y="265430"/>
                </a:lnTo>
                <a:lnTo>
                  <a:pt x="46863" y="266699"/>
                </a:lnTo>
                <a:lnTo>
                  <a:pt x="53340" y="266699"/>
                </a:lnTo>
                <a:lnTo>
                  <a:pt x="54737" y="265430"/>
                </a:lnTo>
                <a:lnTo>
                  <a:pt x="56261" y="265430"/>
                </a:lnTo>
                <a:lnTo>
                  <a:pt x="57912" y="264159"/>
                </a:lnTo>
                <a:lnTo>
                  <a:pt x="59309" y="262890"/>
                </a:lnTo>
                <a:lnTo>
                  <a:pt x="60198" y="262890"/>
                </a:lnTo>
                <a:lnTo>
                  <a:pt x="61214" y="261619"/>
                </a:lnTo>
                <a:lnTo>
                  <a:pt x="61976" y="261619"/>
                </a:lnTo>
                <a:lnTo>
                  <a:pt x="62357" y="260349"/>
                </a:lnTo>
                <a:lnTo>
                  <a:pt x="62865" y="260349"/>
                </a:lnTo>
                <a:lnTo>
                  <a:pt x="63119" y="259079"/>
                </a:lnTo>
                <a:lnTo>
                  <a:pt x="63246" y="257809"/>
                </a:lnTo>
                <a:lnTo>
                  <a:pt x="62865" y="257809"/>
                </a:lnTo>
                <a:lnTo>
                  <a:pt x="30607" y="195579"/>
                </a:lnTo>
                <a:lnTo>
                  <a:pt x="32258" y="186689"/>
                </a:lnTo>
                <a:lnTo>
                  <a:pt x="34290" y="180339"/>
                </a:lnTo>
                <a:lnTo>
                  <a:pt x="21209" y="180339"/>
                </a:lnTo>
                <a:lnTo>
                  <a:pt x="15113" y="168909"/>
                </a:lnTo>
                <a:close/>
              </a:path>
              <a:path w="357504" h="266700">
                <a:moveTo>
                  <a:pt x="90233" y="162560"/>
                </a:moveTo>
                <a:lnTo>
                  <a:pt x="62103" y="162560"/>
                </a:lnTo>
                <a:lnTo>
                  <a:pt x="67437" y="166369"/>
                </a:lnTo>
                <a:lnTo>
                  <a:pt x="69977" y="167639"/>
                </a:lnTo>
                <a:lnTo>
                  <a:pt x="74803" y="173989"/>
                </a:lnTo>
                <a:lnTo>
                  <a:pt x="77343" y="177799"/>
                </a:lnTo>
                <a:lnTo>
                  <a:pt x="80010" y="182879"/>
                </a:lnTo>
                <a:lnTo>
                  <a:pt x="107061" y="234949"/>
                </a:lnTo>
                <a:lnTo>
                  <a:pt x="107696" y="234949"/>
                </a:lnTo>
                <a:lnTo>
                  <a:pt x="108077" y="236219"/>
                </a:lnTo>
                <a:lnTo>
                  <a:pt x="111506" y="236219"/>
                </a:lnTo>
                <a:lnTo>
                  <a:pt x="113792" y="234949"/>
                </a:lnTo>
                <a:lnTo>
                  <a:pt x="115189" y="233679"/>
                </a:lnTo>
                <a:lnTo>
                  <a:pt x="118491" y="232409"/>
                </a:lnTo>
                <a:lnTo>
                  <a:pt x="119761" y="232409"/>
                </a:lnTo>
                <a:lnTo>
                  <a:pt x="120650" y="231140"/>
                </a:lnTo>
                <a:lnTo>
                  <a:pt x="121666" y="229869"/>
                </a:lnTo>
                <a:lnTo>
                  <a:pt x="122936" y="229869"/>
                </a:lnTo>
                <a:lnTo>
                  <a:pt x="123317" y="228599"/>
                </a:lnTo>
                <a:lnTo>
                  <a:pt x="123571" y="228599"/>
                </a:lnTo>
                <a:lnTo>
                  <a:pt x="123698" y="227329"/>
                </a:lnTo>
                <a:lnTo>
                  <a:pt x="123698" y="226059"/>
                </a:lnTo>
                <a:lnTo>
                  <a:pt x="123444" y="226059"/>
                </a:lnTo>
                <a:lnTo>
                  <a:pt x="91948" y="165099"/>
                </a:lnTo>
                <a:lnTo>
                  <a:pt x="90233" y="162560"/>
                </a:lnTo>
                <a:close/>
              </a:path>
              <a:path w="357504" h="266700">
                <a:moveTo>
                  <a:pt x="171704" y="88899"/>
                </a:moveTo>
                <a:lnTo>
                  <a:pt x="158496" y="90169"/>
                </a:lnTo>
                <a:lnTo>
                  <a:pt x="151511" y="92709"/>
                </a:lnTo>
                <a:lnTo>
                  <a:pt x="144272" y="96519"/>
                </a:lnTo>
                <a:lnTo>
                  <a:pt x="136652" y="100329"/>
                </a:lnTo>
                <a:lnTo>
                  <a:pt x="130556" y="105409"/>
                </a:lnTo>
                <a:lnTo>
                  <a:pt x="126238" y="110489"/>
                </a:lnTo>
                <a:lnTo>
                  <a:pt x="121793" y="115569"/>
                </a:lnTo>
                <a:lnTo>
                  <a:pt x="118872" y="121919"/>
                </a:lnTo>
                <a:lnTo>
                  <a:pt x="115824" y="134619"/>
                </a:lnTo>
                <a:lnTo>
                  <a:pt x="115697" y="140969"/>
                </a:lnTo>
                <a:lnTo>
                  <a:pt x="118237" y="154939"/>
                </a:lnTo>
                <a:lnTo>
                  <a:pt x="137668" y="189229"/>
                </a:lnTo>
                <a:lnTo>
                  <a:pt x="165608" y="203199"/>
                </a:lnTo>
                <a:lnTo>
                  <a:pt x="178816" y="201929"/>
                </a:lnTo>
                <a:lnTo>
                  <a:pt x="185801" y="199389"/>
                </a:lnTo>
                <a:lnTo>
                  <a:pt x="200660" y="191769"/>
                </a:lnTo>
                <a:lnTo>
                  <a:pt x="206629" y="186689"/>
                </a:lnTo>
                <a:lnTo>
                  <a:pt x="207740" y="185419"/>
                </a:lnTo>
                <a:lnTo>
                  <a:pt x="167640" y="185419"/>
                </a:lnTo>
                <a:lnTo>
                  <a:pt x="163449" y="184149"/>
                </a:lnTo>
                <a:lnTo>
                  <a:pt x="159766" y="181609"/>
                </a:lnTo>
                <a:lnTo>
                  <a:pt x="155956" y="180339"/>
                </a:lnTo>
                <a:lnTo>
                  <a:pt x="152527" y="176529"/>
                </a:lnTo>
                <a:lnTo>
                  <a:pt x="149479" y="172719"/>
                </a:lnTo>
                <a:lnTo>
                  <a:pt x="146304" y="168909"/>
                </a:lnTo>
                <a:lnTo>
                  <a:pt x="143510" y="165099"/>
                </a:lnTo>
                <a:lnTo>
                  <a:pt x="138303" y="154939"/>
                </a:lnTo>
                <a:lnTo>
                  <a:pt x="136398" y="149860"/>
                </a:lnTo>
                <a:lnTo>
                  <a:pt x="134112" y="139699"/>
                </a:lnTo>
                <a:lnTo>
                  <a:pt x="133985" y="135889"/>
                </a:lnTo>
                <a:lnTo>
                  <a:pt x="135255" y="126999"/>
                </a:lnTo>
                <a:lnTo>
                  <a:pt x="160782" y="106679"/>
                </a:lnTo>
                <a:lnTo>
                  <a:pt x="203358" y="106679"/>
                </a:lnTo>
                <a:lnTo>
                  <a:pt x="199644" y="102869"/>
                </a:lnTo>
                <a:lnTo>
                  <a:pt x="194818" y="97789"/>
                </a:lnTo>
                <a:lnTo>
                  <a:pt x="189484" y="95249"/>
                </a:lnTo>
                <a:lnTo>
                  <a:pt x="177927" y="90169"/>
                </a:lnTo>
                <a:lnTo>
                  <a:pt x="171704" y="88899"/>
                </a:lnTo>
                <a:close/>
              </a:path>
              <a:path w="357504" h="266700">
                <a:moveTo>
                  <a:pt x="203358" y="106679"/>
                </a:moveTo>
                <a:lnTo>
                  <a:pt x="169799" y="106679"/>
                </a:lnTo>
                <a:lnTo>
                  <a:pt x="173990" y="107949"/>
                </a:lnTo>
                <a:lnTo>
                  <a:pt x="177673" y="110489"/>
                </a:lnTo>
                <a:lnTo>
                  <a:pt x="181483" y="111759"/>
                </a:lnTo>
                <a:lnTo>
                  <a:pt x="184912" y="115569"/>
                </a:lnTo>
                <a:lnTo>
                  <a:pt x="187960" y="119379"/>
                </a:lnTo>
                <a:lnTo>
                  <a:pt x="191135" y="123189"/>
                </a:lnTo>
                <a:lnTo>
                  <a:pt x="193929" y="126999"/>
                </a:lnTo>
                <a:lnTo>
                  <a:pt x="196469" y="132079"/>
                </a:lnTo>
                <a:lnTo>
                  <a:pt x="199136" y="137160"/>
                </a:lnTo>
                <a:lnTo>
                  <a:pt x="201041" y="142239"/>
                </a:lnTo>
                <a:lnTo>
                  <a:pt x="203327" y="151129"/>
                </a:lnTo>
                <a:lnTo>
                  <a:pt x="203581" y="156210"/>
                </a:lnTo>
                <a:lnTo>
                  <a:pt x="202311" y="165099"/>
                </a:lnTo>
                <a:lnTo>
                  <a:pt x="176657" y="185419"/>
                </a:lnTo>
                <a:lnTo>
                  <a:pt x="207740" y="185419"/>
                </a:lnTo>
                <a:lnTo>
                  <a:pt x="215519" y="176529"/>
                </a:lnTo>
                <a:lnTo>
                  <a:pt x="218440" y="170179"/>
                </a:lnTo>
                <a:lnTo>
                  <a:pt x="221488" y="157479"/>
                </a:lnTo>
                <a:lnTo>
                  <a:pt x="221615" y="151129"/>
                </a:lnTo>
                <a:lnTo>
                  <a:pt x="219075" y="135889"/>
                </a:lnTo>
                <a:lnTo>
                  <a:pt x="216535" y="129539"/>
                </a:lnTo>
                <a:lnTo>
                  <a:pt x="212852" y="121919"/>
                </a:lnTo>
                <a:lnTo>
                  <a:pt x="208915" y="114299"/>
                </a:lnTo>
                <a:lnTo>
                  <a:pt x="204597" y="107949"/>
                </a:lnTo>
                <a:lnTo>
                  <a:pt x="203358" y="106679"/>
                </a:lnTo>
                <a:close/>
              </a:path>
              <a:path w="357504" h="266700">
                <a:moveTo>
                  <a:pt x="69342" y="144779"/>
                </a:moveTo>
                <a:lnTo>
                  <a:pt x="54483" y="144779"/>
                </a:lnTo>
                <a:lnTo>
                  <a:pt x="48895" y="146049"/>
                </a:lnTo>
                <a:lnTo>
                  <a:pt x="37846" y="151129"/>
                </a:lnTo>
                <a:lnTo>
                  <a:pt x="33528" y="154939"/>
                </a:lnTo>
                <a:lnTo>
                  <a:pt x="29845" y="161289"/>
                </a:lnTo>
                <a:lnTo>
                  <a:pt x="26289" y="166369"/>
                </a:lnTo>
                <a:lnTo>
                  <a:pt x="23368" y="172719"/>
                </a:lnTo>
                <a:lnTo>
                  <a:pt x="21209" y="180339"/>
                </a:lnTo>
                <a:lnTo>
                  <a:pt x="34290" y="180339"/>
                </a:lnTo>
                <a:lnTo>
                  <a:pt x="36957" y="175259"/>
                </a:lnTo>
                <a:lnTo>
                  <a:pt x="39497" y="170179"/>
                </a:lnTo>
                <a:lnTo>
                  <a:pt x="42799" y="167639"/>
                </a:lnTo>
                <a:lnTo>
                  <a:pt x="46990" y="165099"/>
                </a:lnTo>
                <a:lnTo>
                  <a:pt x="50165" y="163829"/>
                </a:lnTo>
                <a:lnTo>
                  <a:pt x="53213" y="162560"/>
                </a:lnTo>
                <a:lnTo>
                  <a:pt x="90233" y="162560"/>
                </a:lnTo>
                <a:lnTo>
                  <a:pt x="88519" y="160019"/>
                </a:lnTo>
                <a:lnTo>
                  <a:pt x="81661" y="152399"/>
                </a:lnTo>
                <a:lnTo>
                  <a:pt x="77851" y="149860"/>
                </a:lnTo>
                <a:lnTo>
                  <a:pt x="73533" y="147319"/>
                </a:lnTo>
                <a:lnTo>
                  <a:pt x="69342" y="144779"/>
                </a:lnTo>
                <a:close/>
              </a:path>
              <a:path w="357504" h="266700">
                <a:moveTo>
                  <a:pt x="14478" y="167639"/>
                </a:moveTo>
                <a:lnTo>
                  <a:pt x="10922" y="167639"/>
                </a:lnTo>
                <a:lnTo>
                  <a:pt x="8890" y="168909"/>
                </a:lnTo>
                <a:lnTo>
                  <a:pt x="14859" y="168909"/>
                </a:lnTo>
                <a:lnTo>
                  <a:pt x="14478" y="167639"/>
                </a:lnTo>
                <a:close/>
              </a:path>
              <a:path w="357504" h="266700">
                <a:moveTo>
                  <a:pt x="220853" y="62229"/>
                </a:moveTo>
                <a:lnTo>
                  <a:pt x="213487" y="62229"/>
                </a:lnTo>
                <a:lnTo>
                  <a:pt x="211963" y="63499"/>
                </a:lnTo>
                <a:lnTo>
                  <a:pt x="210185" y="64769"/>
                </a:lnTo>
                <a:lnTo>
                  <a:pt x="208661" y="64769"/>
                </a:lnTo>
                <a:lnTo>
                  <a:pt x="207391" y="66039"/>
                </a:lnTo>
                <a:lnTo>
                  <a:pt x="205359" y="67309"/>
                </a:lnTo>
                <a:lnTo>
                  <a:pt x="204597" y="67309"/>
                </a:lnTo>
                <a:lnTo>
                  <a:pt x="203581" y="68579"/>
                </a:lnTo>
                <a:lnTo>
                  <a:pt x="203200" y="68579"/>
                </a:lnTo>
                <a:lnTo>
                  <a:pt x="203200" y="69849"/>
                </a:lnTo>
                <a:lnTo>
                  <a:pt x="203073" y="69849"/>
                </a:lnTo>
                <a:lnTo>
                  <a:pt x="203200" y="71119"/>
                </a:lnTo>
                <a:lnTo>
                  <a:pt x="203708" y="71119"/>
                </a:lnTo>
                <a:lnTo>
                  <a:pt x="204089" y="72389"/>
                </a:lnTo>
                <a:lnTo>
                  <a:pt x="205105" y="73659"/>
                </a:lnTo>
                <a:lnTo>
                  <a:pt x="206502" y="74929"/>
                </a:lnTo>
                <a:lnTo>
                  <a:pt x="276479" y="146049"/>
                </a:lnTo>
                <a:lnTo>
                  <a:pt x="276987" y="147319"/>
                </a:lnTo>
                <a:lnTo>
                  <a:pt x="282829" y="147319"/>
                </a:lnTo>
                <a:lnTo>
                  <a:pt x="284099" y="146049"/>
                </a:lnTo>
                <a:lnTo>
                  <a:pt x="285496" y="146049"/>
                </a:lnTo>
                <a:lnTo>
                  <a:pt x="289306" y="144779"/>
                </a:lnTo>
                <a:lnTo>
                  <a:pt x="292862" y="142239"/>
                </a:lnTo>
                <a:lnTo>
                  <a:pt x="294132" y="140969"/>
                </a:lnTo>
                <a:lnTo>
                  <a:pt x="295529" y="140969"/>
                </a:lnTo>
                <a:lnTo>
                  <a:pt x="296545" y="139699"/>
                </a:lnTo>
                <a:lnTo>
                  <a:pt x="297180" y="139699"/>
                </a:lnTo>
                <a:lnTo>
                  <a:pt x="297942" y="138429"/>
                </a:lnTo>
                <a:lnTo>
                  <a:pt x="298450" y="137160"/>
                </a:lnTo>
                <a:lnTo>
                  <a:pt x="298831" y="135889"/>
                </a:lnTo>
                <a:lnTo>
                  <a:pt x="298577" y="134619"/>
                </a:lnTo>
                <a:lnTo>
                  <a:pt x="296630" y="125729"/>
                </a:lnTo>
                <a:lnTo>
                  <a:pt x="280416" y="125729"/>
                </a:lnTo>
                <a:lnTo>
                  <a:pt x="220853" y="62229"/>
                </a:lnTo>
                <a:close/>
              </a:path>
              <a:path w="357504" h="266700">
                <a:moveTo>
                  <a:pt x="279019" y="31749"/>
                </a:moveTo>
                <a:lnTo>
                  <a:pt x="272161" y="31749"/>
                </a:lnTo>
                <a:lnTo>
                  <a:pt x="270764" y="33019"/>
                </a:lnTo>
                <a:lnTo>
                  <a:pt x="266192" y="35559"/>
                </a:lnTo>
                <a:lnTo>
                  <a:pt x="265303" y="35559"/>
                </a:lnTo>
                <a:lnTo>
                  <a:pt x="264287" y="36829"/>
                </a:lnTo>
                <a:lnTo>
                  <a:pt x="263525" y="36829"/>
                </a:lnTo>
                <a:lnTo>
                  <a:pt x="263144" y="38099"/>
                </a:lnTo>
                <a:lnTo>
                  <a:pt x="262382" y="38099"/>
                </a:lnTo>
                <a:lnTo>
                  <a:pt x="262382" y="40639"/>
                </a:lnTo>
                <a:lnTo>
                  <a:pt x="280797" y="124459"/>
                </a:lnTo>
                <a:lnTo>
                  <a:pt x="281051" y="125729"/>
                </a:lnTo>
                <a:lnTo>
                  <a:pt x="296630" y="125729"/>
                </a:lnTo>
                <a:lnTo>
                  <a:pt x="282448" y="60959"/>
                </a:lnTo>
                <a:lnTo>
                  <a:pt x="282194" y="59689"/>
                </a:lnTo>
                <a:lnTo>
                  <a:pt x="305170" y="59689"/>
                </a:lnTo>
                <a:lnTo>
                  <a:pt x="279019" y="31749"/>
                </a:lnTo>
                <a:close/>
              </a:path>
              <a:path w="357504" h="266700">
                <a:moveTo>
                  <a:pt x="305170" y="59689"/>
                </a:moveTo>
                <a:lnTo>
                  <a:pt x="282194" y="59689"/>
                </a:lnTo>
                <a:lnTo>
                  <a:pt x="282829" y="60959"/>
                </a:lnTo>
                <a:lnTo>
                  <a:pt x="335026" y="115569"/>
                </a:lnTo>
                <a:lnTo>
                  <a:pt x="335661" y="116839"/>
                </a:lnTo>
                <a:lnTo>
                  <a:pt x="341376" y="116839"/>
                </a:lnTo>
                <a:lnTo>
                  <a:pt x="342900" y="115569"/>
                </a:lnTo>
                <a:lnTo>
                  <a:pt x="344297" y="115569"/>
                </a:lnTo>
                <a:lnTo>
                  <a:pt x="346075" y="114299"/>
                </a:lnTo>
                <a:lnTo>
                  <a:pt x="348107" y="113029"/>
                </a:lnTo>
                <a:lnTo>
                  <a:pt x="350139" y="113029"/>
                </a:lnTo>
                <a:lnTo>
                  <a:pt x="351790" y="111759"/>
                </a:lnTo>
                <a:lnTo>
                  <a:pt x="354330" y="110489"/>
                </a:lnTo>
                <a:lnTo>
                  <a:pt x="355219" y="109219"/>
                </a:lnTo>
                <a:lnTo>
                  <a:pt x="356489" y="107949"/>
                </a:lnTo>
                <a:lnTo>
                  <a:pt x="356870" y="107949"/>
                </a:lnTo>
                <a:lnTo>
                  <a:pt x="357124" y="106679"/>
                </a:lnTo>
                <a:lnTo>
                  <a:pt x="357251" y="106679"/>
                </a:lnTo>
                <a:lnTo>
                  <a:pt x="357251" y="105409"/>
                </a:lnTo>
                <a:lnTo>
                  <a:pt x="357124" y="104139"/>
                </a:lnTo>
                <a:lnTo>
                  <a:pt x="355519" y="95250"/>
                </a:lnTo>
                <a:lnTo>
                  <a:pt x="338455" y="95249"/>
                </a:lnTo>
                <a:lnTo>
                  <a:pt x="305170" y="59689"/>
                </a:lnTo>
                <a:close/>
              </a:path>
              <a:path w="357504" h="266700">
                <a:moveTo>
                  <a:pt x="339090" y="3809"/>
                </a:moveTo>
                <a:lnTo>
                  <a:pt x="326009" y="3809"/>
                </a:lnTo>
                <a:lnTo>
                  <a:pt x="324993" y="5079"/>
                </a:lnTo>
                <a:lnTo>
                  <a:pt x="323850" y="5079"/>
                </a:lnTo>
                <a:lnTo>
                  <a:pt x="323088" y="6349"/>
                </a:lnTo>
                <a:lnTo>
                  <a:pt x="322072" y="7619"/>
                </a:lnTo>
                <a:lnTo>
                  <a:pt x="321818" y="7619"/>
                </a:lnTo>
                <a:lnTo>
                  <a:pt x="321691" y="10159"/>
                </a:lnTo>
                <a:lnTo>
                  <a:pt x="321945" y="10159"/>
                </a:lnTo>
                <a:lnTo>
                  <a:pt x="338836" y="95249"/>
                </a:lnTo>
                <a:lnTo>
                  <a:pt x="355519" y="95250"/>
                </a:lnTo>
                <a:lnTo>
                  <a:pt x="339471" y="6349"/>
                </a:lnTo>
                <a:lnTo>
                  <a:pt x="339344" y="5079"/>
                </a:lnTo>
                <a:lnTo>
                  <a:pt x="339090" y="3809"/>
                </a:lnTo>
                <a:close/>
              </a:path>
              <a:path w="357504" h="266700">
                <a:moveTo>
                  <a:pt x="218821" y="60959"/>
                </a:moveTo>
                <a:lnTo>
                  <a:pt x="215900" y="60959"/>
                </a:lnTo>
                <a:lnTo>
                  <a:pt x="214630" y="62229"/>
                </a:lnTo>
                <a:lnTo>
                  <a:pt x="219837" y="62229"/>
                </a:lnTo>
                <a:lnTo>
                  <a:pt x="218821" y="60959"/>
                </a:lnTo>
                <a:close/>
              </a:path>
              <a:path w="357504" h="266700">
                <a:moveTo>
                  <a:pt x="277241" y="30479"/>
                </a:moveTo>
                <a:lnTo>
                  <a:pt x="275209" y="30479"/>
                </a:lnTo>
                <a:lnTo>
                  <a:pt x="274320" y="31749"/>
                </a:lnTo>
                <a:lnTo>
                  <a:pt x="277622" y="31749"/>
                </a:lnTo>
                <a:lnTo>
                  <a:pt x="277241" y="30479"/>
                </a:lnTo>
                <a:close/>
              </a:path>
              <a:path w="357504" h="266700">
                <a:moveTo>
                  <a:pt x="337566" y="0"/>
                </a:moveTo>
                <a:lnTo>
                  <a:pt x="334010" y="0"/>
                </a:lnTo>
                <a:lnTo>
                  <a:pt x="331978" y="1269"/>
                </a:lnTo>
                <a:lnTo>
                  <a:pt x="329057" y="2539"/>
                </a:lnTo>
                <a:lnTo>
                  <a:pt x="327406" y="3809"/>
                </a:lnTo>
                <a:lnTo>
                  <a:pt x="338836" y="3809"/>
                </a:lnTo>
                <a:lnTo>
                  <a:pt x="338709" y="2539"/>
                </a:lnTo>
                <a:lnTo>
                  <a:pt x="338455" y="2539"/>
                </a:lnTo>
                <a:lnTo>
                  <a:pt x="338201" y="1269"/>
                </a:lnTo>
                <a:lnTo>
                  <a:pt x="337947" y="1269"/>
                </a:lnTo>
                <a:lnTo>
                  <a:pt x="3375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0315" y="5620562"/>
            <a:ext cx="1150274" cy="69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60" dirty="0"/>
              <a:t>SS</a:t>
            </a:r>
            <a:r>
              <a:rPr spc="-55" dirty="0"/>
              <a:t>E</a:t>
            </a:r>
            <a:r>
              <a:rPr spc="-100" dirty="0"/>
              <a:t>R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30770" cy="213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su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assum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ts val="2965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assert</a:t>
            </a:r>
            <a:r>
              <a:rPr sz="2600" b="1" spc="-9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ai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AssertionError</a:t>
            </a:r>
            <a:r>
              <a:rPr sz="2600" spc="-935" dirty="0">
                <a:latin typeface="Courier New"/>
                <a:cs typeface="Courier New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assumpt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50" dirty="0">
                <a:latin typeface="Calibri"/>
                <a:cs typeface="Calibri"/>
              </a:rPr>
              <a:t>ex</a:t>
            </a:r>
            <a:r>
              <a:rPr sz="2600" spc="-5" dirty="0">
                <a:latin typeface="Calibri"/>
                <a:cs typeface="Calibri"/>
              </a:rPr>
              <a:t>ample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oo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ensi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amming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EX</a:t>
            </a:r>
            <a:r>
              <a:rPr spc="-50" dirty="0"/>
              <a:t>A</a:t>
            </a:r>
            <a:r>
              <a:rPr spc="-55" dirty="0"/>
              <a:t>MPL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226528"/>
            <a:ext cx="271589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 av</a:t>
            </a:r>
            <a:r>
              <a:rPr sz="2200" spc="-5" dirty="0">
                <a:latin typeface="Courier New"/>
                <a:cs typeface="Courier New"/>
              </a:rPr>
              <a:t>g(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ra</a:t>
            </a:r>
            <a:r>
              <a:rPr sz="2200" spc="5" dirty="0">
                <a:latin typeface="Courier New"/>
                <a:cs typeface="Courier New"/>
              </a:rPr>
              <a:t>d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):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341" y="2627757"/>
            <a:ext cx="8003540" cy="447675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se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len</a:t>
            </a:r>
            <a:r>
              <a:rPr sz="2200" spc="-5" dirty="0">
                <a:latin typeface="Courier New"/>
                <a:cs typeface="Courier New"/>
              </a:rPr>
              <a:t>(g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ad</a:t>
            </a:r>
            <a:r>
              <a:rPr sz="2200" spc="5" dirty="0">
                <a:latin typeface="Courier New"/>
                <a:cs typeface="Courier New"/>
              </a:rPr>
              <a:t>es</a:t>
            </a:r>
            <a:r>
              <a:rPr sz="2200" dirty="0">
                <a:latin typeface="Courier New"/>
                <a:cs typeface="Courier New"/>
              </a:rPr>
              <a:t>) !=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0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'n</a:t>
            </a:r>
            <a:r>
              <a:rPr sz="2200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Courier New"/>
                <a:cs typeface="Courier New"/>
              </a:rPr>
              <a:t> g</a:t>
            </a:r>
            <a:r>
              <a:rPr sz="2200" spc="-5" dirty="0">
                <a:latin typeface="Courier New"/>
                <a:cs typeface="Courier New"/>
              </a:rPr>
              <a:t>ra</a:t>
            </a:r>
            <a:r>
              <a:rPr sz="2200" spc="5" dirty="0">
                <a:latin typeface="Courier New"/>
                <a:cs typeface="Courier New"/>
              </a:rPr>
              <a:t>d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</a:t>
            </a:r>
            <a:r>
              <a:rPr sz="2200" spc="5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ta'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346" y="3185124"/>
            <a:ext cx="50711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tu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</a:t>
            </a:r>
            <a:r>
              <a:rPr sz="2200" spc="5" dirty="0">
                <a:latin typeface="Courier New"/>
                <a:cs typeface="Courier New"/>
              </a:rPr>
              <a:t>u</a:t>
            </a:r>
            <a:r>
              <a:rPr sz="2200" spc="-5" dirty="0">
                <a:latin typeface="Courier New"/>
                <a:cs typeface="Courier New"/>
              </a:rPr>
              <a:t>m(</a:t>
            </a:r>
            <a:r>
              <a:rPr sz="2200" spc="5" dirty="0">
                <a:latin typeface="Courier New"/>
                <a:cs typeface="Courier New"/>
              </a:rPr>
              <a:t>g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de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)</a:t>
            </a:r>
            <a:r>
              <a:rPr sz="2200" spc="10" dirty="0">
                <a:latin typeface="Courier New"/>
                <a:cs typeface="Courier New"/>
              </a:rPr>
              <a:t>/</a:t>
            </a:r>
            <a:r>
              <a:rPr sz="2200" dirty="0">
                <a:latin typeface="Courier New"/>
                <a:cs typeface="Courier New"/>
              </a:rPr>
              <a:t>len</a:t>
            </a:r>
            <a:r>
              <a:rPr sz="2200" spc="-5" dirty="0">
                <a:latin typeface="Courier New"/>
                <a:cs typeface="Courier New"/>
              </a:rPr>
              <a:t>(g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ad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s)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595436"/>
            <a:ext cx="8304530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3020"/>
              </a:lnSpc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aises an </a:t>
            </a:r>
            <a:r>
              <a:rPr sz="2400" spc="-5" dirty="0">
                <a:latin typeface="Courier New"/>
                <a:cs typeface="Courier New"/>
              </a:rPr>
              <a:t>Assertion</a:t>
            </a:r>
            <a:r>
              <a:rPr sz="2400" spc="-15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rro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83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 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ty li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or 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ades</a:t>
            </a:r>
          </a:p>
          <a:p>
            <a:pPr marL="255270" indent="-242570">
              <a:lnSpc>
                <a:spcPct val="100000"/>
              </a:lnSpc>
              <a:spcBef>
                <a:spcPts val="1015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spc="-5" dirty="0">
                <a:latin typeface="Calibri"/>
                <a:cs typeface="Calibri"/>
              </a:rPr>
              <a:t>othe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wise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runs </a:t>
            </a:r>
            <a:r>
              <a:rPr sz="2800" spc="-5" dirty="0">
                <a:latin typeface="Calibri"/>
                <a:cs typeface="Calibri"/>
              </a:rPr>
              <a:t>ok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3644" y="3222116"/>
            <a:ext cx="1747519" cy="1145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A</a:t>
            </a:r>
            <a:r>
              <a:rPr u="none" spc="-60" dirty="0"/>
              <a:t>SS</a:t>
            </a:r>
            <a:r>
              <a:rPr u="none" spc="-55" dirty="0"/>
              <a:t>E</a:t>
            </a:r>
            <a:r>
              <a:rPr u="none" spc="-100" dirty="0"/>
              <a:t>R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spc="-50" dirty="0"/>
              <a:t>N</a:t>
            </a:r>
            <a:r>
              <a:rPr u="none" spc="-5" dirty="0"/>
              <a:t>S</a:t>
            </a:r>
            <a:r>
              <a:rPr u="none" spc="-110" dirty="0"/>
              <a:t> </a:t>
            </a:r>
            <a:r>
              <a:rPr u="none" spc="-50" dirty="0"/>
              <a:t>A</a:t>
            </a:r>
            <a:r>
              <a:rPr u="none" spc="-5" dirty="0"/>
              <a:t>S</a:t>
            </a:r>
            <a:r>
              <a:rPr u="none" spc="-110" dirty="0"/>
              <a:t> </a:t>
            </a:r>
            <a:r>
              <a:rPr u="none" spc="-50" dirty="0"/>
              <a:t>D</a:t>
            </a:r>
            <a:r>
              <a:rPr u="none" spc="-55" dirty="0"/>
              <a:t>E</a:t>
            </a:r>
            <a:r>
              <a:rPr u="none" spc="-50" dirty="0"/>
              <a:t>F</a:t>
            </a:r>
            <a:r>
              <a:rPr u="none" spc="-55" dirty="0"/>
              <a:t>E</a:t>
            </a:r>
            <a:r>
              <a:rPr u="none" spc="-50" dirty="0"/>
              <a:t>N</a:t>
            </a:r>
            <a:r>
              <a:rPr u="none" spc="-60" dirty="0"/>
              <a:t>S</a:t>
            </a:r>
            <a:r>
              <a:rPr u="none" spc="-50" dirty="0"/>
              <a:t>IV</a:t>
            </a:r>
            <a:r>
              <a:rPr u="none" spc="-5" dirty="0"/>
              <a:t>E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5" dirty="0"/>
              <a:t>P</a:t>
            </a:r>
            <a:r>
              <a:rPr spc="-100" dirty="0"/>
              <a:t>R</a:t>
            </a:r>
            <a:r>
              <a:rPr spc="-50" dirty="0"/>
              <a:t>OG</a:t>
            </a:r>
            <a:r>
              <a:rPr spc="-55" dirty="0"/>
              <a:t>RA</a:t>
            </a:r>
            <a:r>
              <a:rPr spc="-60" dirty="0"/>
              <a:t>MM</a:t>
            </a:r>
            <a:r>
              <a:rPr spc="-50" dirty="0"/>
              <a:t>I</a:t>
            </a:r>
            <a:r>
              <a:rPr spc="-55" dirty="0"/>
              <a:t>N</a:t>
            </a:r>
            <a:r>
              <a:rPr dirty="0"/>
              <a:t>G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66965" cy="391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ert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don’t all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ol</a:t>
            </a:r>
          </a:p>
          <a:p>
            <a:pPr marL="104139">
              <a:lnSpc>
                <a:spcPts val="2965"/>
              </a:lnSpc>
            </a:pP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esponse</a:t>
            </a:r>
            <a:r>
              <a:rPr sz="2600" spc="-30" dirty="0">
                <a:latin typeface="Calibri"/>
                <a:cs typeface="Calibri"/>
              </a:rPr>
              <a:t> 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xpec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onditions</a:t>
            </a:r>
            <a:endParaRPr sz="2600" dirty="0">
              <a:latin typeface="Calibri"/>
              <a:cs typeface="Calibri"/>
            </a:endParaRPr>
          </a:p>
          <a:p>
            <a:pPr marL="104139" marR="413384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ensu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ecutio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halts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xpec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onditio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typi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chec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uts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f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nctions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whe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 marR="340360" indent="-91440">
              <a:lnSpc>
                <a:spcPts val="281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chec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outp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fu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ction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oid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opa</a:t>
            </a:r>
            <a:r>
              <a:rPr sz="2600" spc="-55" dirty="0">
                <a:latin typeface="Calibri"/>
                <a:cs typeface="Calibri"/>
              </a:rPr>
              <a:t>g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</a:t>
            </a:r>
            <a:r>
              <a:rPr sz="2600" spc="-9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eas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lo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sou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g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W</a:t>
            </a:r>
            <a:r>
              <a:rPr spc="-55" dirty="0"/>
              <a:t>HE</a:t>
            </a:r>
            <a:r>
              <a:rPr spc="-50" dirty="0"/>
              <a:t>R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18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50" dirty="0"/>
              <a:t>U</a:t>
            </a:r>
            <a:r>
              <a:rPr spc="-60" dirty="0"/>
              <a:t>S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0" dirty="0"/>
              <a:t>A</a:t>
            </a:r>
            <a:r>
              <a:rPr spc="-60" dirty="0"/>
              <a:t>SS</a:t>
            </a:r>
            <a:r>
              <a:rPr spc="-55" dirty="0"/>
              <a:t>E</a:t>
            </a:r>
            <a:r>
              <a:rPr spc="-100" dirty="0"/>
              <a:t>R</a:t>
            </a:r>
            <a:r>
              <a:rPr spc="-50" dirty="0"/>
              <a:t>TI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spc="-60" dirty="0"/>
              <a:t>S</a:t>
            </a:r>
            <a:r>
              <a:rPr dirty="0"/>
              <a:t>?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395845" cy="423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spo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soo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oduce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ma</a:t>
            </a:r>
            <a:r>
              <a:rPr sz="2600" spc="-10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cl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ar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hap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ened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sup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leme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ting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ai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plie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assertions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to</a:t>
            </a:r>
            <a:endParaRPr sz="26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gume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che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m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464820" lvl="1" indent="-251460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</a:t>
            </a: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viol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ocedu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dupli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60" dirty="0"/>
              <a:t>S</a:t>
            </a:r>
            <a:r>
              <a:rPr u="none" spc="-55" dirty="0"/>
              <a:t>E</a:t>
            </a:r>
            <a:r>
              <a:rPr u="none" dirty="0"/>
              <a:t>T</a:t>
            </a:r>
            <a:r>
              <a:rPr u="none" spc="-90" dirty="0"/>
              <a:t> </a:t>
            </a:r>
            <a:r>
              <a:rPr u="none" spc="-190" dirty="0"/>
              <a:t>Y</a:t>
            </a:r>
            <a:r>
              <a:rPr u="none" spc="-55" dirty="0"/>
              <a:t>O</a:t>
            </a:r>
            <a:r>
              <a:rPr u="none" spc="-50" dirty="0"/>
              <a:t>U</a:t>
            </a:r>
            <a:r>
              <a:rPr u="none" spc="-130" dirty="0"/>
              <a:t>R</a:t>
            </a:r>
            <a:r>
              <a:rPr u="none" spc="-60" dirty="0"/>
              <a:t>S</a:t>
            </a:r>
            <a:r>
              <a:rPr u="none" spc="-55" dirty="0"/>
              <a:t>E</a:t>
            </a:r>
            <a:r>
              <a:rPr u="none" spc="-50" dirty="0"/>
              <a:t>L</a:t>
            </a:r>
            <a:r>
              <a:rPr u="none" dirty="0"/>
              <a:t>F</a:t>
            </a:r>
            <a:r>
              <a:rPr u="none" spc="-105" dirty="0"/>
              <a:t> </a:t>
            </a:r>
            <a:r>
              <a:rPr u="none" spc="-50" dirty="0"/>
              <a:t>U</a:t>
            </a:r>
            <a:r>
              <a:rPr u="none" dirty="0"/>
              <a:t>P</a:t>
            </a:r>
            <a:r>
              <a:rPr u="none" spc="-105" dirty="0"/>
              <a:t> </a:t>
            </a:r>
            <a:r>
              <a:rPr u="none" spc="-100" dirty="0"/>
              <a:t>F</a:t>
            </a:r>
            <a:r>
              <a:rPr u="none" spc="-55" dirty="0"/>
              <a:t>O</a:t>
            </a:r>
            <a:r>
              <a:rPr u="none" dirty="0"/>
              <a:t>R</a:t>
            </a:r>
            <a:r>
              <a:rPr u="none" spc="-105" dirty="0"/>
              <a:t> </a:t>
            </a:r>
            <a:r>
              <a:rPr u="none" spc="-95" dirty="0"/>
              <a:t>E</a:t>
            </a:r>
            <a:r>
              <a:rPr u="none" spc="-50" dirty="0"/>
              <a:t>A</a:t>
            </a:r>
            <a:r>
              <a:rPr u="none" spc="-80" dirty="0"/>
              <a:t>S</a:t>
            </a:r>
            <a:r>
              <a:rPr u="none" dirty="0"/>
              <a:t>Y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</a:t>
            </a:r>
            <a:r>
              <a:rPr spc="-95" dirty="0"/>
              <a:t> 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" dirty="0"/>
              <a:t>D</a:t>
            </a:r>
            <a:r>
              <a:rPr spc="-114" dirty="0"/>
              <a:t> </a:t>
            </a:r>
            <a:r>
              <a:rPr spc="-50" dirty="0"/>
              <a:t>D</a:t>
            </a:r>
            <a:r>
              <a:rPr spc="-55" dirty="0"/>
              <a:t>E</a:t>
            </a:r>
            <a:r>
              <a:rPr spc="-50" dirty="0"/>
              <a:t>B</a:t>
            </a:r>
            <a:r>
              <a:rPr spc="-55" dirty="0"/>
              <a:t>U</a:t>
            </a:r>
            <a:r>
              <a:rPr spc="-50" dirty="0"/>
              <a:t>GGI</a:t>
            </a:r>
            <a:r>
              <a:rPr spc="-45" dirty="0"/>
              <a:t>N</a:t>
            </a:r>
            <a:r>
              <a:rPr dirty="0"/>
              <a:t>G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002145" cy="312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 the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ease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part</a:t>
            </a:r>
            <a:endParaRPr sz="2600" dirty="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eak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 and </a:t>
            </a:r>
            <a:r>
              <a:rPr sz="2600" spc="-10" dirty="0">
                <a:latin typeface="Calibri"/>
                <a:cs typeface="Calibri"/>
              </a:rPr>
              <a:t>deb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g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individually</a:t>
            </a: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docume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modules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xpec</a:t>
            </a:r>
            <a:r>
              <a:rPr sz="2400" dirty="0">
                <a:latin typeface="Calibri"/>
                <a:cs typeface="Calibri"/>
              </a:rPr>
              <a:t>t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be?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xpec</a:t>
            </a:r>
            <a:r>
              <a:rPr sz="2400" dirty="0">
                <a:latin typeface="Calibri"/>
                <a:cs typeface="Calibri"/>
              </a:rPr>
              <a:t>t the</a:t>
            </a:r>
            <a:r>
              <a:rPr sz="2400" spc="-5" dirty="0">
                <a:latin typeface="Calibri"/>
                <a:cs typeface="Calibri"/>
              </a:rPr>
              <a:t> outpu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be?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doc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assum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behin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design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W</a:t>
            </a:r>
            <a:r>
              <a:rPr u="none" spc="-55" dirty="0"/>
              <a:t>HE</a:t>
            </a:r>
            <a:r>
              <a:rPr u="none" dirty="0"/>
              <a:t>N</a:t>
            </a:r>
            <a:r>
              <a:rPr u="none" spc="-105" dirty="0"/>
              <a:t> </a:t>
            </a:r>
            <a:r>
              <a:rPr u="none" spc="-50" dirty="0"/>
              <a:t>AR</a:t>
            </a:r>
            <a:r>
              <a:rPr u="none" spc="-5" dirty="0"/>
              <a:t>E</a:t>
            </a:r>
            <a:r>
              <a:rPr u="none" spc="-114" dirty="0"/>
              <a:t> </a:t>
            </a:r>
            <a:r>
              <a:rPr u="none" spc="-190" dirty="0"/>
              <a:t>Y</a:t>
            </a:r>
            <a:r>
              <a:rPr u="none" spc="-55" dirty="0"/>
              <a:t>O</a:t>
            </a:r>
            <a:r>
              <a:rPr u="none" dirty="0"/>
              <a:t>U</a:t>
            </a:r>
            <a:r>
              <a:rPr u="none" spc="-105" dirty="0"/>
              <a:t> </a:t>
            </a:r>
            <a:r>
              <a:rPr u="none" spc="-50" dirty="0"/>
              <a:t>R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spc="-120" dirty="0"/>
              <a:t>D</a:t>
            </a:r>
            <a:r>
              <a:rPr u="none" dirty="0"/>
              <a:t>Y</a:t>
            </a:r>
            <a:r>
              <a:rPr u="none" spc="-120" dirty="0"/>
              <a:t> </a:t>
            </a:r>
            <a:r>
              <a:rPr u="none" spc="-185" dirty="0"/>
              <a:t>T</a:t>
            </a:r>
            <a:r>
              <a:rPr u="none" dirty="0"/>
              <a:t>O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</a:t>
            </a:r>
            <a:r>
              <a:rPr dirty="0"/>
              <a:t>?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466205" cy="288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ensu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runs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0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5" dirty="0">
                <a:latin typeface="Calibri"/>
                <a:cs typeface="Calibri"/>
              </a:rPr>
              <a:t>erp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xpec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esults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xpec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C</a:t>
            </a:r>
            <a:r>
              <a:rPr spc="-55" dirty="0"/>
              <a:t>L</a:t>
            </a:r>
            <a:r>
              <a:rPr spc="-50" dirty="0"/>
              <a:t>A</a:t>
            </a:r>
            <a:r>
              <a:rPr spc="-60" dirty="0"/>
              <a:t>SS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95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5" dirty="0"/>
              <a:t> </a:t>
            </a: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70" dirty="0"/>
              <a:t>T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432"/>
            <a:ext cx="7483475" cy="407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dirty="0">
                <a:latin typeface="Calibri"/>
                <a:cs typeface="Calibri"/>
              </a:rPr>
              <a:t>Unit </a:t>
            </a:r>
            <a:r>
              <a:rPr sz="2800" b="1" spc="-4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spc="-3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ting</a:t>
            </a:r>
            <a:endParaRPr sz="28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id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piec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sepa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ely</a:t>
            </a:r>
            <a:endParaRPr sz="2600" dirty="0">
              <a:latin typeface="Calibri"/>
              <a:cs typeface="Calibri"/>
            </a:endParaRPr>
          </a:p>
          <a:p>
            <a:pPr marL="255270" indent="-242570">
              <a:lnSpc>
                <a:spcPct val="100000"/>
              </a:lnSpc>
              <a:spcBef>
                <a:spcPts val="1250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eg</a:t>
            </a:r>
            <a:r>
              <a:rPr sz="2800" b="1" spc="-3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essio</a:t>
            </a:r>
            <a:r>
              <a:rPr sz="2800" b="1" dirty="0">
                <a:latin typeface="Calibri"/>
                <a:cs typeface="Calibri"/>
              </a:rPr>
              <a:t>n </a:t>
            </a:r>
            <a:r>
              <a:rPr sz="2800" b="1" spc="-4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spc="-3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ting</a:t>
            </a:r>
            <a:endParaRPr sz="28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spc="-5" dirty="0">
                <a:latin typeface="Calibri"/>
                <a:cs typeface="Calibri"/>
              </a:rPr>
              <a:t>add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b</a:t>
            </a:r>
            <a:r>
              <a:rPr sz="2600" spc="-10" dirty="0">
                <a:latin typeface="Calibri"/>
                <a:cs typeface="Calibri"/>
              </a:rPr>
              <a:t>ug</a:t>
            </a:r>
            <a:r>
              <a:rPr sz="2600" spc="-5" dirty="0">
                <a:latin typeface="Calibri"/>
                <a:cs typeface="Calibri"/>
              </a:rPr>
              <a:t>s as </a:t>
            </a:r>
            <a:r>
              <a:rPr sz="2600" spc="-3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fin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ei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oduc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viously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</a:t>
            </a:r>
            <a:r>
              <a:rPr sz="2600" spc="-6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255270" indent="-242570">
              <a:lnSpc>
                <a:spcPct val="100000"/>
              </a:lnSpc>
              <a:spcBef>
                <a:spcPts val="1250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25" dirty="0">
                <a:latin typeface="Calibri"/>
                <a:cs typeface="Calibri"/>
              </a:rPr>
              <a:t>n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eg</a:t>
            </a:r>
            <a:r>
              <a:rPr sz="2800" b="1" spc="-65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tion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spc="-3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ting</a:t>
            </a:r>
            <a:endParaRPr sz="28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spc="-10" dirty="0">
                <a:latin typeface="Calibri"/>
                <a:cs typeface="Calibri"/>
              </a:rPr>
              <a:t>doe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all p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ork?</a:t>
            </a:r>
            <a:endParaRPr sz="2600" dirty="0">
              <a:latin typeface="Calibri"/>
              <a:cs typeface="Calibri"/>
            </a:endParaRPr>
          </a:p>
          <a:p>
            <a:pPr marL="471170" lvl="1" indent="-25781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"/>
              <a:buChar char="•"/>
              <a:tabLst>
                <a:tab pos="471805" algn="l"/>
              </a:tabLst>
            </a:pP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ru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h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601" y="2265298"/>
            <a:ext cx="308610" cy="1184910"/>
          </a:xfrm>
          <a:custGeom>
            <a:avLst/>
            <a:gdLst/>
            <a:ahLst/>
            <a:cxnLst/>
            <a:rect l="l" t="t" r="r" b="b"/>
            <a:pathLst>
              <a:path w="308609" h="1184910">
                <a:moveTo>
                  <a:pt x="180210" y="117059"/>
                </a:moveTo>
                <a:lnTo>
                  <a:pt x="150520" y="162432"/>
                </a:lnTo>
                <a:lnTo>
                  <a:pt x="128346" y="200786"/>
                </a:lnTo>
                <a:lnTo>
                  <a:pt x="107924" y="239521"/>
                </a:lnTo>
                <a:lnTo>
                  <a:pt x="89255" y="278891"/>
                </a:lnTo>
                <a:lnTo>
                  <a:pt x="72339" y="318515"/>
                </a:lnTo>
                <a:lnTo>
                  <a:pt x="57188" y="358520"/>
                </a:lnTo>
                <a:lnTo>
                  <a:pt x="43776" y="398779"/>
                </a:lnTo>
                <a:lnTo>
                  <a:pt x="32143" y="439165"/>
                </a:lnTo>
                <a:lnTo>
                  <a:pt x="22250" y="479805"/>
                </a:lnTo>
                <a:lnTo>
                  <a:pt x="14236" y="520445"/>
                </a:lnTo>
                <a:lnTo>
                  <a:pt x="7975" y="561085"/>
                </a:lnTo>
                <a:lnTo>
                  <a:pt x="3479" y="601598"/>
                </a:lnTo>
                <a:lnTo>
                  <a:pt x="863" y="641984"/>
                </a:lnTo>
                <a:lnTo>
                  <a:pt x="0" y="682243"/>
                </a:lnTo>
                <a:lnTo>
                  <a:pt x="1016" y="722121"/>
                </a:lnTo>
                <a:lnTo>
                  <a:pt x="3810" y="761745"/>
                </a:lnTo>
                <a:lnTo>
                  <a:pt x="8483" y="800988"/>
                </a:lnTo>
                <a:lnTo>
                  <a:pt x="15036" y="839723"/>
                </a:lnTo>
                <a:lnTo>
                  <a:pt x="23469" y="877950"/>
                </a:lnTo>
                <a:lnTo>
                  <a:pt x="33731" y="915542"/>
                </a:lnTo>
                <a:lnTo>
                  <a:pt x="45923" y="952372"/>
                </a:lnTo>
                <a:lnTo>
                  <a:pt x="59956" y="988567"/>
                </a:lnTo>
                <a:lnTo>
                  <a:pt x="75946" y="1023873"/>
                </a:lnTo>
                <a:lnTo>
                  <a:pt x="93789" y="1058417"/>
                </a:lnTo>
                <a:lnTo>
                  <a:pt x="113588" y="1091818"/>
                </a:lnTo>
                <a:lnTo>
                  <a:pt x="135242" y="1124203"/>
                </a:lnTo>
                <a:lnTo>
                  <a:pt x="158889" y="1155572"/>
                </a:lnTo>
                <a:lnTo>
                  <a:pt x="183375" y="1184528"/>
                </a:lnTo>
                <a:lnTo>
                  <a:pt x="226949" y="1147444"/>
                </a:lnTo>
                <a:lnTo>
                  <a:pt x="202476" y="1118615"/>
                </a:lnTo>
                <a:lnTo>
                  <a:pt x="180962" y="1089913"/>
                </a:lnTo>
                <a:lnTo>
                  <a:pt x="142989" y="1029334"/>
                </a:lnTo>
                <a:lnTo>
                  <a:pt x="112052" y="965072"/>
                </a:lnTo>
                <a:lnTo>
                  <a:pt x="87985" y="897635"/>
                </a:lnTo>
                <a:lnTo>
                  <a:pt x="70866" y="827404"/>
                </a:lnTo>
                <a:lnTo>
                  <a:pt x="60566" y="755014"/>
                </a:lnTo>
                <a:lnTo>
                  <a:pt x="57137" y="680846"/>
                </a:lnTo>
                <a:lnTo>
                  <a:pt x="57988" y="643254"/>
                </a:lnTo>
                <a:lnTo>
                  <a:pt x="64782" y="567308"/>
                </a:lnTo>
                <a:lnTo>
                  <a:pt x="70713" y="529081"/>
                </a:lnTo>
                <a:lnTo>
                  <a:pt x="78320" y="490854"/>
                </a:lnTo>
                <a:lnTo>
                  <a:pt x="87668" y="452754"/>
                </a:lnTo>
                <a:lnTo>
                  <a:pt x="98704" y="414527"/>
                </a:lnTo>
                <a:lnTo>
                  <a:pt x="111391" y="376681"/>
                </a:lnTo>
                <a:lnTo>
                  <a:pt x="125768" y="338708"/>
                </a:lnTo>
                <a:lnTo>
                  <a:pt x="141808" y="301243"/>
                </a:lnTo>
                <a:lnTo>
                  <a:pt x="159524" y="264159"/>
                </a:lnTo>
                <a:lnTo>
                  <a:pt x="178917" y="227329"/>
                </a:lnTo>
                <a:lnTo>
                  <a:pt x="199986" y="191007"/>
                </a:lnTo>
                <a:lnTo>
                  <a:pt x="222631" y="155320"/>
                </a:lnTo>
                <a:lnTo>
                  <a:pt x="224941" y="152344"/>
                </a:lnTo>
                <a:lnTo>
                  <a:pt x="180210" y="117059"/>
                </a:lnTo>
                <a:close/>
              </a:path>
              <a:path w="308609" h="1184910">
                <a:moveTo>
                  <a:pt x="288887" y="94614"/>
                </a:moveTo>
                <a:lnTo>
                  <a:pt x="197370" y="94614"/>
                </a:lnTo>
                <a:lnTo>
                  <a:pt x="242646" y="129539"/>
                </a:lnTo>
                <a:lnTo>
                  <a:pt x="224941" y="152344"/>
                </a:lnTo>
                <a:lnTo>
                  <a:pt x="269608" y="187578"/>
                </a:lnTo>
                <a:lnTo>
                  <a:pt x="288887" y="94614"/>
                </a:lnTo>
                <a:close/>
              </a:path>
              <a:path w="308609" h="1184910">
                <a:moveTo>
                  <a:pt x="197370" y="94614"/>
                </a:moveTo>
                <a:lnTo>
                  <a:pt x="180210" y="117059"/>
                </a:lnTo>
                <a:lnTo>
                  <a:pt x="224941" y="152344"/>
                </a:lnTo>
                <a:lnTo>
                  <a:pt x="242646" y="129539"/>
                </a:lnTo>
                <a:lnTo>
                  <a:pt x="197370" y="94614"/>
                </a:lnTo>
                <a:close/>
              </a:path>
              <a:path w="308609" h="1184910">
                <a:moveTo>
                  <a:pt x="308508" y="0"/>
                </a:moveTo>
                <a:lnTo>
                  <a:pt x="135013" y="81406"/>
                </a:lnTo>
                <a:lnTo>
                  <a:pt x="180210" y="117059"/>
                </a:lnTo>
                <a:lnTo>
                  <a:pt x="197370" y="94614"/>
                </a:lnTo>
                <a:lnTo>
                  <a:pt x="288887" y="94614"/>
                </a:lnTo>
                <a:lnTo>
                  <a:pt x="30850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877" y="2169921"/>
            <a:ext cx="607060" cy="2852420"/>
          </a:xfrm>
          <a:custGeom>
            <a:avLst/>
            <a:gdLst/>
            <a:ahLst/>
            <a:cxnLst/>
            <a:rect l="l" t="t" r="r" b="b"/>
            <a:pathLst>
              <a:path w="607060" h="2852420">
                <a:moveTo>
                  <a:pt x="472835" y="110357"/>
                </a:moveTo>
                <a:lnTo>
                  <a:pt x="391071" y="216026"/>
                </a:lnTo>
                <a:lnTo>
                  <a:pt x="334784" y="299084"/>
                </a:lnTo>
                <a:lnTo>
                  <a:pt x="282981" y="384175"/>
                </a:lnTo>
                <a:lnTo>
                  <a:pt x="235407" y="471043"/>
                </a:lnTo>
                <a:lnTo>
                  <a:pt x="192163" y="559562"/>
                </a:lnTo>
                <a:lnTo>
                  <a:pt x="153390" y="649732"/>
                </a:lnTo>
                <a:lnTo>
                  <a:pt x="118846" y="741171"/>
                </a:lnTo>
                <a:lnTo>
                  <a:pt x="88747" y="833882"/>
                </a:lnTo>
                <a:lnTo>
                  <a:pt x="62991" y="927607"/>
                </a:lnTo>
                <a:lnTo>
                  <a:pt x="41694" y="1022222"/>
                </a:lnTo>
                <a:lnTo>
                  <a:pt x="24625" y="1117472"/>
                </a:lnTo>
                <a:lnTo>
                  <a:pt x="12014" y="1213358"/>
                </a:lnTo>
                <a:lnTo>
                  <a:pt x="3835" y="1309623"/>
                </a:lnTo>
                <a:lnTo>
                  <a:pt x="0" y="1406144"/>
                </a:lnTo>
                <a:lnTo>
                  <a:pt x="507" y="1502791"/>
                </a:lnTo>
                <a:lnTo>
                  <a:pt x="5372" y="1599438"/>
                </a:lnTo>
                <a:lnTo>
                  <a:pt x="14668" y="1695703"/>
                </a:lnTo>
                <a:lnTo>
                  <a:pt x="28409" y="1791589"/>
                </a:lnTo>
                <a:lnTo>
                  <a:pt x="46494" y="1886965"/>
                </a:lnTo>
                <a:lnTo>
                  <a:pt x="68935" y="1981580"/>
                </a:lnTo>
                <a:lnTo>
                  <a:pt x="95897" y="2075307"/>
                </a:lnTo>
                <a:lnTo>
                  <a:pt x="127203" y="2168016"/>
                </a:lnTo>
                <a:lnTo>
                  <a:pt x="162864" y="2259584"/>
                </a:lnTo>
                <a:lnTo>
                  <a:pt x="202971" y="2349754"/>
                </a:lnTo>
                <a:lnTo>
                  <a:pt x="247510" y="2438400"/>
                </a:lnTo>
                <a:lnTo>
                  <a:pt x="296494" y="2525395"/>
                </a:lnTo>
                <a:lnTo>
                  <a:pt x="349821" y="2610358"/>
                </a:lnTo>
                <a:lnTo>
                  <a:pt x="407581" y="2693543"/>
                </a:lnTo>
                <a:lnTo>
                  <a:pt x="469785" y="2774441"/>
                </a:lnTo>
                <a:lnTo>
                  <a:pt x="535508" y="2852039"/>
                </a:lnTo>
                <a:lnTo>
                  <a:pt x="579107" y="2815082"/>
                </a:lnTo>
                <a:lnTo>
                  <a:pt x="513384" y="2737612"/>
                </a:lnTo>
                <a:lnTo>
                  <a:pt x="452907" y="2658745"/>
                </a:lnTo>
                <a:lnTo>
                  <a:pt x="396760" y="2577846"/>
                </a:lnTo>
                <a:lnTo>
                  <a:pt x="344919" y="2495041"/>
                </a:lnTo>
                <a:lnTo>
                  <a:pt x="297319" y="2410333"/>
                </a:lnTo>
                <a:lnTo>
                  <a:pt x="254038" y="2324100"/>
                </a:lnTo>
                <a:lnTo>
                  <a:pt x="215087" y="2236343"/>
                </a:lnTo>
                <a:lnTo>
                  <a:pt x="180454" y="2147316"/>
                </a:lnTo>
                <a:lnTo>
                  <a:pt x="150037" y="2057145"/>
                </a:lnTo>
                <a:lnTo>
                  <a:pt x="123863" y="1965833"/>
                </a:lnTo>
                <a:lnTo>
                  <a:pt x="102095" y="1873758"/>
                </a:lnTo>
                <a:lnTo>
                  <a:pt x="84556" y="1780920"/>
                </a:lnTo>
                <a:lnTo>
                  <a:pt x="71247" y="1687702"/>
                </a:lnTo>
                <a:lnTo>
                  <a:pt x="62255" y="1593850"/>
                </a:lnTo>
                <a:lnTo>
                  <a:pt x="57594" y="1499997"/>
                </a:lnTo>
                <a:lnTo>
                  <a:pt x="57150" y="1405889"/>
                </a:lnTo>
                <a:lnTo>
                  <a:pt x="60934" y="1311910"/>
                </a:lnTo>
                <a:lnTo>
                  <a:pt x="68948" y="1218311"/>
                </a:lnTo>
                <a:lnTo>
                  <a:pt x="81292" y="1124965"/>
                </a:lnTo>
                <a:lnTo>
                  <a:pt x="97942" y="1032256"/>
                </a:lnTo>
                <a:lnTo>
                  <a:pt x="118744" y="940181"/>
                </a:lnTo>
                <a:lnTo>
                  <a:pt x="143852" y="848994"/>
                </a:lnTo>
                <a:lnTo>
                  <a:pt x="173189" y="758951"/>
                </a:lnTo>
                <a:lnTo>
                  <a:pt x="206844" y="669797"/>
                </a:lnTo>
                <a:lnTo>
                  <a:pt x="244652" y="582168"/>
                </a:lnTo>
                <a:lnTo>
                  <a:pt x="286753" y="496062"/>
                </a:lnTo>
                <a:lnTo>
                  <a:pt x="333095" y="411606"/>
                </a:lnTo>
                <a:lnTo>
                  <a:pt x="383590" y="328930"/>
                </a:lnTo>
                <a:lnTo>
                  <a:pt x="438365" y="248157"/>
                </a:lnTo>
                <a:lnTo>
                  <a:pt x="497395" y="169544"/>
                </a:lnTo>
                <a:lnTo>
                  <a:pt x="515745" y="147986"/>
                </a:lnTo>
                <a:lnTo>
                  <a:pt x="472835" y="110357"/>
                </a:lnTo>
                <a:close/>
              </a:path>
              <a:path w="607060" h="2852420">
                <a:moveTo>
                  <a:pt x="583725" y="88900"/>
                </a:moveTo>
                <a:lnTo>
                  <a:pt x="491070" y="88900"/>
                </a:lnTo>
                <a:lnTo>
                  <a:pt x="534581" y="125856"/>
                </a:lnTo>
                <a:lnTo>
                  <a:pt x="515745" y="147986"/>
                </a:lnTo>
                <a:lnTo>
                  <a:pt x="558431" y="185419"/>
                </a:lnTo>
                <a:lnTo>
                  <a:pt x="583725" y="88900"/>
                </a:lnTo>
                <a:close/>
              </a:path>
              <a:path w="607060" h="2852420">
                <a:moveTo>
                  <a:pt x="491070" y="88900"/>
                </a:moveTo>
                <a:lnTo>
                  <a:pt x="472835" y="110357"/>
                </a:lnTo>
                <a:lnTo>
                  <a:pt x="515745" y="147986"/>
                </a:lnTo>
                <a:lnTo>
                  <a:pt x="534581" y="125856"/>
                </a:lnTo>
                <a:lnTo>
                  <a:pt x="491070" y="88900"/>
                </a:lnTo>
                <a:close/>
              </a:path>
              <a:path w="607060" h="2852420">
                <a:moveTo>
                  <a:pt x="607021" y="0"/>
                </a:moveTo>
                <a:lnTo>
                  <a:pt x="429539" y="72389"/>
                </a:lnTo>
                <a:lnTo>
                  <a:pt x="472835" y="110357"/>
                </a:lnTo>
                <a:lnTo>
                  <a:pt x="491070" y="88900"/>
                </a:lnTo>
                <a:lnTo>
                  <a:pt x="583725" y="88900"/>
                </a:lnTo>
                <a:lnTo>
                  <a:pt x="60702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</a:t>
            </a:r>
            <a:r>
              <a:rPr spc="-95" dirty="0"/>
              <a:t> </a:t>
            </a:r>
            <a:r>
              <a:rPr spc="-50" dirty="0"/>
              <a:t>A</a:t>
            </a:r>
            <a:r>
              <a:rPr spc="-55" dirty="0"/>
              <a:t>PP</a:t>
            </a:r>
            <a:r>
              <a:rPr spc="-100" dirty="0"/>
              <a:t>RO</a:t>
            </a:r>
            <a:r>
              <a:rPr spc="-80" dirty="0"/>
              <a:t>A</a:t>
            </a:r>
            <a:r>
              <a:rPr spc="-50" dirty="0"/>
              <a:t>CH</a:t>
            </a:r>
            <a:r>
              <a:rPr spc="-100" dirty="0"/>
              <a:t>E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7479665" cy="454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boun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oblem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is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bigg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r(x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y)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760095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ourier New"/>
                <a:cs typeface="Courier New"/>
              </a:rPr>
              <a:t>""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Ass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me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0" dirty="0">
                <a:latin typeface="Courier New"/>
                <a:cs typeface="Courier New"/>
              </a:rPr>
              <a:t> an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ints</a:t>
            </a:r>
            <a:endParaRPr sz="1800">
              <a:latin typeface="Courier New"/>
              <a:cs typeface="Courier New"/>
            </a:endParaRPr>
          </a:p>
          <a:p>
            <a:pPr marL="76009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Re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urn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Tru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i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 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els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Fal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464820" lvl="1" indent="-251460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titions?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ts val="3035"/>
              </a:lnSpc>
              <a:spcBef>
                <a:spcPts val="9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tu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mig</a:t>
            </a:r>
            <a:r>
              <a:rPr sz="2600" spc="-3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andom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2600">
              <a:latin typeface="Calibri"/>
              <a:cs typeface="Calibri"/>
            </a:endParaRPr>
          </a:p>
          <a:p>
            <a:pPr marL="464820" lvl="1" indent="-251460">
              <a:lnSpc>
                <a:spcPts val="2795"/>
              </a:lnSpc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obabilit</a:t>
            </a:r>
            <a:r>
              <a:rPr sz="2400" dirty="0">
                <a:latin typeface="Calibri"/>
                <a:cs typeface="Calibri"/>
              </a:rPr>
              <a:t>y 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ect </a:t>
            </a:r>
            <a:r>
              <a:rPr sz="2400" dirty="0">
                <a:latin typeface="Calibri"/>
                <a:cs typeface="Calibri"/>
              </a:rPr>
              <a:t>inc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eases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 o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ts val="3035"/>
              </a:lnSpc>
              <a:spcBef>
                <a:spcPts val="96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black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2600">
              <a:latin typeface="Calibri"/>
              <a:cs typeface="Calibri"/>
            </a:endParaRPr>
          </a:p>
          <a:p>
            <a:pPr marL="464820" lvl="1" indent="-251460">
              <a:lnSpc>
                <a:spcPts val="2795"/>
              </a:lnSpc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ts val="3035"/>
              </a:lnSpc>
              <a:spcBef>
                <a:spcPts val="96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lass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2600">
              <a:latin typeface="Calibri"/>
              <a:cs typeface="Calibri"/>
            </a:endParaRPr>
          </a:p>
          <a:p>
            <a:pPr marL="464820" lvl="1" indent="-251460">
              <a:lnSpc>
                <a:spcPts val="2795"/>
              </a:lnSpc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ths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950" y="1883678"/>
            <a:ext cx="7792720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sqr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(x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ps)</a:t>
            </a:r>
            <a:r>
              <a:rPr sz="1700" spc="-5" dirty="0">
                <a:latin typeface="Courier New"/>
                <a:cs typeface="Courier New"/>
              </a:rPr>
              <a:t>:</a:t>
            </a:r>
            <a:endParaRPr sz="1700" dirty="0">
              <a:latin typeface="Courier New"/>
              <a:cs typeface="Courier New"/>
            </a:endParaRPr>
          </a:p>
          <a:p>
            <a:pPr marL="532765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""</a:t>
            </a:r>
            <a:r>
              <a:rPr sz="1700" spc="-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Assu</a:t>
            </a:r>
            <a:r>
              <a:rPr sz="1700" spc="-10" dirty="0">
                <a:latin typeface="Courier New"/>
                <a:cs typeface="Courier New"/>
              </a:rPr>
              <a:t>m</a:t>
            </a:r>
            <a:r>
              <a:rPr sz="1700" dirty="0">
                <a:latin typeface="Courier New"/>
                <a:cs typeface="Courier New"/>
              </a:rPr>
              <a:t>e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ep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 floa</a:t>
            </a:r>
            <a:r>
              <a:rPr sz="1700" spc="-10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</a:t>
            </a:r>
            <a:r>
              <a:rPr sz="1700" dirty="0">
                <a:latin typeface="Courier New"/>
                <a:cs typeface="Courier New"/>
              </a:rPr>
              <a:t> &gt;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0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ep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&gt;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</a:t>
            </a:r>
            <a:endParaRPr sz="1700" dirty="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575"/>
              </a:spcBef>
            </a:pPr>
            <a:r>
              <a:rPr sz="1700" spc="-5" dirty="0">
                <a:latin typeface="Courier New"/>
                <a:cs typeface="Courier New"/>
              </a:rPr>
              <a:t>Retur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suc</a:t>
            </a:r>
            <a:r>
              <a:rPr sz="1700" dirty="0">
                <a:latin typeface="Courier New"/>
                <a:cs typeface="Courier New"/>
              </a:rPr>
              <a:t>h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tha</a:t>
            </a: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</a:t>
            </a:r>
            <a:r>
              <a:rPr sz="1700" spc="-5" dirty="0">
                <a:latin typeface="Courier New"/>
                <a:cs typeface="Courier New"/>
              </a:rPr>
              <a:t>-ep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res*r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x+ep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"""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designe</a:t>
            </a:r>
            <a:r>
              <a:rPr sz="2600" spc="-5" dirty="0">
                <a:latin typeface="Calibri"/>
                <a:cs typeface="Calibri"/>
              </a:rPr>
              <a:t>d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withou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looki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ode</a:t>
            </a:r>
            <a:endParaRPr sz="2600" dirty="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don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omeon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an the impleme</a:t>
            </a:r>
            <a:r>
              <a:rPr sz="2600" spc="-40" dirty="0">
                <a:latin typeface="Calibri"/>
                <a:cs typeface="Calibri"/>
              </a:rPr>
              <a:t>nt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oi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mpleme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biases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euse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impl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oug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ca</a:t>
            </a:r>
            <a:r>
              <a:rPr sz="2600" dirty="0">
                <a:latin typeface="Calibri"/>
                <a:cs typeface="Calibri"/>
              </a:rPr>
              <a:t>tion</a:t>
            </a:r>
          </a:p>
          <a:p>
            <a:pPr marL="464820" lvl="1" indent="-251460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ases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spac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partitions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also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onside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bounda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(em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</a:t>
            </a:r>
            <a:r>
              <a:rPr sz="2400" dirty="0" smtClean="0">
                <a:latin typeface="Calibri"/>
                <a:cs typeface="Calibri"/>
              </a:rPr>
              <a:t>ingl</a:t>
            </a:r>
            <a:r>
              <a:rPr sz="2400" spc="-20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on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li</a:t>
            </a:r>
            <a:r>
              <a:rPr lang="en-US" altLang="zh-CN" sz="2400" spc="-35" dirty="0">
                <a:cs typeface="Calibri"/>
              </a:rPr>
              <a:t>s</a:t>
            </a:r>
            <a:r>
              <a:rPr lang="en-US" altLang="zh-CN" sz="2400" spc="-5" dirty="0">
                <a:cs typeface="Calibri"/>
              </a:rPr>
              <a:t>t,</a:t>
            </a:r>
            <a:r>
              <a:rPr lang="en-US" altLang="zh-CN" sz="2400" spc="-1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la</a:t>
            </a:r>
            <a:r>
              <a:rPr lang="en-US" altLang="zh-CN" sz="2400" spc="-40" dirty="0">
                <a:cs typeface="Calibri"/>
              </a:rPr>
              <a:t>r</a:t>
            </a:r>
            <a:r>
              <a:rPr lang="en-US" altLang="zh-CN" sz="2400" spc="-25" dirty="0">
                <a:cs typeface="Calibri"/>
              </a:rPr>
              <a:t>g</a:t>
            </a:r>
            <a:r>
              <a:rPr lang="en-US" altLang="zh-CN" sz="2400" spc="-5" dirty="0">
                <a:cs typeface="Calibri"/>
              </a:rPr>
              <a:t>e</a:t>
            </a: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numbe</a:t>
            </a:r>
            <a:r>
              <a:rPr lang="en-US" altLang="zh-CN" sz="2400" spc="-45" dirty="0">
                <a:cs typeface="Calibri"/>
              </a:rPr>
              <a:t>r</a:t>
            </a:r>
            <a:r>
              <a:rPr lang="en-US" altLang="zh-CN" sz="2400" spc="-10" dirty="0">
                <a:cs typeface="Calibri"/>
              </a:rPr>
              <a:t>s</a:t>
            </a:r>
            <a:r>
              <a:rPr lang="en-US" altLang="zh-CN" sz="2400" spc="-5" dirty="0">
                <a:cs typeface="Calibri"/>
              </a:rPr>
              <a:t>,</a:t>
            </a: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sm</a:t>
            </a:r>
            <a:r>
              <a:rPr lang="en-US" altLang="zh-CN" sz="2400" spc="5" dirty="0">
                <a:cs typeface="Calibri"/>
              </a:rPr>
              <a:t>a</a:t>
            </a:r>
            <a:r>
              <a:rPr lang="en-US" altLang="zh-CN" sz="2400" dirty="0">
                <a:cs typeface="Calibri"/>
              </a:rPr>
              <a:t>ll</a:t>
            </a:r>
            <a:r>
              <a:rPr lang="en-US" altLang="zh-CN" sz="2400" spc="-2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numbe</a:t>
            </a:r>
            <a:r>
              <a:rPr lang="en-US" altLang="zh-CN" sz="2400" spc="-45" dirty="0">
                <a:cs typeface="Calibri"/>
              </a:rPr>
              <a:t>r</a:t>
            </a:r>
            <a:r>
              <a:rPr lang="en-US" altLang="zh-CN" sz="2400" spc="-5" dirty="0">
                <a:cs typeface="Calibri"/>
              </a:rPr>
              <a:t>s</a:t>
            </a:r>
            <a:r>
              <a:rPr lang="en-US" altLang="zh-CN" sz="2400" spc="-5" dirty="0" smtClean="0">
                <a:cs typeface="Calibri"/>
              </a:rPr>
              <a:t>)</a:t>
            </a:r>
            <a:r>
              <a:rPr lang="en-US" altLang="zh-CN" sz="900" spc="-3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altLang="zh-CN" sz="900" spc="-5" dirty="0">
                <a:solidFill>
                  <a:srgbClr val="FFFFFF"/>
                </a:solidFill>
                <a:cs typeface="Calibri"/>
              </a:rPr>
              <a:t>LECTU</a:t>
            </a:r>
            <a:r>
              <a:rPr lang="en-US" altLang="zh-CN" sz="900" dirty="0">
                <a:solidFill>
                  <a:srgbClr val="FFFFFF"/>
                </a:solidFill>
                <a:cs typeface="Calibri"/>
              </a:rPr>
              <a:t>RE</a:t>
            </a:r>
            <a:r>
              <a:rPr lang="en-US" altLang="zh-CN" sz="9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altLang="zh-CN" sz="900" spc="-5" dirty="0">
                <a:solidFill>
                  <a:srgbClr val="FFFFFF"/>
                </a:solidFill>
                <a:cs typeface="Calibri"/>
              </a:rPr>
              <a:t>7</a:t>
            </a:r>
            <a:endParaRPr lang="en-US" altLang="zh-CN" sz="900" dirty="0"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B</a:t>
            </a:r>
            <a:r>
              <a:rPr spc="-55" dirty="0"/>
              <a:t>L</a:t>
            </a:r>
            <a:r>
              <a:rPr spc="-70" dirty="0"/>
              <a:t>A</a:t>
            </a:r>
            <a:r>
              <a:rPr spc="-50" dirty="0"/>
              <a:t>C</a:t>
            </a:r>
            <a:r>
              <a:rPr dirty="0"/>
              <a:t>K</a:t>
            </a:r>
            <a:r>
              <a:rPr spc="-95" dirty="0"/>
              <a:t> </a:t>
            </a:r>
            <a:r>
              <a:rPr spc="-50" dirty="0"/>
              <a:t>B</a:t>
            </a:r>
            <a:r>
              <a:rPr spc="-190" dirty="0"/>
              <a:t>O</a:t>
            </a:r>
            <a:r>
              <a:rPr dirty="0"/>
              <a:t>X</a:t>
            </a:r>
            <a:r>
              <a:rPr spc="-95" dirty="0"/>
              <a:t> </a:t>
            </a: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</a:t>
            </a:r>
            <a:r>
              <a:rPr spc="-45" dirty="0"/>
              <a:t>N</a:t>
            </a:r>
            <a:r>
              <a:rPr dirty="0"/>
              <a:t>G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5950" y="1883678"/>
            <a:ext cx="7183755" cy="78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de</a:t>
            </a:r>
            <a:r>
              <a:rPr sz="1700" spc="-5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sqr</a:t>
            </a:r>
            <a:r>
              <a:rPr sz="1700" spc="-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(x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ps)</a:t>
            </a:r>
            <a:r>
              <a:rPr sz="1700" spc="-5" dirty="0">
                <a:latin typeface="Courier New"/>
                <a:cs typeface="Courier New"/>
              </a:rPr>
              <a:t>:</a:t>
            </a:r>
            <a:endParaRPr sz="1700" dirty="0">
              <a:latin typeface="Courier New"/>
              <a:cs typeface="Courier New"/>
            </a:endParaRPr>
          </a:p>
          <a:p>
            <a:pPr marL="532765">
              <a:lnSpc>
                <a:spcPts val="1939"/>
              </a:lnSpc>
            </a:pPr>
            <a:r>
              <a:rPr sz="1700" dirty="0">
                <a:latin typeface="Courier New"/>
                <a:cs typeface="Courier New"/>
              </a:rPr>
              <a:t>""</a:t>
            </a:r>
            <a:r>
              <a:rPr sz="1700" spc="-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Assu</a:t>
            </a:r>
            <a:r>
              <a:rPr sz="1700" spc="-10" dirty="0">
                <a:latin typeface="Courier New"/>
                <a:cs typeface="Courier New"/>
              </a:rPr>
              <a:t>m</a:t>
            </a:r>
            <a:r>
              <a:rPr sz="1700" dirty="0">
                <a:latin typeface="Courier New"/>
                <a:cs typeface="Courier New"/>
              </a:rPr>
              <a:t>e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ep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 floa</a:t>
            </a:r>
            <a:r>
              <a:rPr sz="1700" spc="-10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</a:t>
            </a:r>
            <a:r>
              <a:rPr sz="1700" dirty="0">
                <a:latin typeface="Courier New"/>
                <a:cs typeface="Courier New"/>
              </a:rPr>
              <a:t> &gt;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0</a:t>
            </a:r>
            <a:r>
              <a:rPr sz="1700" spc="-5" dirty="0">
                <a:latin typeface="Courier New"/>
                <a:cs typeface="Courier New"/>
              </a:rPr>
              <a:t>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ep</a:t>
            </a:r>
            <a:r>
              <a:rPr sz="1700" spc="-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&gt;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</a:t>
            </a:r>
            <a:endParaRPr sz="1700" dirty="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575"/>
              </a:spcBef>
            </a:pPr>
            <a:r>
              <a:rPr sz="1700" spc="-5" dirty="0">
                <a:latin typeface="Courier New"/>
                <a:cs typeface="Courier New"/>
              </a:rPr>
              <a:t>Retur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suc</a:t>
            </a:r>
            <a:r>
              <a:rPr sz="1700" dirty="0">
                <a:latin typeface="Courier New"/>
                <a:cs typeface="Courier New"/>
              </a:rPr>
              <a:t>h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tha</a:t>
            </a: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</a:t>
            </a:r>
            <a:r>
              <a:rPr sz="1700" spc="-5" dirty="0">
                <a:latin typeface="Courier New"/>
                <a:cs typeface="Courier New"/>
              </a:rPr>
              <a:t>-ep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res*r</a:t>
            </a:r>
            <a:r>
              <a:rPr sz="1700" spc="5" dirty="0">
                <a:latin typeface="Courier New"/>
                <a:cs typeface="Courier New"/>
              </a:rPr>
              <a:t>e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x+ep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"""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BL</a:t>
            </a:r>
            <a:r>
              <a:rPr spc="-70" dirty="0"/>
              <a:t>A</a:t>
            </a:r>
            <a:r>
              <a:rPr spc="-50" dirty="0"/>
              <a:t>C</a:t>
            </a:r>
            <a:r>
              <a:rPr dirty="0"/>
              <a:t>K</a:t>
            </a:r>
            <a:r>
              <a:rPr spc="-95" dirty="0"/>
              <a:t> </a:t>
            </a:r>
            <a:r>
              <a:rPr spc="-50" dirty="0"/>
              <a:t>B</a:t>
            </a:r>
            <a:r>
              <a:rPr spc="-190" dirty="0"/>
              <a:t>O</a:t>
            </a:r>
            <a:r>
              <a:rPr dirty="0"/>
              <a:t>X</a:t>
            </a:r>
            <a:r>
              <a:rPr spc="-95" dirty="0"/>
              <a:t> </a:t>
            </a:r>
            <a:r>
              <a:rPr spc="-50" dirty="0"/>
              <a:t>T</a:t>
            </a:r>
            <a:r>
              <a:rPr spc="-100" dirty="0"/>
              <a:t>E</a:t>
            </a:r>
            <a:r>
              <a:rPr spc="-80" dirty="0"/>
              <a:t>S</a:t>
            </a:r>
            <a:r>
              <a:rPr spc="-50" dirty="0"/>
              <a:t>TIN</a:t>
            </a:r>
            <a:r>
              <a:rPr dirty="0"/>
              <a:t>G 	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2782316"/>
          <a:ext cx="9143998" cy="40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eps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88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perfect square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less than 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irrationa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squar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6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2.0**64.0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434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59994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9994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9994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9994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3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5999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28060">
                        <a:lnSpc>
                          <a:spcPct val="100000"/>
                        </a:lnSpc>
                      </a:pPr>
                      <a:r>
                        <a:rPr sz="900" spc="-3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LECTU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59994">
                      <a:solidFill>
                        <a:srgbClr val="FFFFFF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0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59994">
                      <a:solidFill>
                        <a:srgbClr val="FFFFFF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2155</Words>
  <Application>Microsoft Office PowerPoint</Application>
  <PresentationFormat>全屏显示(4:3)</PresentationFormat>
  <Paragraphs>466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TESTING, DEBUGGING, EXCEPTIONS, ASSERTIONS</vt:lpstr>
      <vt:lpstr>WE AIM FOR HIGH QUALITY – AN ANALOGY WITH SOUP  </vt:lpstr>
      <vt:lpstr>PowerPoint 演示文稿</vt:lpstr>
      <vt:lpstr>SET YOURSELF UP FOR EASY TESTING AND DEBUGGING  </vt:lpstr>
      <vt:lpstr>WHEN ARE YOU READY TO TEST?  </vt:lpstr>
      <vt:lpstr>CLASSES OF TESTS  </vt:lpstr>
      <vt:lpstr>TESTING APPROACHES  </vt:lpstr>
      <vt:lpstr>BLACK BOX TESTING  </vt:lpstr>
      <vt:lpstr>BLACK BOX TESTING  </vt:lpstr>
      <vt:lpstr>GLASS BOX TESTING  </vt:lpstr>
      <vt:lpstr>GLASS BOX TESTING  </vt:lpstr>
      <vt:lpstr>DEBUGGING  </vt:lpstr>
      <vt:lpstr>PRINT STATEMENTS  </vt:lpstr>
      <vt:lpstr>DEBUGGING STEPS  </vt:lpstr>
      <vt:lpstr>ERROR MESSAGES – EASY</vt:lpstr>
      <vt:lpstr>LOGIC ERRORS - HARD  </vt:lpstr>
      <vt:lpstr>DON’T</vt:lpstr>
      <vt:lpstr>Expectations Vs. Reality  Running:</vt:lpstr>
      <vt:lpstr>EXCEPTIONS AND ASSERTIONS  </vt:lpstr>
      <vt:lpstr>OTHER TYPES OF EXCEPTIONS  </vt:lpstr>
      <vt:lpstr>DEALING WITH EXCEPTIONS  </vt:lpstr>
      <vt:lpstr>HANDLING SPECIFIC EXCEPTIONS  </vt:lpstr>
      <vt:lpstr>OTHER EXCEPTIONS  </vt:lpstr>
      <vt:lpstr>WHAT TO DO WITH EXCEPTIONS?  </vt:lpstr>
      <vt:lpstr>EXCEPTIONS AS CONTROL FLOW  </vt:lpstr>
      <vt:lpstr>EXAMPLE: RAISING AN EXCEPTION  </vt:lpstr>
      <vt:lpstr>EXAMPLE OF EXCEPTIONS  </vt:lpstr>
      <vt:lpstr>EXAMPLE</vt:lpstr>
      <vt:lpstr>ERROR IF NO GRADE FOR A STUDENT  </vt:lpstr>
      <vt:lpstr>OPTION 1: FLAG THE ERROR BY PRINTING A MESSAGE</vt:lpstr>
      <vt:lpstr>OPTION 2: CHANGE THE POLICY</vt:lpstr>
      <vt:lpstr>ASSERTIONS  </vt:lpstr>
      <vt:lpstr>EXAMPLE  </vt:lpstr>
      <vt:lpstr>ASSERTIONS AS DEFENSIVE PROGRAMMING  </vt:lpstr>
      <vt:lpstr>WHERE TO USE ASSERTIONS?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MIT6_0001F16_Testing, Debugging, Exceptions, Assertions</dc:title>
  <dc:creator>Bell, Ana</dc:creator>
  <cp:lastModifiedBy>6l</cp:lastModifiedBy>
  <cp:revision>15</cp:revision>
  <dcterms:created xsi:type="dcterms:W3CDTF">2018-10-05T02:18:16Z</dcterms:created>
  <dcterms:modified xsi:type="dcterms:W3CDTF">2022-10-11T01:38:58Z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