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1859724"/>
            <a:ext cx="7340600" cy="2052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911655"/>
            <a:ext cx="7340600" cy="92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0259" y="1881142"/>
            <a:ext cx="2867660" cy="387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" y="6576059"/>
            <a:ext cx="9142095" cy="281940"/>
          </a:xfrm>
          <a:custGeom>
            <a:avLst/>
            <a:gdLst/>
            <a:ahLst/>
            <a:cxnLst/>
            <a:rect l="l" t="t" r="r" b="b"/>
            <a:pathLst>
              <a:path w="9142095" h="281940">
                <a:moveTo>
                  <a:pt x="0" y="281940"/>
                </a:moveTo>
                <a:lnTo>
                  <a:pt x="9141714" y="281940"/>
                </a:lnTo>
                <a:lnTo>
                  <a:pt x="9141714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893842"/>
            <a:ext cx="7523480" cy="410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3751"/>
            <a:ext cx="8585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7" y="6636321"/>
            <a:ext cx="186690" cy="16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hyperlink" Target="https://www.flickr.com/photos/lasombraenlapared/3586725904/in/photolist-6sWUDN-9V5h2M-9sq2Py-6cjvhR-6Bo7Zc-63BtcB-6wPe7F-3PaYAi-6KMqiS-dKX9H9-4GZ3j1-7daYdW-6n73V5-4GUQwg-cg8Gnj-a2HXNf-nCdtNu-6hXqus-5MB5eH-4GUPni-bTfiPK-frQsn6-8mgNPZ-avEdRy-agYEqz-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9.jpg"/><Relationship Id="rId12" Type="http://schemas.openxmlformats.org/officeDocument/2006/relationships/hyperlink" Target="https://www.flickr.com/photos/mtsofan/7393425414/in/photolist-2H2UGg-cgkeMY-7Go2Mx-5GEedL-84ayar-7GrXwA-9RnHdr-6sWUDN-9V5h2M-9sq2Py-6cjvhR-6Bo7Zc-63BtcB-6wPe7F-3PaYAi-6KMqiS-dKX9H9-4GZ3j1-7daYdW-6n73V5-4GUQwg-cg8Gnj-a2HXNf-nCdtNu-6hXqus-5MB5eH-4GU" TargetMode="External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hyperlink" Target="https://www.flickr.com/photos/deeeepak/3155185552/in/photolist-5NP9JU-5dfTUn-ajQAm8-raoXgN-EMXo-8YU98Y-HRRUs6-8K4jhn-2gsnA-4yX3D5-dsHLRq-8GvcQg-dCoExJ-8DVZ77-5Cj2bd-2PLPhd-wTvzZ-7NVmQG-4KDtXP-otHzMK-aUXEJP-dmqw39-9Ss2PW-2U4Z9-7ThH2y-858bXB-5NJRHe-" TargetMode="External"/><Relationship Id="rId5" Type="http://schemas.openxmlformats.org/officeDocument/2006/relationships/image" Target="../media/image13.jpg"/><Relationship Id="rId15" Type="http://schemas.openxmlformats.org/officeDocument/2006/relationships/image" Target="../media/image31.png"/><Relationship Id="rId10" Type="http://schemas.openxmlformats.org/officeDocument/2006/relationships/image" Target="../media/image12.jpg"/><Relationship Id="rId4" Type="http://schemas.openxmlformats.org/officeDocument/2006/relationships/image" Target="../media/image30.png"/><Relationship Id="rId9" Type="http://schemas.openxmlformats.org/officeDocument/2006/relationships/image" Target="../media/image11.jpg"/><Relationship Id="rId14" Type="http://schemas.openxmlformats.org/officeDocument/2006/relationships/hyperlink" Target="https://www.flickr.com/photos/rosemarie61103/4891530841/in/photolist-8sfnGD-7BoAhV-SRSQD-f3Rr95-6S55ot-7UDhTX-8JGxsa-6KKpr1-4XDTzD-azRUjH-azUyWW-2XXbQT-7wq8gt-8sfnwK-fhUDb-53g43K-4RjBWs-6vN29o-8sfn1X-2ms8TD-4vNmKX-4f856g-2Y2AeN-6p8AZM-8sfnbp-4v72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hyperlink" Target="https://www.flickr.com/photos/rosemarie61103/4891530841/in/photolist-8sfnGD-7BoAhV-SRSQD-f3Rr95-6S55ot-7UDhTX-8JGxsa-6KKpr1-4XDTzD-azRUjH-azUyWW-2XXbQT-7wq8gt-8sfnwK-fhUDb-53g43K-4RjBWs-6vN29o-8sfn1X-2ms8TD-4vNmKX-4f856g-2Y2AeN-6p8AZM-8sfnbp-4v72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hyperlink" Target="https://www.flickr.com/photos/lasombraenlapared/3586725904/in/photolist-6sWUDN-9V5h2M-9sq2Py-6cjvhR-6Bo7Zc-63BtcB-6wPe7F-3PaYAi-6KMqiS-dKX9H9-4GZ3j1-7daYdW-6n73V5-4GUQwg-cg8Gnj-a2HXNf-nCdtNu-6hXqus-5MB5eH-4GUPni-bTfiPK-frQsn6-8mgNPZ-avEdRy-agYEqz-" TargetMode="External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hyperlink" Target="https://www.flickr.com/photos/mtsofan/7393425414/in/photolist-2H2UGg-cgkeMY-7Go2Mx-5GEedL-84ayar-7GrXwA-9RnHdr-6sWUDN-9V5h2M-9sq2Py-6cjvhR-6Bo7Zc-63BtcB-6wPe7F-3PaYAi-6KMqiS-dKX9H9-4GZ3j1-7daYdW-6n73V5-4GUQwg-cg8Gnj-a2HXNf-nCdtNu-6hXqus-5MB5eH-4G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mtsofan/7393425414/in/photolist-2H2UGg-cgkeMY-7Go2Mx-5GEedL-84ayar-7GrXwA-9RnHdr-6sWUDN-9V5h2M-9sq2Py-6cjvhR-6Bo7Zc-63BtcB-6wPe7F-3PaYAi-6KMqiS-dKX9H9-4GZ3j1-7daYdW-6n73V5-4GUQwg-cg8Gnj-a2HXNf-nCdtNu-6hXqus-5MB5eH-4GU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hyperlink" Target="https://www.flickr.com/photos/rosemarie61103/4891530841/in/photolist-8sfnGD-7BoAhV-SRSQD-f3Rr95-6S55ot-7UDhTX-8JGxsa-6KKpr1-4XDTzD-azRUjH-azUyWW-2XXbQT-7wq8gt-8sfnwK-fhUDb-53g43K-4RjBWs-6vN29o-8sfn1X-2ms8TD-4vNmKX-4f856g-2Y2AeN-6p8AZM-8sfnbp-4v72Q" TargetMode="External"/><Relationship Id="rId4" Type="http://schemas.openxmlformats.org/officeDocument/2006/relationships/image" Target="../media/image9.jpg"/><Relationship Id="rId9" Type="http://schemas.openxmlformats.org/officeDocument/2006/relationships/hyperlink" Target="https://www.flickr.com/photos/lasombraenlapared/3586725904/in/photolist-6sWUDN-9V5h2M-9sq2Py-6cjvhR-6Bo7Zc-63BtcB-6wPe7F-3PaYAi-6KMqiS-dKX9H9-4GZ3j1-7daYdW-6n73V5-4GUQwg-cg8Gnj-a2HXNf-nCdtNu-6hXqus-5MB5eH-4GUPni-bTfiPK-frQsn6-8mgNPZ-avEdRy-agYEqz-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80"/>
              </a:lnSpc>
            </a:pPr>
            <a:r>
              <a:rPr spc="-95" dirty="0"/>
              <a:t>P</a:t>
            </a:r>
            <a:r>
              <a:rPr spc="-45" dirty="0"/>
              <a:t>Y</a:t>
            </a:r>
            <a:r>
              <a:rPr spc="-55" dirty="0"/>
              <a:t>THO</a:t>
            </a:r>
            <a:r>
              <a:rPr dirty="0"/>
              <a:t>N</a:t>
            </a:r>
            <a:r>
              <a:rPr spc="-114" dirty="0"/>
              <a:t> </a:t>
            </a:r>
            <a:r>
              <a:rPr spc="-50" dirty="0"/>
              <a:t>C</a:t>
            </a:r>
            <a:r>
              <a:rPr spc="-55" dirty="0"/>
              <a:t>LA</a:t>
            </a:r>
            <a:r>
              <a:rPr spc="-60" dirty="0"/>
              <a:t>SS</a:t>
            </a:r>
            <a:r>
              <a:rPr spc="-135" dirty="0"/>
              <a:t>E</a:t>
            </a:r>
            <a:r>
              <a:rPr spc="-5" dirty="0"/>
              <a:t>S</a:t>
            </a:r>
          </a:p>
          <a:p>
            <a:pPr marL="12700">
              <a:lnSpc>
                <a:spcPts val="8880"/>
              </a:lnSpc>
            </a:pPr>
            <a:r>
              <a:rPr spc="-60" dirty="0"/>
              <a:t>a</a:t>
            </a:r>
            <a:r>
              <a:rPr spc="-50" dirty="0"/>
              <a:t>n</a:t>
            </a:r>
            <a:r>
              <a:rPr spc="-5" dirty="0"/>
              <a:t>d</a:t>
            </a:r>
            <a:r>
              <a:rPr spc="-90" dirty="0"/>
              <a:t> </a:t>
            </a:r>
            <a:r>
              <a:rPr spc="-50" dirty="0"/>
              <a:t>INH</a:t>
            </a:r>
            <a:r>
              <a:rPr spc="-55" dirty="0"/>
              <a:t>E</a:t>
            </a:r>
            <a:r>
              <a:rPr spc="-50" dirty="0"/>
              <a:t>RI</a:t>
            </a:r>
            <a:r>
              <a:rPr spc="-680" dirty="0"/>
              <a:t>T</a:t>
            </a:r>
            <a:r>
              <a:rPr spc="-55" dirty="0"/>
              <a:t>A</a:t>
            </a:r>
            <a:r>
              <a:rPr spc="-50" dirty="0"/>
              <a:t>NC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01700" y="3911655"/>
            <a:ext cx="7340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455"/>
              </a:spcBef>
            </a:pPr>
            <a:r>
              <a:rPr sz="2400" dirty="0" smtClean="0">
                <a:solidFill>
                  <a:srgbClr val="585858"/>
                </a:solidFill>
              </a:rPr>
              <a:t> </a:t>
            </a:r>
            <a:r>
              <a:rPr sz="2400" spc="-170" dirty="0" smtClean="0">
                <a:solidFill>
                  <a:srgbClr val="585858"/>
                </a:solidFill>
              </a:rPr>
              <a:t> </a:t>
            </a:r>
            <a:r>
              <a:rPr sz="2400" spc="185" dirty="0">
                <a:solidFill>
                  <a:srgbClr val="585858"/>
                </a:solidFill>
              </a:rPr>
              <a:t>L</a:t>
            </a:r>
            <a:r>
              <a:rPr sz="2400" spc="170" dirty="0">
                <a:solidFill>
                  <a:srgbClr val="585858"/>
                </a:solidFill>
              </a:rPr>
              <a:t>E</a:t>
            </a:r>
            <a:r>
              <a:rPr sz="2400" spc="204" dirty="0">
                <a:solidFill>
                  <a:srgbClr val="585858"/>
                </a:solidFill>
              </a:rPr>
              <a:t>C</a:t>
            </a:r>
            <a:r>
              <a:rPr sz="2400" spc="190" dirty="0">
                <a:solidFill>
                  <a:srgbClr val="585858"/>
                </a:solidFill>
              </a:rPr>
              <a:t>T</a:t>
            </a:r>
            <a:r>
              <a:rPr sz="2400" spc="180" dirty="0">
                <a:solidFill>
                  <a:srgbClr val="585858"/>
                </a:solidFill>
              </a:rPr>
              <a:t>U</a:t>
            </a:r>
            <a:r>
              <a:rPr sz="2400" spc="195" dirty="0">
                <a:solidFill>
                  <a:srgbClr val="585858"/>
                </a:solidFill>
              </a:rPr>
              <a:t>R</a:t>
            </a:r>
            <a:r>
              <a:rPr sz="2400" spc="-5" dirty="0">
                <a:solidFill>
                  <a:srgbClr val="585858"/>
                </a:solidFill>
              </a:rPr>
              <a:t>E</a:t>
            </a:r>
            <a:r>
              <a:rPr sz="2400" dirty="0">
                <a:solidFill>
                  <a:srgbClr val="585858"/>
                </a:solidFill>
              </a:rPr>
              <a:t> </a:t>
            </a:r>
            <a:r>
              <a:rPr sz="2400" spc="-10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9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0" dirty="0"/>
              <a:t>A</a:t>
            </a:r>
            <a:r>
              <a:rPr dirty="0"/>
              <a:t>N</a:t>
            </a:r>
            <a:r>
              <a:rPr spc="-110" dirty="0"/>
              <a:t> </a:t>
            </a:r>
            <a:r>
              <a:rPr spc="-50" dirty="0"/>
              <a:t>IN</a:t>
            </a:r>
            <a:r>
              <a:rPr spc="-80" dirty="0"/>
              <a:t>S</a:t>
            </a:r>
            <a:r>
              <a:rPr spc="-425" dirty="0"/>
              <a:t>T</a:t>
            </a:r>
            <a:r>
              <a:rPr spc="-50" dirty="0"/>
              <a:t>ANC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5" dirty="0"/>
              <a:t>an</a:t>
            </a:r>
            <a:r>
              <a:rPr spc="-5" dirty="0"/>
              <a:t>d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D</a:t>
            </a:r>
            <a:r>
              <a:rPr u="sng" spc="-190" dirty="0"/>
              <a:t>O</a:t>
            </a:r>
            <a:r>
              <a:rPr u="sng" dirty="0"/>
              <a:t>T</a:t>
            </a:r>
            <a:r>
              <a:rPr u="sng" spc="-105" dirty="0"/>
              <a:t> </a:t>
            </a:r>
            <a:r>
              <a:rPr u="sng" spc="-45" dirty="0"/>
              <a:t>N</a:t>
            </a:r>
            <a:r>
              <a:rPr u="sng" spc="-190" dirty="0"/>
              <a:t>O</a:t>
            </a:r>
            <a:r>
              <a:rPr u="sng" spc="-425" dirty="0"/>
              <a:t>TA</a:t>
            </a:r>
            <a:r>
              <a:rPr u="sng" spc="-50" dirty="0"/>
              <a:t>TIO</a:t>
            </a:r>
            <a:r>
              <a:rPr u="sng" dirty="0"/>
              <a:t>N</a:t>
            </a:r>
            <a:r>
              <a:rPr u="sng" spc="-105" dirty="0"/>
              <a:t> </a:t>
            </a:r>
            <a:r>
              <a:rPr u="sng" spc="-55" dirty="0"/>
              <a:t>(</a:t>
            </a:r>
            <a:r>
              <a:rPr u="sng" spc="-50" dirty="0"/>
              <a:t>R</a:t>
            </a:r>
            <a:r>
              <a:rPr u="sng" spc="-100" dirty="0"/>
              <a:t>E</a:t>
            </a:r>
            <a:r>
              <a:rPr u="sng" spc="-50" dirty="0"/>
              <a:t>CA</a:t>
            </a:r>
            <a:r>
              <a:rPr u="sng" spc="-55" dirty="0"/>
              <a:t>P</a:t>
            </a:r>
            <a:r>
              <a:rPr u="sng" spc="-5" dirty="0"/>
              <a:t>)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343775" cy="213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ance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an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  <a:p>
            <a:pPr marL="210820">
              <a:lnSpc>
                <a:spcPct val="100000"/>
              </a:lnSpc>
              <a:spcBef>
                <a:spcPts val="1019"/>
              </a:spcBef>
            </a:pP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A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Courier New"/>
                <a:cs typeface="Courier New"/>
              </a:rPr>
              <a:t>i</a:t>
            </a:r>
            <a:r>
              <a:rPr sz="2600" dirty="0">
                <a:latin typeface="Courier New"/>
                <a:cs typeface="Courier New"/>
              </a:rPr>
              <a:t>m</a:t>
            </a:r>
            <a:r>
              <a:rPr sz="2600" spc="-10" dirty="0">
                <a:latin typeface="Courier New"/>
                <a:cs typeface="Courier New"/>
              </a:rPr>
              <a:t>al</a:t>
            </a:r>
            <a:r>
              <a:rPr sz="2600" dirty="0">
                <a:latin typeface="Courier New"/>
                <a:cs typeface="Courier New"/>
              </a:rPr>
              <a:t>(</a:t>
            </a:r>
            <a:r>
              <a:rPr sz="2600" spc="-10" dirty="0">
                <a:latin typeface="Courier New"/>
                <a:cs typeface="Courier New"/>
              </a:rPr>
              <a:t>3)</a:t>
            </a:r>
            <a:endParaRPr sz="2600">
              <a:latin typeface="Courier New"/>
              <a:cs typeface="Courier New"/>
            </a:endParaRPr>
          </a:p>
          <a:p>
            <a:pPr marL="104139" marR="5080" indent="-91440">
              <a:lnSpc>
                <a:spcPts val="2810"/>
              </a:lnSpc>
              <a:spcBef>
                <a:spcPts val="15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access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tribu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thods)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though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tribu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300" y="4212716"/>
            <a:ext cx="5024755" cy="43942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-10" dirty="0">
                <a:latin typeface="Courier New"/>
                <a:cs typeface="Courier New"/>
              </a:rPr>
              <a:t>.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10" dirty="0">
                <a:latin typeface="Courier New"/>
                <a:cs typeface="Courier New"/>
              </a:rPr>
              <a:t>ge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300" y="4720209"/>
            <a:ext cx="3035300" cy="43942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a.get_ag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9394" y="3739769"/>
            <a:ext cx="2849625" cy="148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4370" y="5090540"/>
            <a:ext cx="1761997" cy="1292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I</a:t>
            </a:r>
            <a:r>
              <a:rPr u="sng" spc="-45" dirty="0"/>
              <a:t>N</a:t>
            </a:r>
            <a:r>
              <a:rPr u="sng" spc="-105" dirty="0"/>
              <a:t>F</a:t>
            </a:r>
            <a:r>
              <a:rPr u="sng" spc="-50" dirty="0"/>
              <a:t>OR</a:t>
            </a:r>
            <a:r>
              <a:rPr u="sng" spc="-55" dirty="0"/>
              <a:t>M</a:t>
            </a:r>
            <a:r>
              <a:rPr u="sng" spc="-430" dirty="0"/>
              <a:t>A</a:t>
            </a:r>
            <a:r>
              <a:rPr u="sng" spc="-50" dirty="0"/>
              <a:t>TIO</a:t>
            </a:r>
            <a:r>
              <a:rPr u="sng" dirty="0"/>
              <a:t>N</a:t>
            </a:r>
            <a:r>
              <a:rPr u="sng" spc="-114" dirty="0"/>
              <a:t> </a:t>
            </a:r>
            <a:r>
              <a:rPr u="sng" spc="-50" dirty="0"/>
              <a:t>HIDI</a:t>
            </a:r>
            <a:r>
              <a:rPr u="sng" spc="-45" dirty="0"/>
              <a:t>N</a:t>
            </a:r>
            <a:r>
              <a:rPr u="sng" dirty="0"/>
              <a:t>G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3917"/>
            <a:ext cx="7252334" cy="461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595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author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cla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chan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tribu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595"/>
              </a:lnSpc>
            </a:pP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ariable 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as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nima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(obj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ct)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3848735" marR="662305" indent="-546735">
              <a:lnSpc>
                <a:spcPct val="11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self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age</a:t>
            </a:r>
            <a:r>
              <a:rPr sz="1800" spc="-5" dirty="0">
                <a:latin typeface="Courier New"/>
                <a:cs typeface="Courier New"/>
              </a:rPr>
              <a:t>): </a:t>
            </a: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.yea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3848735" marR="1072515" indent="-546735">
              <a:lnSpc>
                <a:spcPts val="2400"/>
              </a:lnSpc>
              <a:spcBef>
                <a:spcPts val="95"/>
              </a:spcBef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 get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age(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elf)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lf.y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ar</a:t>
            </a:r>
            <a:r>
              <a:rPr sz="180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04139" marR="5080" indent="-91440">
              <a:lnSpc>
                <a:spcPct val="80000"/>
              </a:lnSpc>
              <a:spcBef>
                <a:spcPts val="122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accessing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tribu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outsid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finitio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cha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67005" marR="1703705" indent="-154305">
              <a:lnSpc>
                <a:spcPct val="79500"/>
              </a:lnSpc>
              <a:spcBef>
                <a:spcPts val="1425"/>
              </a:spcBef>
              <a:buClr>
                <a:srgbClr val="585858"/>
              </a:buClr>
              <a:buFont typeface="Wingdings"/>
              <a:buChar char=""/>
              <a:tabLst>
                <a:tab pos="205104" algn="l"/>
              </a:tabLst>
            </a:pPr>
            <a:r>
              <a:rPr sz="2200" spc="-5" dirty="0">
                <a:latin typeface="Calibri"/>
                <a:cs typeface="Calibri"/>
              </a:rPr>
              <a:t>out</a:t>
            </a:r>
            <a:r>
              <a:rPr sz="2200" spc="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ide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class,</a:t>
            </a:r>
            <a:r>
              <a:rPr sz="2200" spc="-5" dirty="0">
                <a:latin typeface="Calibri"/>
                <a:cs typeface="Calibri"/>
              </a:rPr>
              <a:t> us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 and</a:t>
            </a:r>
            <a:r>
              <a:rPr sz="2200" spc="-5" dirty="0">
                <a:latin typeface="Calibri"/>
                <a:cs typeface="Calibri"/>
              </a:rPr>
              <a:t> s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 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ead </a:t>
            </a:r>
            <a:r>
              <a:rPr sz="2200" spc="-5" dirty="0">
                <a:latin typeface="Calibri"/>
                <a:cs typeface="Calibri"/>
              </a:rPr>
              <a:t>us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a.get_a</a:t>
            </a:r>
            <a:r>
              <a:rPr sz="2200" spc="5" dirty="0">
                <a:latin typeface="Courier New"/>
                <a:cs typeface="Courier New"/>
              </a:rPr>
              <a:t>ge</a:t>
            </a:r>
            <a:r>
              <a:rPr sz="2200" dirty="0">
                <a:latin typeface="Courier New"/>
                <a:cs typeface="Courier New"/>
              </a:rPr>
              <a:t>()</a:t>
            </a:r>
            <a:r>
              <a:rPr sz="2200" spc="-79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a.age</a:t>
            </a:r>
            <a:endParaRPr sz="2200">
              <a:latin typeface="Courier New"/>
              <a:cs typeface="Courier New"/>
            </a:endParaRPr>
          </a:p>
          <a:p>
            <a:pPr marL="459740" lvl="1" indent="-246379">
              <a:lnSpc>
                <a:spcPts val="2520"/>
              </a:lnSpc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od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tyle</a:t>
            </a:r>
            <a:endParaRPr sz="2200">
              <a:latin typeface="Calibri"/>
              <a:cs typeface="Calibri"/>
            </a:endParaRPr>
          </a:p>
          <a:p>
            <a:pPr marL="459740" lvl="1" indent="-246379">
              <a:lnSpc>
                <a:spcPct val="100000"/>
              </a:lnSpc>
              <a:spcBef>
                <a:spcPts val="70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ea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y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ode</a:t>
            </a:r>
            <a:endParaRPr sz="2200">
              <a:latin typeface="Calibri"/>
              <a:cs typeface="Calibri"/>
            </a:endParaRPr>
          </a:p>
          <a:p>
            <a:pPr marL="459740" lvl="1" indent="-246379">
              <a:lnSpc>
                <a:spcPct val="100000"/>
              </a:lnSpc>
              <a:spcBef>
                <a:spcPts val="70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spc="-5" dirty="0">
                <a:latin typeface="Calibri"/>
                <a:cs typeface="Calibri"/>
              </a:rPr>
              <a:t>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bugs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106" y="2822828"/>
            <a:ext cx="1830172" cy="101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80" dirty="0"/>
              <a:t>P</a:t>
            </a:r>
            <a:r>
              <a:rPr spc="-50" dirty="0"/>
              <a:t>YT</a:t>
            </a:r>
            <a:r>
              <a:rPr spc="-55" dirty="0"/>
              <a:t>HO</a:t>
            </a:r>
            <a:r>
              <a:rPr dirty="0"/>
              <a:t>N</a:t>
            </a:r>
            <a:r>
              <a:rPr spc="-105" dirty="0"/>
              <a:t> </a:t>
            </a:r>
            <a:r>
              <a:rPr spc="-50" dirty="0"/>
              <a:t>N</a:t>
            </a:r>
            <a:r>
              <a:rPr spc="-190" dirty="0"/>
              <a:t>O</a:t>
            </a:r>
            <a:r>
              <a:rPr dirty="0"/>
              <a:t>T</a:t>
            </a:r>
            <a:r>
              <a:rPr spc="-105" dirty="0"/>
              <a:t> </a:t>
            </a:r>
            <a:r>
              <a:rPr spc="-55" dirty="0"/>
              <a:t>G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425" dirty="0"/>
              <a:t>A</a:t>
            </a:r>
            <a:r>
              <a:rPr dirty="0"/>
              <a:t>T</a:t>
            </a:r>
            <a:r>
              <a:rPr spc="-105" dirty="0"/>
              <a:t> </a:t>
            </a:r>
            <a:r>
              <a:rPr spc="-425" dirty="0"/>
              <a:t>A</a:t>
            </a:r>
            <a:r>
              <a:rPr dirty="0"/>
              <a:t>T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I</a:t>
            </a:r>
            <a:r>
              <a:rPr u="sng" spc="-45" dirty="0"/>
              <a:t>N</a:t>
            </a:r>
            <a:r>
              <a:rPr u="sng" spc="-105" dirty="0"/>
              <a:t>F</a:t>
            </a:r>
            <a:r>
              <a:rPr u="sng" spc="-50" dirty="0"/>
              <a:t>OR</a:t>
            </a:r>
            <a:r>
              <a:rPr u="sng" spc="-55" dirty="0"/>
              <a:t>M</a:t>
            </a:r>
            <a:r>
              <a:rPr u="sng" spc="-430" dirty="0"/>
              <a:t>A</a:t>
            </a:r>
            <a:r>
              <a:rPr u="sng" spc="-50" dirty="0"/>
              <a:t>TIO</a:t>
            </a:r>
            <a:r>
              <a:rPr u="sng" dirty="0"/>
              <a:t>N</a:t>
            </a:r>
            <a:r>
              <a:rPr u="sng" spc="-114" dirty="0"/>
              <a:t> </a:t>
            </a:r>
            <a:r>
              <a:rPr u="sng" spc="-50" dirty="0"/>
              <a:t>HIDI</a:t>
            </a:r>
            <a:r>
              <a:rPr u="sng" spc="-45" dirty="0"/>
              <a:t>N</a:t>
            </a:r>
            <a:r>
              <a:rPr u="sng" dirty="0"/>
              <a:t>G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903192"/>
            <a:ext cx="784161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301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access 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outsid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finitio</a:t>
            </a:r>
            <a:r>
              <a:rPr sz="2600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775"/>
              </a:lnSpc>
            </a:pPr>
            <a:r>
              <a:rPr sz="2400" spc="-5" dirty="0">
                <a:latin typeface="Courier New"/>
                <a:cs typeface="Courier New"/>
              </a:rPr>
              <a:t>pri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15" dirty="0"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ag</a:t>
            </a:r>
            <a:r>
              <a:rPr sz="2400" spc="-10" dirty="0">
                <a:latin typeface="Courier New"/>
                <a:cs typeface="Courier New"/>
              </a:rPr>
              <a:t>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238125" indent="-225425">
              <a:lnSpc>
                <a:spcPts val="3015"/>
              </a:lnSpc>
              <a:spcBef>
                <a:spcPts val="10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wri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tside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ass 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finitio</a:t>
            </a:r>
            <a:r>
              <a:rPr sz="2600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775"/>
              </a:lnSpc>
            </a:pPr>
            <a:r>
              <a:rPr sz="2400" spc="-5" dirty="0">
                <a:latin typeface="Courier New"/>
                <a:cs typeface="Courier New"/>
              </a:rPr>
              <a:t>a.a</a:t>
            </a:r>
            <a:r>
              <a:rPr sz="2400" spc="-15" dirty="0">
                <a:latin typeface="Courier New"/>
                <a:cs typeface="Courier New"/>
              </a:rPr>
              <a:t>g</a:t>
            </a:r>
            <a:r>
              <a:rPr sz="2400" dirty="0">
                <a:latin typeface="Courier New"/>
                <a:cs typeface="Courier New"/>
              </a:rPr>
              <a:t>e 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'in</a:t>
            </a:r>
            <a:r>
              <a:rPr sz="2400" spc="-15" dirty="0">
                <a:latin typeface="Courier New"/>
                <a:cs typeface="Courier New"/>
              </a:rPr>
              <a:t>f</a:t>
            </a:r>
            <a:r>
              <a:rPr sz="2400" spc="-5" dirty="0">
                <a:latin typeface="Courier New"/>
                <a:cs typeface="Courier New"/>
              </a:rPr>
              <a:t>ini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e'</a:t>
            </a:r>
            <a:endParaRPr sz="2400">
              <a:latin typeface="Courier New"/>
              <a:cs typeface="Courier New"/>
            </a:endParaRPr>
          </a:p>
          <a:p>
            <a:pPr marL="104139" marR="5080" indent="-91440">
              <a:lnSpc>
                <a:spcPts val="2500"/>
              </a:lnSpc>
              <a:spcBef>
                <a:spcPts val="16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trib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om outsid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finitio</a:t>
            </a:r>
            <a:r>
              <a:rPr sz="2600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690"/>
              </a:lnSpc>
            </a:pPr>
            <a:r>
              <a:rPr sz="2400" spc="-5" dirty="0">
                <a:latin typeface="Courier New"/>
                <a:cs typeface="Courier New"/>
              </a:rPr>
              <a:t>a.s</a:t>
            </a:r>
            <a:r>
              <a:rPr sz="2400" spc="-15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z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"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iny"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40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</a:t>
            </a:r>
            <a:r>
              <a:rPr sz="2600" spc="80" dirty="0">
                <a:latin typeface="Calibri"/>
                <a:cs typeface="Calibri"/>
              </a:rPr>
              <a:t>t</a:t>
            </a:r>
            <a:r>
              <a:rPr sz="2600" spc="-165" dirty="0">
                <a:latin typeface="Calibri"/>
                <a:cs typeface="Calibri"/>
              </a:rPr>
              <a:t>’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ood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tyle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these!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95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D</a:t>
            </a:r>
            <a:r>
              <a:rPr u="sng" spc="-55" dirty="0"/>
              <a:t>E</a:t>
            </a:r>
            <a:r>
              <a:rPr u="sng" spc="-325" dirty="0"/>
              <a:t>F</a:t>
            </a:r>
            <a:r>
              <a:rPr u="sng" spc="-120" dirty="0"/>
              <a:t>A</a:t>
            </a:r>
            <a:r>
              <a:rPr u="sng" spc="-55" dirty="0"/>
              <a:t>U</a:t>
            </a:r>
            <a:r>
              <a:rPr u="sng" spc="-409" dirty="0"/>
              <a:t>L</a:t>
            </a:r>
            <a:r>
              <a:rPr u="sng" dirty="0"/>
              <a:t>T</a:t>
            </a:r>
            <a:r>
              <a:rPr u="sng" spc="-105" dirty="0"/>
              <a:t> </a:t>
            </a:r>
            <a:r>
              <a:rPr u="sng" spc="-50" dirty="0"/>
              <a:t>A</a:t>
            </a:r>
            <a:r>
              <a:rPr u="sng" spc="-100" dirty="0"/>
              <a:t>R</a:t>
            </a:r>
            <a:r>
              <a:rPr u="sng" spc="-50" dirty="0"/>
              <a:t>G</a:t>
            </a:r>
            <a:r>
              <a:rPr u="sng" spc="-60" dirty="0"/>
              <a:t>UM</a:t>
            </a:r>
            <a:r>
              <a:rPr u="sng" spc="-55" dirty="0"/>
              <a:t>E</a:t>
            </a:r>
            <a:r>
              <a:rPr u="sng" spc="-45" dirty="0"/>
              <a:t>N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18178"/>
            <a:ext cx="7688580" cy="264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ts val="278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ault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gume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orma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no actual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gume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gi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en</a:t>
            </a:r>
            <a:endParaRPr sz="2600">
              <a:latin typeface="Calibri"/>
              <a:cs typeface="Calibri"/>
            </a:endParaRPr>
          </a:p>
          <a:p>
            <a:pPr marL="622300" marR="2943225" indent="-609600">
              <a:lnSpc>
                <a:spcPts val="2910"/>
              </a:lnSpc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def set_name(self, newname=""): self.name = newname</a:t>
            </a:r>
            <a:endParaRPr sz="200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3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ault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gume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213360" marR="5485765">
              <a:lnSpc>
                <a:spcPct val="120000"/>
              </a:lnSpc>
              <a:spcBef>
                <a:spcPts val="60"/>
              </a:spcBef>
            </a:pPr>
            <a:r>
              <a:rPr sz="2000" spc="-5" dirty="0">
                <a:latin typeface="Courier New"/>
                <a:cs typeface="Courier New"/>
              </a:rPr>
              <a:t>a = Animal(3) a.set_name()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341" y="4646295"/>
            <a:ext cx="4563110" cy="31750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print(a.get_name())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5033742"/>
            <a:ext cx="4685030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36195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gume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ass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213360" marR="1414780">
              <a:lnSpc>
                <a:spcPct val="120000"/>
              </a:lnSpc>
              <a:spcBef>
                <a:spcPts val="70"/>
              </a:spcBef>
            </a:pPr>
            <a:r>
              <a:rPr sz="2000" spc="-5" dirty="0">
                <a:latin typeface="Courier New"/>
                <a:cs typeface="Courier New"/>
              </a:rPr>
              <a:t>a = Animal(3) a.set_name("fluffy")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41" y="6232016"/>
            <a:ext cx="4563110" cy="31750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print(a.get_name())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70213" y="4212463"/>
            <a:ext cx="673893" cy="473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0209" y="5602376"/>
            <a:ext cx="1118905" cy="66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" y="6576059"/>
            <a:ext cx="9142095" cy="281940"/>
          </a:xfrm>
          <a:custGeom>
            <a:avLst/>
            <a:gdLst/>
            <a:ahLst/>
            <a:cxnLst/>
            <a:rect l="l" t="t" r="r" b="b"/>
            <a:pathLst>
              <a:path w="9142095" h="281940">
                <a:moveTo>
                  <a:pt x="0" y="281940"/>
                </a:moveTo>
                <a:lnTo>
                  <a:pt x="9141714" y="281940"/>
                </a:lnTo>
                <a:lnTo>
                  <a:pt x="9141714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1341" y="269938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39369">
            <a:solidFill>
              <a:srgbClr val="BF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341" y="878839"/>
            <a:ext cx="1202055" cy="1800860"/>
          </a:xfrm>
          <a:custGeom>
            <a:avLst/>
            <a:gdLst/>
            <a:ahLst/>
            <a:cxnLst/>
            <a:rect l="l" t="t" r="r" b="b"/>
            <a:pathLst>
              <a:path w="1202055" h="1800860">
                <a:moveTo>
                  <a:pt x="0" y="1800860"/>
                </a:moveTo>
                <a:lnTo>
                  <a:pt x="1201927" y="1800860"/>
                </a:lnTo>
                <a:lnTo>
                  <a:pt x="1201927" y="0"/>
                </a:lnTo>
                <a:lnTo>
                  <a:pt x="0" y="0"/>
                </a:lnTo>
                <a:lnTo>
                  <a:pt x="0" y="1800860"/>
                </a:lnTo>
                <a:close/>
              </a:path>
            </a:pathLst>
          </a:custGeom>
          <a:solidFill>
            <a:srgbClr val="BF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341" y="787400"/>
            <a:ext cx="6972300" cy="91440"/>
          </a:xfrm>
          <a:custGeom>
            <a:avLst/>
            <a:gdLst/>
            <a:ahLst/>
            <a:cxnLst/>
            <a:rect l="l" t="t" r="r" b="b"/>
            <a:pathLst>
              <a:path w="6972300" h="91440">
                <a:moveTo>
                  <a:pt x="0" y="91439"/>
                </a:moveTo>
                <a:lnTo>
                  <a:pt x="6972300" y="91439"/>
                </a:lnTo>
                <a:lnTo>
                  <a:pt x="69723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BF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950" y="2446020"/>
            <a:ext cx="584200" cy="233679"/>
          </a:xfrm>
          <a:custGeom>
            <a:avLst/>
            <a:gdLst/>
            <a:ahLst/>
            <a:cxnLst/>
            <a:rect l="l" t="t" r="r" b="b"/>
            <a:pathLst>
              <a:path w="584200" h="233680">
                <a:moveTo>
                  <a:pt x="0" y="233680"/>
                </a:moveTo>
                <a:lnTo>
                  <a:pt x="583692" y="233680"/>
                </a:lnTo>
                <a:lnTo>
                  <a:pt x="583692" y="0"/>
                </a:lnTo>
                <a:lnTo>
                  <a:pt x="0" y="0"/>
                </a:lnTo>
                <a:lnTo>
                  <a:pt x="0" y="233680"/>
                </a:lnTo>
                <a:close/>
              </a:path>
            </a:pathLst>
          </a:custGeom>
          <a:solidFill>
            <a:srgbClr val="BF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5339" y="1651000"/>
            <a:ext cx="138430" cy="795020"/>
          </a:xfrm>
          <a:custGeom>
            <a:avLst/>
            <a:gdLst/>
            <a:ahLst/>
            <a:cxnLst/>
            <a:rect l="l" t="t" r="r" b="b"/>
            <a:pathLst>
              <a:path w="138429" h="795019">
                <a:moveTo>
                  <a:pt x="0" y="795019"/>
                </a:moveTo>
                <a:lnTo>
                  <a:pt x="138302" y="795019"/>
                </a:lnTo>
                <a:lnTo>
                  <a:pt x="138302" y="0"/>
                </a:lnTo>
                <a:lnTo>
                  <a:pt x="0" y="0"/>
                </a:lnTo>
                <a:lnTo>
                  <a:pt x="0" y="795019"/>
                </a:lnTo>
                <a:close/>
              </a:path>
            </a:pathLst>
          </a:custGeom>
          <a:solidFill>
            <a:srgbClr val="BF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9950" y="878839"/>
            <a:ext cx="584200" cy="772160"/>
          </a:xfrm>
          <a:custGeom>
            <a:avLst/>
            <a:gdLst/>
            <a:ahLst/>
            <a:cxnLst/>
            <a:rect l="l" t="t" r="r" b="b"/>
            <a:pathLst>
              <a:path w="584200" h="772160">
                <a:moveTo>
                  <a:pt x="0" y="772160"/>
                </a:moveTo>
                <a:lnTo>
                  <a:pt x="583692" y="772160"/>
                </a:lnTo>
                <a:lnTo>
                  <a:pt x="583692" y="0"/>
                </a:lnTo>
                <a:lnTo>
                  <a:pt x="0" y="0"/>
                </a:lnTo>
                <a:lnTo>
                  <a:pt x="0" y="772160"/>
                </a:lnTo>
                <a:close/>
              </a:path>
            </a:pathLst>
          </a:custGeom>
          <a:solidFill>
            <a:srgbClr val="BF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" y="771907"/>
            <a:ext cx="7004684" cy="1963420"/>
          </a:xfrm>
          <a:custGeom>
            <a:avLst/>
            <a:gdLst/>
            <a:ahLst/>
            <a:cxnLst/>
            <a:rect l="l" t="t" r="r" b="b"/>
            <a:pathLst>
              <a:path w="7004684" h="1963420">
                <a:moveTo>
                  <a:pt x="6998411" y="0"/>
                </a:moveTo>
                <a:lnTo>
                  <a:pt x="5892" y="0"/>
                </a:lnTo>
                <a:lnTo>
                  <a:pt x="3835" y="850"/>
                </a:lnTo>
                <a:lnTo>
                  <a:pt x="850" y="3835"/>
                </a:lnTo>
                <a:lnTo>
                  <a:pt x="0" y="5892"/>
                </a:lnTo>
                <a:lnTo>
                  <a:pt x="0" y="1957019"/>
                </a:lnTo>
                <a:lnTo>
                  <a:pt x="850" y="1959076"/>
                </a:lnTo>
                <a:lnTo>
                  <a:pt x="3835" y="1962061"/>
                </a:lnTo>
                <a:lnTo>
                  <a:pt x="5892" y="1962912"/>
                </a:lnTo>
                <a:lnTo>
                  <a:pt x="6998411" y="1962912"/>
                </a:lnTo>
                <a:lnTo>
                  <a:pt x="7000468" y="1962061"/>
                </a:lnTo>
                <a:lnTo>
                  <a:pt x="7003453" y="1959076"/>
                </a:lnTo>
                <a:lnTo>
                  <a:pt x="7004304" y="1957019"/>
                </a:lnTo>
                <a:lnTo>
                  <a:pt x="7004304" y="1954910"/>
                </a:lnTo>
                <a:lnTo>
                  <a:pt x="8000" y="1954911"/>
                </a:lnTo>
                <a:lnTo>
                  <a:pt x="8000" y="1946910"/>
                </a:lnTo>
                <a:lnTo>
                  <a:pt x="16001" y="1946910"/>
                </a:lnTo>
                <a:lnTo>
                  <a:pt x="16001" y="16002"/>
                </a:lnTo>
                <a:lnTo>
                  <a:pt x="7004304" y="16002"/>
                </a:lnTo>
                <a:lnTo>
                  <a:pt x="7004304" y="5892"/>
                </a:lnTo>
                <a:lnTo>
                  <a:pt x="7003453" y="3835"/>
                </a:lnTo>
                <a:lnTo>
                  <a:pt x="7000468" y="850"/>
                </a:lnTo>
                <a:lnTo>
                  <a:pt x="6998411" y="0"/>
                </a:lnTo>
                <a:close/>
              </a:path>
              <a:path w="7004684" h="1963420">
                <a:moveTo>
                  <a:pt x="16001" y="1946910"/>
                </a:moveTo>
                <a:lnTo>
                  <a:pt x="8000" y="1946910"/>
                </a:lnTo>
                <a:lnTo>
                  <a:pt x="8000" y="1954911"/>
                </a:lnTo>
                <a:lnTo>
                  <a:pt x="16001" y="1954911"/>
                </a:lnTo>
                <a:lnTo>
                  <a:pt x="16001" y="1946910"/>
                </a:lnTo>
                <a:close/>
              </a:path>
              <a:path w="7004684" h="1963420">
                <a:moveTo>
                  <a:pt x="7004304" y="16002"/>
                </a:moveTo>
                <a:lnTo>
                  <a:pt x="6988302" y="16002"/>
                </a:lnTo>
                <a:lnTo>
                  <a:pt x="6988302" y="1946910"/>
                </a:lnTo>
                <a:lnTo>
                  <a:pt x="16001" y="1946910"/>
                </a:lnTo>
                <a:lnTo>
                  <a:pt x="16001" y="1954911"/>
                </a:lnTo>
                <a:lnTo>
                  <a:pt x="7004304" y="1954910"/>
                </a:lnTo>
                <a:lnTo>
                  <a:pt x="7004304" y="16002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700" y="328929"/>
            <a:ext cx="31953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404040"/>
                </a:solidFill>
              </a:rPr>
              <a:t>HIER</a:t>
            </a:r>
            <a:r>
              <a:rPr spc="-45" dirty="0">
                <a:solidFill>
                  <a:srgbClr val="404040"/>
                </a:solidFill>
              </a:rPr>
              <a:t>A</a:t>
            </a:r>
            <a:r>
              <a:rPr spc="-100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CHI</a:t>
            </a:r>
            <a:r>
              <a:rPr spc="-95" dirty="0">
                <a:solidFill>
                  <a:srgbClr val="404040"/>
                </a:solidFill>
              </a:rPr>
              <a:t>E</a:t>
            </a:r>
            <a:r>
              <a:rPr spc="-5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11" name="object 11"/>
          <p:cNvSpPr/>
          <p:nvPr/>
        </p:nvSpPr>
        <p:spPr>
          <a:xfrm>
            <a:off x="8067802" y="305689"/>
            <a:ext cx="835025" cy="612140"/>
          </a:xfrm>
          <a:custGeom>
            <a:avLst/>
            <a:gdLst/>
            <a:ahLst/>
            <a:cxnLst/>
            <a:rect l="l" t="t" r="r" b="b"/>
            <a:pathLst>
              <a:path w="835025" h="612140">
                <a:moveTo>
                  <a:pt x="29972" y="381000"/>
                </a:moveTo>
                <a:lnTo>
                  <a:pt x="24765" y="381000"/>
                </a:lnTo>
                <a:lnTo>
                  <a:pt x="22987" y="382270"/>
                </a:lnTo>
                <a:lnTo>
                  <a:pt x="18923" y="383540"/>
                </a:lnTo>
                <a:lnTo>
                  <a:pt x="16383" y="384810"/>
                </a:lnTo>
                <a:lnTo>
                  <a:pt x="13208" y="387350"/>
                </a:lnTo>
                <a:lnTo>
                  <a:pt x="8128" y="389890"/>
                </a:lnTo>
                <a:lnTo>
                  <a:pt x="6350" y="391160"/>
                </a:lnTo>
                <a:lnTo>
                  <a:pt x="4572" y="391160"/>
                </a:lnTo>
                <a:lnTo>
                  <a:pt x="3175" y="392430"/>
                </a:lnTo>
                <a:lnTo>
                  <a:pt x="2159" y="393700"/>
                </a:lnTo>
                <a:lnTo>
                  <a:pt x="254" y="396240"/>
                </a:lnTo>
                <a:lnTo>
                  <a:pt x="0" y="397510"/>
                </a:lnTo>
                <a:lnTo>
                  <a:pt x="0" y="400050"/>
                </a:lnTo>
                <a:lnTo>
                  <a:pt x="27051" y="604520"/>
                </a:lnTo>
                <a:lnTo>
                  <a:pt x="27305" y="607060"/>
                </a:lnTo>
                <a:lnTo>
                  <a:pt x="27813" y="608330"/>
                </a:lnTo>
                <a:lnTo>
                  <a:pt x="29083" y="610870"/>
                </a:lnTo>
                <a:lnTo>
                  <a:pt x="29845" y="612140"/>
                </a:lnTo>
                <a:lnTo>
                  <a:pt x="35433" y="612140"/>
                </a:lnTo>
                <a:lnTo>
                  <a:pt x="37211" y="610870"/>
                </a:lnTo>
                <a:lnTo>
                  <a:pt x="39624" y="609600"/>
                </a:lnTo>
                <a:lnTo>
                  <a:pt x="42291" y="608330"/>
                </a:lnTo>
                <a:lnTo>
                  <a:pt x="45085" y="607060"/>
                </a:lnTo>
                <a:lnTo>
                  <a:pt x="47117" y="605790"/>
                </a:lnTo>
                <a:lnTo>
                  <a:pt x="48768" y="604520"/>
                </a:lnTo>
                <a:lnTo>
                  <a:pt x="50292" y="604520"/>
                </a:lnTo>
                <a:lnTo>
                  <a:pt x="51435" y="603250"/>
                </a:lnTo>
                <a:lnTo>
                  <a:pt x="53340" y="599440"/>
                </a:lnTo>
                <a:lnTo>
                  <a:pt x="53340" y="596900"/>
                </a:lnTo>
                <a:lnTo>
                  <a:pt x="45466" y="544830"/>
                </a:lnTo>
                <a:lnTo>
                  <a:pt x="88757" y="521970"/>
                </a:lnTo>
                <a:lnTo>
                  <a:pt x="41529" y="521970"/>
                </a:lnTo>
                <a:lnTo>
                  <a:pt x="25654" y="412750"/>
                </a:lnTo>
                <a:lnTo>
                  <a:pt x="64492" y="412750"/>
                </a:lnTo>
                <a:lnTo>
                  <a:pt x="32893" y="383540"/>
                </a:lnTo>
                <a:lnTo>
                  <a:pt x="29972" y="381000"/>
                </a:lnTo>
                <a:close/>
              </a:path>
              <a:path w="835025" h="612140">
                <a:moveTo>
                  <a:pt x="163414" y="504190"/>
                </a:moveTo>
                <a:lnTo>
                  <a:pt x="122428" y="504190"/>
                </a:lnTo>
                <a:lnTo>
                  <a:pt x="161671" y="541020"/>
                </a:lnTo>
                <a:lnTo>
                  <a:pt x="163957" y="542290"/>
                </a:lnTo>
                <a:lnTo>
                  <a:pt x="166751" y="543560"/>
                </a:lnTo>
                <a:lnTo>
                  <a:pt x="167767" y="543560"/>
                </a:lnTo>
                <a:lnTo>
                  <a:pt x="169291" y="542290"/>
                </a:lnTo>
                <a:lnTo>
                  <a:pt x="172847" y="541020"/>
                </a:lnTo>
                <a:lnTo>
                  <a:pt x="175260" y="539750"/>
                </a:lnTo>
                <a:lnTo>
                  <a:pt x="178308" y="538480"/>
                </a:lnTo>
                <a:lnTo>
                  <a:pt x="181229" y="537210"/>
                </a:lnTo>
                <a:lnTo>
                  <a:pt x="185166" y="534670"/>
                </a:lnTo>
                <a:lnTo>
                  <a:pt x="186817" y="533400"/>
                </a:lnTo>
                <a:lnTo>
                  <a:pt x="187960" y="532130"/>
                </a:lnTo>
                <a:lnTo>
                  <a:pt x="188722" y="529590"/>
                </a:lnTo>
                <a:lnTo>
                  <a:pt x="188595" y="528320"/>
                </a:lnTo>
                <a:lnTo>
                  <a:pt x="187833" y="527050"/>
                </a:lnTo>
                <a:lnTo>
                  <a:pt x="187198" y="525780"/>
                </a:lnTo>
                <a:lnTo>
                  <a:pt x="185928" y="524510"/>
                </a:lnTo>
                <a:lnTo>
                  <a:pt x="184023" y="523240"/>
                </a:lnTo>
                <a:lnTo>
                  <a:pt x="163414" y="504190"/>
                </a:lnTo>
                <a:close/>
              </a:path>
              <a:path w="835025" h="612140">
                <a:moveTo>
                  <a:pt x="64492" y="412750"/>
                </a:moveTo>
                <a:lnTo>
                  <a:pt x="25781" y="412750"/>
                </a:lnTo>
                <a:lnTo>
                  <a:pt x="105918" y="487680"/>
                </a:lnTo>
                <a:lnTo>
                  <a:pt x="41529" y="521970"/>
                </a:lnTo>
                <a:lnTo>
                  <a:pt x="88757" y="521970"/>
                </a:lnTo>
                <a:lnTo>
                  <a:pt x="122428" y="504190"/>
                </a:lnTo>
                <a:lnTo>
                  <a:pt x="163414" y="504190"/>
                </a:lnTo>
                <a:lnTo>
                  <a:pt x="64492" y="412750"/>
                </a:lnTo>
                <a:close/>
              </a:path>
              <a:path w="835025" h="612140">
                <a:moveTo>
                  <a:pt x="168275" y="372110"/>
                </a:moveTo>
                <a:lnTo>
                  <a:pt x="162306" y="372110"/>
                </a:lnTo>
                <a:lnTo>
                  <a:pt x="160782" y="373380"/>
                </a:lnTo>
                <a:lnTo>
                  <a:pt x="159004" y="373380"/>
                </a:lnTo>
                <a:lnTo>
                  <a:pt x="156972" y="374650"/>
                </a:lnTo>
                <a:lnTo>
                  <a:pt x="154813" y="375920"/>
                </a:lnTo>
                <a:lnTo>
                  <a:pt x="153035" y="377190"/>
                </a:lnTo>
                <a:lnTo>
                  <a:pt x="151765" y="377190"/>
                </a:lnTo>
                <a:lnTo>
                  <a:pt x="150495" y="378460"/>
                </a:lnTo>
                <a:lnTo>
                  <a:pt x="149606" y="379730"/>
                </a:lnTo>
                <a:lnTo>
                  <a:pt x="148971" y="379730"/>
                </a:lnTo>
                <a:lnTo>
                  <a:pt x="147955" y="382270"/>
                </a:lnTo>
                <a:lnTo>
                  <a:pt x="148463" y="384810"/>
                </a:lnTo>
                <a:lnTo>
                  <a:pt x="215138" y="513080"/>
                </a:lnTo>
                <a:lnTo>
                  <a:pt x="216662" y="515620"/>
                </a:lnTo>
                <a:lnTo>
                  <a:pt x="221742" y="515620"/>
                </a:lnTo>
                <a:lnTo>
                  <a:pt x="223393" y="514350"/>
                </a:lnTo>
                <a:lnTo>
                  <a:pt x="224917" y="514350"/>
                </a:lnTo>
                <a:lnTo>
                  <a:pt x="226949" y="513080"/>
                </a:lnTo>
                <a:lnTo>
                  <a:pt x="229235" y="511810"/>
                </a:lnTo>
                <a:lnTo>
                  <a:pt x="233553" y="509270"/>
                </a:lnTo>
                <a:lnTo>
                  <a:pt x="236347" y="508000"/>
                </a:lnTo>
                <a:lnTo>
                  <a:pt x="237363" y="506730"/>
                </a:lnTo>
                <a:lnTo>
                  <a:pt x="238125" y="505460"/>
                </a:lnTo>
                <a:lnTo>
                  <a:pt x="239268" y="502920"/>
                </a:lnTo>
                <a:lnTo>
                  <a:pt x="238760" y="501650"/>
                </a:lnTo>
                <a:lnTo>
                  <a:pt x="193152" y="406400"/>
                </a:lnTo>
                <a:lnTo>
                  <a:pt x="196800" y="393700"/>
                </a:lnTo>
                <a:lnTo>
                  <a:pt x="197924" y="391160"/>
                </a:lnTo>
                <a:lnTo>
                  <a:pt x="178689" y="391160"/>
                </a:lnTo>
                <a:lnTo>
                  <a:pt x="169799" y="373380"/>
                </a:lnTo>
                <a:lnTo>
                  <a:pt x="168275" y="372110"/>
                </a:lnTo>
                <a:close/>
              </a:path>
              <a:path w="835025" h="612140">
                <a:moveTo>
                  <a:pt x="277890" y="364490"/>
                </a:moveTo>
                <a:lnTo>
                  <a:pt x="237617" y="364490"/>
                </a:lnTo>
                <a:lnTo>
                  <a:pt x="241554" y="367030"/>
                </a:lnTo>
                <a:lnTo>
                  <a:pt x="245364" y="369570"/>
                </a:lnTo>
                <a:lnTo>
                  <a:pt x="249047" y="372110"/>
                </a:lnTo>
                <a:lnTo>
                  <a:pt x="252476" y="375920"/>
                </a:lnTo>
                <a:lnTo>
                  <a:pt x="256032" y="379730"/>
                </a:lnTo>
                <a:lnTo>
                  <a:pt x="259588" y="386080"/>
                </a:lnTo>
                <a:lnTo>
                  <a:pt x="263398" y="392430"/>
                </a:lnTo>
                <a:lnTo>
                  <a:pt x="302514" y="468630"/>
                </a:lnTo>
                <a:lnTo>
                  <a:pt x="304038" y="469900"/>
                </a:lnTo>
                <a:lnTo>
                  <a:pt x="310642" y="469900"/>
                </a:lnTo>
                <a:lnTo>
                  <a:pt x="312293" y="468630"/>
                </a:lnTo>
                <a:lnTo>
                  <a:pt x="314198" y="467360"/>
                </a:lnTo>
                <a:lnTo>
                  <a:pt x="316611" y="466090"/>
                </a:lnTo>
                <a:lnTo>
                  <a:pt x="318897" y="464820"/>
                </a:lnTo>
                <a:lnTo>
                  <a:pt x="320802" y="464820"/>
                </a:lnTo>
                <a:lnTo>
                  <a:pt x="323596" y="462280"/>
                </a:lnTo>
                <a:lnTo>
                  <a:pt x="324739" y="461010"/>
                </a:lnTo>
                <a:lnTo>
                  <a:pt x="325374" y="461010"/>
                </a:lnTo>
                <a:lnTo>
                  <a:pt x="326517" y="458470"/>
                </a:lnTo>
                <a:lnTo>
                  <a:pt x="326009" y="455930"/>
                </a:lnTo>
                <a:lnTo>
                  <a:pt x="284716" y="375920"/>
                </a:lnTo>
                <a:lnTo>
                  <a:pt x="277890" y="364490"/>
                </a:lnTo>
                <a:close/>
              </a:path>
              <a:path w="835025" h="612140">
                <a:moveTo>
                  <a:pt x="324866" y="290830"/>
                </a:moveTo>
                <a:lnTo>
                  <a:pt x="319913" y="290830"/>
                </a:lnTo>
                <a:lnTo>
                  <a:pt x="318262" y="292100"/>
                </a:lnTo>
                <a:lnTo>
                  <a:pt x="316611" y="292100"/>
                </a:lnTo>
                <a:lnTo>
                  <a:pt x="312293" y="294640"/>
                </a:lnTo>
                <a:lnTo>
                  <a:pt x="309880" y="295910"/>
                </a:lnTo>
                <a:lnTo>
                  <a:pt x="308102" y="297180"/>
                </a:lnTo>
                <a:lnTo>
                  <a:pt x="306705" y="297180"/>
                </a:lnTo>
                <a:lnTo>
                  <a:pt x="305181" y="298450"/>
                </a:lnTo>
                <a:lnTo>
                  <a:pt x="304165" y="299720"/>
                </a:lnTo>
                <a:lnTo>
                  <a:pt x="303403" y="300990"/>
                </a:lnTo>
                <a:lnTo>
                  <a:pt x="302387" y="302260"/>
                </a:lnTo>
                <a:lnTo>
                  <a:pt x="302768" y="304800"/>
                </a:lnTo>
                <a:lnTo>
                  <a:pt x="369443" y="433070"/>
                </a:lnTo>
                <a:lnTo>
                  <a:pt x="370967" y="435610"/>
                </a:lnTo>
                <a:lnTo>
                  <a:pt x="376047" y="435610"/>
                </a:lnTo>
                <a:lnTo>
                  <a:pt x="377571" y="434340"/>
                </a:lnTo>
                <a:lnTo>
                  <a:pt x="379222" y="434340"/>
                </a:lnTo>
                <a:lnTo>
                  <a:pt x="381254" y="433070"/>
                </a:lnTo>
                <a:lnTo>
                  <a:pt x="385826" y="430530"/>
                </a:lnTo>
                <a:lnTo>
                  <a:pt x="387731" y="429260"/>
                </a:lnTo>
                <a:lnTo>
                  <a:pt x="389255" y="429260"/>
                </a:lnTo>
                <a:lnTo>
                  <a:pt x="390652" y="427990"/>
                </a:lnTo>
                <a:lnTo>
                  <a:pt x="391668" y="426720"/>
                </a:lnTo>
                <a:lnTo>
                  <a:pt x="392303" y="425450"/>
                </a:lnTo>
                <a:lnTo>
                  <a:pt x="393446" y="424180"/>
                </a:lnTo>
                <a:lnTo>
                  <a:pt x="393065" y="421640"/>
                </a:lnTo>
                <a:lnTo>
                  <a:pt x="326390" y="292100"/>
                </a:lnTo>
                <a:lnTo>
                  <a:pt x="324866" y="290830"/>
                </a:lnTo>
                <a:close/>
              </a:path>
              <a:path w="835025" h="612140">
                <a:moveTo>
                  <a:pt x="387223" y="256540"/>
                </a:moveTo>
                <a:lnTo>
                  <a:pt x="385064" y="256540"/>
                </a:lnTo>
                <a:lnTo>
                  <a:pt x="383540" y="257810"/>
                </a:lnTo>
                <a:lnTo>
                  <a:pt x="382143" y="257810"/>
                </a:lnTo>
                <a:lnTo>
                  <a:pt x="380365" y="259080"/>
                </a:lnTo>
                <a:lnTo>
                  <a:pt x="376047" y="261620"/>
                </a:lnTo>
                <a:lnTo>
                  <a:pt x="374269" y="262890"/>
                </a:lnTo>
                <a:lnTo>
                  <a:pt x="372999" y="262890"/>
                </a:lnTo>
                <a:lnTo>
                  <a:pt x="371729" y="264160"/>
                </a:lnTo>
                <a:lnTo>
                  <a:pt x="370840" y="265430"/>
                </a:lnTo>
                <a:lnTo>
                  <a:pt x="370205" y="265430"/>
                </a:lnTo>
                <a:lnTo>
                  <a:pt x="369189" y="267970"/>
                </a:lnTo>
                <a:lnTo>
                  <a:pt x="369824" y="270510"/>
                </a:lnTo>
                <a:lnTo>
                  <a:pt x="436499" y="398780"/>
                </a:lnTo>
                <a:lnTo>
                  <a:pt x="438023" y="400050"/>
                </a:lnTo>
                <a:lnTo>
                  <a:pt x="440563" y="401320"/>
                </a:lnTo>
                <a:lnTo>
                  <a:pt x="441579" y="401320"/>
                </a:lnTo>
                <a:lnTo>
                  <a:pt x="442976" y="400050"/>
                </a:lnTo>
                <a:lnTo>
                  <a:pt x="446278" y="398780"/>
                </a:lnTo>
                <a:lnTo>
                  <a:pt x="448183" y="398780"/>
                </a:lnTo>
                <a:lnTo>
                  <a:pt x="450469" y="397510"/>
                </a:lnTo>
                <a:lnTo>
                  <a:pt x="452882" y="396240"/>
                </a:lnTo>
                <a:lnTo>
                  <a:pt x="454787" y="394970"/>
                </a:lnTo>
                <a:lnTo>
                  <a:pt x="457581" y="392430"/>
                </a:lnTo>
                <a:lnTo>
                  <a:pt x="458724" y="392430"/>
                </a:lnTo>
                <a:lnTo>
                  <a:pt x="459359" y="391160"/>
                </a:lnTo>
                <a:lnTo>
                  <a:pt x="460502" y="388620"/>
                </a:lnTo>
                <a:lnTo>
                  <a:pt x="460121" y="387350"/>
                </a:lnTo>
                <a:lnTo>
                  <a:pt x="414397" y="292100"/>
                </a:lnTo>
                <a:lnTo>
                  <a:pt x="417854" y="279400"/>
                </a:lnTo>
                <a:lnTo>
                  <a:pt x="419369" y="275590"/>
                </a:lnTo>
                <a:lnTo>
                  <a:pt x="399923" y="275590"/>
                </a:lnTo>
                <a:lnTo>
                  <a:pt x="391160" y="259080"/>
                </a:lnTo>
                <a:lnTo>
                  <a:pt x="389636" y="257810"/>
                </a:lnTo>
                <a:lnTo>
                  <a:pt x="387223" y="256540"/>
                </a:lnTo>
                <a:close/>
              </a:path>
              <a:path w="835025" h="612140">
                <a:moveTo>
                  <a:pt x="241300" y="337820"/>
                </a:moveTo>
                <a:lnTo>
                  <a:pt x="231081" y="337820"/>
                </a:lnTo>
                <a:lnTo>
                  <a:pt x="220215" y="340360"/>
                </a:lnTo>
                <a:lnTo>
                  <a:pt x="188170" y="367030"/>
                </a:lnTo>
                <a:lnTo>
                  <a:pt x="178689" y="391160"/>
                </a:lnTo>
                <a:lnTo>
                  <a:pt x="197924" y="391160"/>
                </a:lnTo>
                <a:lnTo>
                  <a:pt x="201295" y="383540"/>
                </a:lnTo>
                <a:lnTo>
                  <a:pt x="204978" y="375920"/>
                </a:lnTo>
                <a:lnTo>
                  <a:pt x="209804" y="370840"/>
                </a:lnTo>
                <a:lnTo>
                  <a:pt x="215773" y="368300"/>
                </a:lnTo>
                <a:lnTo>
                  <a:pt x="220345" y="365760"/>
                </a:lnTo>
                <a:lnTo>
                  <a:pt x="224790" y="364490"/>
                </a:lnTo>
                <a:lnTo>
                  <a:pt x="277890" y="364490"/>
                </a:lnTo>
                <a:lnTo>
                  <a:pt x="270891" y="355600"/>
                </a:lnTo>
                <a:lnTo>
                  <a:pt x="265938" y="349250"/>
                </a:lnTo>
                <a:lnTo>
                  <a:pt x="260350" y="345440"/>
                </a:lnTo>
                <a:lnTo>
                  <a:pt x="254254" y="341630"/>
                </a:lnTo>
                <a:lnTo>
                  <a:pt x="248031" y="339090"/>
                </a:lnTo>
                <a:lnTo>
                  <a:pt x="241300" y="337820"/>
                </a:lnTo>
                <a:close/>
              </a:path>
              <a:path w="835025" h="612140">
                <a:moveTo>
                  <a:pt x="164973" y="370840"/>
                </a:moveTo>
                <a:lnTo>
                  <a:pt x="163703" y="372110"/>
                </a:lnTo>
                <a:lnTo>
                  <a:pt x="165989" y="372110"/>
                </a:lnTo>
                <a:lnTo>
                  <a:pt x="164973" y="370840"/>
                </a:lnTo>
                <a:close/>
              </a:path>
              <a:path w="835025" h="612140">
                <a:moveTo>
                  <a:pt x="498721" y="250190"/>
                </a:moveTo>
                <a:lnTo>
                  <a:pt x="443738" y="250190"/>
                </a:lnTo>
                <a:lnTo>
                  <a:pt x="451866" y="251460"/>
                </a:lnTo>
                <a:lnTo>
                  <a:pt x="455803" y="251460"/>
                </a:lnTo>
                <a:lnTo>
                  <a:pt x="463423" y="256540"/>
                </a:lnTo>
                <a:lnTo>
                  <a:pt x="520192" y="355600"/>
                </a:lnTo>
                <a:lnTo>
                  <a:pt x="521716" y="356870"/>
                </a:lnTo>
                <a:lnTo>
                  <a:pt x="522224" y="358140"/>
                </a:lnTo>
                <a:lnTo>
                  <a:pt x="525272" y="358140"/>
                </a:lnTo>
                <a:lnTo>
                  <a:pt x="526669" y="356870"/>
                </a:lnTo>
                <a:lnTo>
                  <a:pt x="528320" y="356870"/>
                </a:lnTo>
                <a:lnTo>
                  <a:pt x="530098" y="355600"/>
                </a:lnTo>
                <a:lnTo>
                  <a:pt x="532003" y="355600"/>
                </a:lnTo>
                <a:lnTo>
                  <a:pt x="534162" y="354330"/>
                </a:lnTo>
                <a:lnTo>
                  <a:pt x="536448" y="353060"/>
                </a:lnTo>
                <a:lnTo>
                  <a:pt x="538353" y="351790"/>
                </a:lnTo>
                <a:lnTo>
                  <a:pt x="541147" y="349250"/>
                </a:lnTo>
                <a:lnTo>
                  <a:pt x="542290" y="349250"/>
                </a:lnTo>
                <a:lnTo>
                  <a:pt x="544195" y="345440"/>
                </a:lnTo>
                <a:lnTo>
                  <a:pt x="543814" y="342900"/>
                </a:lnTo>
                <a:lnTo>
                  <a:pt x="498721" y="250190"/>
                </a:lnTo>
                <a:close/>
              </a:path>
              <a:path w="835025" h="612140">
                <a:moveTo>
                  <a:pt x="578942" y="207010"/>
                </a:moveTo>
                <a:lnTo>
                  <a:pt x="535686" y="207010"/>
                </a:lnTo>
                <a:lnTo>
                  <a:pt x="539623" y="208280"/>
                </a:lnTo>
                <a:lnTo>
                  <a:pt x="547243" y="213360"/>
                </a:lnTo>
                <a:lnTo>
                  <a:pt x="603758" y="312420"/>
                </a:lnTo>
                <a:lnTo>
                  <a:pt x="605282" y="313690"/>
                </a:lnTo>
                <a:lnTo>
                  <a:pt x="607949" y="314960"/>
                </a:lnTo>
                <a:lnTo>
                  <a:pt x="608965" y="313690"/>
                </a:lnTo>
                <a:lnTo>
                  <a:pt x="612013" y="313690"/>
                </a:lnTo>
                <a:lnTo>
                  <a:pt x="613664" y="312420"/>
                </a:lnTo>
                <a:lnTo>
                  <a:pt x="615569" y="312420"/>
                </a:lnTo>
                <a:lnTo>
                  <a:pt x="617982" y="311150"/>
                </a:lnTo>
                <a:lnTo>
                  <a:pt x="620268" y="309880"/>
                </a:lnTo>
                <a:lnTo>
                  <a:pt x="622173" y="308610"/>
                </a:lnTo>
                <a:lnTo>
                  <a:pt x="624967" y="306070"/>
                </a:lnTo>
                <a:lnTo>
                  <a:pt x="626110" y="304800"/>
                </a:lnTo>
                <a:lnTo>
                  <a:pt x="626745" y="304800"/>
                </a:lnTo>
                <a:lnTo>
                  <a:pt x="627888" y="302260"/>
                </a:lnTo>
                <a:lnTo>
                  <a:pt x="627507" y="299720"/>
                </a:lnTo>
                <a:lnTo>
                  <a:pt x="585343" y="218440"/>
                </a:lnTo>
                <a:lnTo>
                  <a:pt x="581533" y="210820"/>
                </a:lnTo>
                <a:lnTo>
                  <a:pt x="578942" y="207010"/>
                </a:lnTo>
                <a:close/>
              </a:path>
              <a:path w="835025" h="612140">
                <a:moveTo>
                  <a:pt x="458851" y="224790"/>
                </a:moveTo>
                <a:lnTo>
                  <a:pt x="449707" y="224790"/>
                </a:lnTo>
                <a:lnTo>
                  <a:pt x="444881" y="226060"/>
                </a:lnTo>
                <a:lnTo>
                  <a:pt x="440055" y="226060"/>
                </a:lnTo>
                <a:lnTo>
                  <a:pt x="409192" y="251460"/>
                </a:lnTo>
                <a:lnTo>
                  <a:pt x="399923" y="275590"/>
                </a:lnTo>
                <a:lnTo>
                  <a:pt x="419369" y="275590"/>
                </a:lnTo>
                <a:lnTo>
                  <a:pt x="421894" y="269240"/>
                </a:lnTo>
                <a:lnTo>
                  <a:pt x="425323" y="261620"/>
                </a:lnTo>
                <a:lnTo>
                  <a:pt x="429641" y="256540"/>
                </a:lnTo>
                <a:lnTo>
                  <a:pt x="439547" y="251460"/>
                </a:lnTo>
                <a:lnTo>
                  <a:pt x="443738" y="250190"/>
                </a:lnTo>
                <a:lnTo>
                  <a:pt x="498721" y="250190"/>
                </a:lnTo>
                <a:lnTo>
                  <a:pt x="498104" y="248920"/>
                </a:lnTo>
                <a:lnTo>
                  <a:pt x="501627" y="236220"/>
                </a:lnTo>
                <a:lnTo>
                  <a:pt x="482346" y="236220"/>
                </a:lnTo>
                <a:lnTo>
                  <a:pt x="478917" y="232410"/>
                </a:lnTo>
                <a:lnTo>
                  <a:pt x="475107" y="231140"/>
                </a:lnTo>
                <a:lnTo>
                  <a:pt x="471297" y="228600"/>
                </a:lnTo>
                <a:lnTo>
                  <a:pt x="467360" y="227330"/>
                </a:lnTo>
                <a:lnTo>
                  <a:pt x="458851" y="224790"/>
                </a:lnTo>
                <a:close/>
              </a:path>
              <a:path w="835025" h="612140">
                <a:moveTo>
                  <a:pt x="294767" y="237490"/>
                </a:moveTo>
                <a:lnTo>
                  <a:pt x="273812" y="252730"/>
                </a:lnTo>
                <a:lnTo>
                  <a:pt x="274701" y="257810"/>
                </a:lnTo>
                <a:lnTo>
                  <a:pt x="280416" y="267970"/>
                </a:lnTo>
                <a:lnTo>
                  <a:pt x="283337" y="271780"/>
                </a:lnTo>
                <a:lnTo>
                  <a:pt x="289433" y="273050"/>
                </a:lnTo>
                <a:lnTo>
                  <a:pt x="293751" y="273050"/>
                </a:lnTo>
                <a:lnTo>
                  <a:pt x="299212" y="269240"/>
                </a:lnTo>
                <a:lnTo>
                  <a:pt x="304927" y="266700"/>
                </a:lnTo>
                <a:lnTo>
                  <a:pt x="308229" y="264160"/>
                </a:lnTo>
                <a:lnTo>
                  <a:pt x="309245" y="260350"/>
                </a:lnTo>
                <a:lnTo>
                  <a:pt x="310388" y="257810"/>
                </a:lnTo>
                <a:lnTo>
                  <a:pt x="309499" y="252730"/>
                </a:lnTo>
                <a:lnTo>
                  <a:pt x="306578" y="247650"/>
                </a:lnTo>
                <a:lnTo>
                  <a:pt x="303784" y="242570"/>
                </a:lnTo>
                <a:lnTo>
                  <a:pt x="300863" y="238760"/>
                </a:lnTo>
                <a:lnTo>
                  <a:pt x="294767" y="237490"/>
                </a:lnTo>
                <a:close/>
              </a:path>
              <a:path w="835025" h="612140">
                <a:moveTo>
                  <a:pt x="718566" y="133350"/>
                </a:moveTo>
                <a:lnTo>
                  <a:pt x="677672" y="133350"/>
                </a:lnTo>
                <a:lnTo>
                  <a:pt x="685038" y="135890"/>
                </a:lnTo>
                <a:lnTo>
                  <a:pt x="688340" y="138430"/>
                </a:lnTo>
                <a:lnTo>
                  <a:pt x="691388" y="140970"/>
                </a:lnTo>
                <a:lnTo>
                  <a:pt x="694436" y="144780"/>
                </a:lnTo>
                <a:lnTo>
                  <a:pt x="697230" y="148590"/>
                </a:lnTo>
                <a:lnTo>
                  <a:pt x="699770" y="153670"/>
                </a:lnTo>
                <a:lnTo>
                  <a:pt x="704977" y="163830"/>
                </a:lnTo>
                <a:lnTo>
                  <a:pt x="671137" y="182880"/>
                </a:lnTo>
                <a:lnTo>
                  <a:pt x="641604" y="214630"/>
                </a:lnTo>
                <a:lnTo>
                  <a:pt x="639318" y="234950"/>
                </a:lnTo>
                <a:lnTo>
                  <a:pt x="641096" y="242570"/>
                </a:lnTo>
                <a:lnTo>
                  <a:pt x="644779" y="248920"/>
                </a:lnTo>
                <a:lnTo>
                  <a:pt x="648081" y="255270"/>
                </a:lnTo>
                <a:lnTo>
                  <a:pt x="652018" y="260350"/>
                </a:lnTo>
                <a:lnTo>
                  <a:pt x="661289" y="267970"/>
                </a:lnTo>
                <a:lnTo>
                  <a:pt x="666369" y="270510"/>
                </a:lnTo>
                <a:lnTo>
                  <a:pt x="677545" y="273050"/>
                </a:lnTo>
                <a:lnTo>
                  <a:pt x="683641" y="273050"/>
                </a:lnTo>
                <a:lnTo>
                  <a:pt x="689991" y="271780"/>
                </a:lnTo>
                <a:lnTo>
                  <a:pt x="696341" y="271780"/>
                </a:lnTo>
                <a:lnTo>
                  <a:pt x="702945" y="269240"/>
                </a:lnTo>
                <a:lnTo>
                  <a:pt x="710568" y="265430"/>
                </a:lnTo>
                <a:lnTo>
                  <a:pt x="720765" y="257810"/>
                </a:lnTo>
                <a:lnTo>
                  <a:pt x="727465" y="250190"/>
                </a:lnTo>
                <a:lnTo>
                  <a:pt x="689356" y="250190"/>
                </a:lnTo>
                <a:lnTo>
                  <a:pt x="683006" y="248920"/>
                </a:lnTo>
                <a:lnTo>
                  <a:pt x="665226" y="220980"/>
                </a:lnTo>
                <a:lnTo>
                  <a:pt x="666115" y="217170"/>
                </a:lnTo>
                <a:lnTo>
                  <a:pt x="693547" y="191770"/>
                </a:lnTo>
                <a:lnTo>
                  <a:pt x="713740" y="181610"/>
                </a:lnTo>
                <a:lnTo>
                  <a:pt x="743846" y="181610"/>
                </a:lnTo>
                <a:lnTo>
                  <a:pt x="722630" y="140970"/>
                </a:lnTo>
                <a:lnTo>
                  <a:pt x="718566" y="133350"/>
                </a:lnTo>
                <a:close/>
              </a:path>
              <a:path w="835025" h="612140">
                <a:moveTo>
                  <a:pt x="743846" y="181610"/>
                </a:moveTo>
                <a:lnTo>
                  <a:pt x="713740" y="181610"/>
                </a:lnTo>
                <a:lnTo>
                  <a:pt x="727837" y="208280"/>
                </a:lnTo>
                <a:lnTo>
                  <a:pt x="725424" y="217170"/>
                </a:lnTo>
                <a:lnTo>
                  <a:pt x="722376" y="226060"/>
                </a:lnTo>
                <a:lnTo>
                  <a:pt x="718693" y="231140"/>
                </a:lnTo>
                <a:lnTo>
                  <a:pt x="715010" y="237490"/>
                </a:lnTo>
                <a:lnTo>
                  <a:pt x="710057" y="241300"/>
                </a:lnTo>
                <a:lnTo>
                  <a:pt x="696341" y="248920"/>
                </a:lnTo>
                <a:lnTo>
                  <a:pt x="689356" y="250190"/>
                </a:lnTo>
                <a:lnTo>
                  <a:pt x="727465" y="250190"/>
                </a:lnTo>
                <a:lnTo>
                  <a:pt x="729699" y="247650"/>
                </a:lnTo>
                <a:lnTo>
                  <a:pt x="736104" y="237490"/>
                </a:lnTo>
                <a:lnTo>
                  <a:pt x="740664" y="224790"/>
                </a:lnTo>
                <a:lnTo>
                  <a:pt x="766388" y="224790"/>
                </a:lnTo>
                <a:lnTo>
                  <a:pt x="743846" y="181610"/>
                </a:lnTo>
                <a:close/>
              </a:path>
              <a:path w="835025" h="612140">
                <a:moveTo>
                  <a:pt x="766388" y="224790"/>
                </a:moveTo>
                <a:lnTo>
                  <a:pt x="740664" y="224790"/>
                </a:lnTo>
                <a:lnTo>
                  <a:pt x="747395" y="238760"/>
                </a:lnTo>
                <a:lnTo>
                  <a:pt x="749681" y="240030"/>
                </a:lnTo>
                <a:lnTo>
                  <a:pt x="753618" y="240030"/>
                </a:lnTo>
                <a:lnTo>
                  <a:pt x="755142" y="238760"/>
                </a:lnTo>
                <a:lnTo>
                  <a:pt x="757301" y="238760"/>
                </a:lnTo>
                <a:lnTo>
                  <a:pt x="759714" y="237490"/>
                </a:lnTo>
                <a:lnTo>
                  <a:pt x="762254" y="236220"/>
                </a:lnTo>
                <a:lnTo>
                  <a:pt x="764159" y="234950"/>
                </a:lnTo>
                <a:lnTo>
                  <a:pt x="766572" y="232410"/>
                </a:lnTo>
                <a:lnTo>
                  <a:pt x="767334" y="231140"/>
                </a:lnTo>
                <a:lnTo>
                  <a:pt x="767842" y="231140"/>
                </a:lnTo>
                <a:lnTo>
                  <a:pt x="767715" y="227330"/>
                </a:lnTo>
                <a:lnTo>
                  <a:pt x="766388" y="224790"/>
                </a:lnTo>
                <a:close/>
              </a:path>
              <a:path w="835025" h="612140">
                <a:moveTo>
                  <a:pt x="543560" y="181610"/>
                </a:moveTo>
                <a:lnTo>
                  <a:pt x="529209" y="181610"/>
                </a:lnTo>
                <a:lnTo>
                  <a:pt x="521589" y="182880"/>
                </a:lnTo>
                <a:lnTo>
                  <a:pt x="493014" y="208280"/>
                </a:lnTo>
                <a:lnTo>
                  <a:pt x="488442" y="218440"/>
                </a:lnTo>
                <a:lnTo>
                  <a:pt x="486283" y="223520"/>
                </a:lnTo>
                <a:lnTo>
                  <a:pt x="484251" y="228600"/>
                </a:lnTo>
                <a:lnTo>
                  <a:pt x="482346" y="236220"/>
                </a:lnTo>
                <a:lnTo>
                  <a:pt x="501627" y="236220"/>
                </a:lnTo>
                <a:lnTo>
                  <a:pt x="505714" y="226060"/>
                </a:lnTo>
                <a:lnTo>
                  <a:pt x="509016" y="218440"/>
                </a:lnTo>
                <a:lnTo>
                  <a:pt x="513334" y="213360"/>
                </a:lnTo>
                <a:lnTo>
                  <a:pt x="518795" y="210820"/>
                </a:lnTo>
                <a:lnTo>
                  <a:pt x="523240" y="208280"/>
                </a:lnTo>
                <a:lnTo>
                  <a:pt x="527431" y="207010"/>
                </a:lnTo>
                <a:lnTo>
                  <a:pt x="578942" y="207010"/>
                </a:lnTo>
                <a:lnTo>
                  <a:pt x="577215" y="204470"/>
                </a:lnTo>
                <a:lnTo>
                  <a:pt x="572389" y="199390"/>
                </a:lnTo>
                <a:lnTo>
                  <a:pt x="567563" y="193040"/>
                </a:lnTo>
                <a:lnTo>
                  <a:pt x="562102" y="189230"/>
                </a:lnTo>
                <a:lnTo>
                  <a:pt x="556133" y="185420"/>
                </a:lnTo>
                <a:lnTo>
                  <a:pt x="550037" y="182880"/>
                </a:lnTo>
                <a:lnTo>
                  <a:pt x="543560" y="181610"/>
                </a:lnTo>
                <a:close/>
              </a:path>
              <a:path w="835025" h="612140">
                <a:moveTo>
                  <a:pt x="733679" y="0"/>
                </a:moveTo>
                <a:lnTo>
                  <a:pt x="728726" y="0"/>
                </a:lnTo>
                <a:lnTo>
                  <a:pt x="727075" y="1270"/>
                </a:lnTo>
                <a:lnTo>
                  <a:pt x="725424" y="1270"/>
                </a:lnTo>
                <a:lnTo>
                  <a:pt x="723392" y="2540"/>
                </a:lnTo>
                <a:lnTo>
                  <a:pt x="720979" y="3810"/>
                </a:lnTo>
                <a:lnTo>
                  <a:pt x="718693" y="5080"/>
                </a:lnTo>
                <a:lnTo>
                  <a:pt x="716915" y="5080"/>
                </a:lnTo>
                <a:lnTo>
                  <a:pt x="715518" y="6350"/>
                </a:lnTo>
                <a:lnTo>
                  <a:pt x="713994" y="7620"/>
                </a:lnTo>
                <a:lnTo>
                  <a:pt x="712978" y="8890"/>
                </a:lnTo>
                <a:lnTo>
                  <a:pt x="712216" y="8890"/>
                </a:lnTo>
                <a:lnTo>
                  <a:pt x="711200" y="11430"/>
                </a:lnTo>
                <a:lnTo>
                  <a:pt x="711708" y="13970"/>
                </a:lnTo>
                <a:lnTo>
                  <a:pt x="810641" y="205740"/>
                </a:lnTo>
                <a:lnTo>
                  <a:pt x="812165" y="207010"/>
                </a:lnTo>
                <a:lnTo>
                  <a:pt x="817245" y="207010"/>
                </a:lnTo>
                <a:lnTo>
                  <a:pt x="818769" y="205740"/>
                </a:lnTo>
                <a:lnTo>
                  <a:pt x="820420" y="205740"/>
                </a:lnTo>
                <a:lnTo>
                  <a:pt x="822452" y="204470"/>
                </a:lnTo>
                <a:lnTo>
                  <a:pt x="827024" y="201930"/>
                </a:lnTo>
                <a:lnTo>
                  <a:pt x="828929" y="200660"/>
                </a:lnTo>
                <a:lnTo>
                  <a:pt x="830453" y="200660"/>
                </a:lnTo>
                <a:lnTo>
                  <a:pt x="831850" y="199390"/>
                </a:lnTo>
                <a:lnTo>
                  <a:pt x="832866" y="198120"/>
                </a:lnTo>
                <a:lnTo>
                  <a:pt x="833501" y="198120"/>
                </a:lnTo>
                <a:lnTo>
                  <a:pt x="834644" y="195580"/>
                </a:lnTo>
                <a:lnTo>
                  <a:pt x="834263" y="193040"/>
                </a:lnTo>
                <a:lnTo>
                  <a:pt x="735330" y="2540"/>
                </a:lnTo>
                <a:lnTo>
                  <a:pt x="733679" y="0"/>
                </a:lnTo>
                <a:close/>
              </a:path>
              <a:path w="835025" h="612140">
                <a:moveTo>
                  <a:pt x="679577" y="107950"/>
                </a:moveTo>
                <a:lnTo>
                  <a:pt x="670845" y="109220"/>
                </a:lnTo>
                <a:lnTo>
                  <a:pt x="659430" y="113030"/>
                </a:lnTo>
                <a:lnTo>
                  <a:pt x="646811" y="118110"/>
                </a:lnTo>
                <a:lnTo>
                  <a:pt x="641858" y="121920"/>
                </a:lnTo>
                <a:lnTo>
                  <a:pt x="637159" y="124460"/>
                </a:lnTo>
                <a:lnTo>
                  <a:pt x="632714" y="128270"/>
                </a:lnTo>
                <a:lnTo>
                  <a:pt x="628396" y="130810"/>
                </a:lnTo>
                <a:lnTo>
                  <a:pt x="624459" y="134620"/>
                </a:lnTo>
                <a:lnTo>
                  <a:pt x="621030" y="138430"/>
                </a:lnTo>
                <a:lnTo>
                  <a:pt x="617728" y="140970"/>
                </a:lnTo>
                <a:lnTo>
                  <a:pt x="614807" y="144780"/>
                </a:lnTo>
                <a:lnTo>
                  <a:pt x="612521" y="148590"/>
                </a:lnTo>
                <a:lnTo>
                  <a:pt x="610362" y="151130"/>
                </a:lnTo>
                <a:lnTo>
                  <a:pt x="608838" y="153670"/>
                </a:lnTo>
                <a:lnTo>
                  <a:pt x="607568" y="157480"/>
                </a:lnTo>
                <a:lnTo>
                  <a:pt x="607441" y="160020"/>
                </a:lnTo>
                <a:lnTo>
                  <a:pt x="608965" y="165100"/>
                </a:lnTo>
                <a:lnTo>
                  <a:pt x="610235" y="167640"/>
                </a:lnTo>
                <a:lnTo>
                  <a:pt x="612521" y="171450"/>
                </a:lnTo>
                <a:lnTo>
                  <a:pt x="617347" y="173990"/>
                </a:lnTo>
                <a:lnTo>
                  <a:pt x="619633" y="173990"/>
                </a:lnTo>
                <a:lnTo>
                  <a:pt x="620776" y="172720"/>
                </a:lnTo>
                <a:lnTo>
                  <a:pt x="622173" y="171450"/>
                </a:lnTo>
                <a:lnTo>
                  <a:pt x="625475" y="166370"/>
                </a:lnTo>
                <a:lnTo>
                  <a:pt x="627507" y="163830"/>
                </a:lnTo>
                <a:lnTo>
                  <a:pt x="632841" y="156210"/>
                </a:lnTo>
                <a:lnTo>
                  <a:pt x="636016" y="152400"/>
                </a:lnTo>
                <a:lnTo>
                  <a:pt x="643890" y="144780"/>
                </a:lnTo>
                <a:lnTo>
                  <a:pt x="648716" y="142240"/>
                </a:lnTo>
                <a:lnTo>
                  <a:pt x="654558" y="138430"/>
                </a:lnTo>
                <a:lnTo>
                  <a:pt x="660019" y="135890"/>
                </a:lnTo>
                <a:lnTo>
                  <a:pt x="664972" y="134620"/>
                </a:lnTo>
                <a:lnTo>
                  <a:pt x="673735" y="133350"/>
                </a:lnTo>
                <a:lnTo>
                  <a:pt x="718566" y="133350"/>
                </a:lnTo>
                <a:lnTo>
                  <a:pt x="713994" y="125730"/>
                </a:lnTo>
                <a:lnTo>
                  <a:pt x="709041" y="121920"/>
                </a:lnTo>
                <a:lnTo>
                  <a:pt x="704215" y="116840"/>
                </a:lnTo>
                <a:lnTo>
                  <a:pt x="698627" y="113030"/>
                </a:lnTo>
                <a:lnTo>
                  <a:pt x="692531" y="110490"/>
                </a:lnTo>
                <a:lnTo>
                  <a:pt x="686435" y="109220"/>
                </a:lnTo>
                <a:lnTo>
                  <a:pt x="679577" y="107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1092" y="892936"/>
            <a:ext cx="856615" cy="516255"/>
          </a:xfrm>
          <a:custGeom>
            <a:avLst/>
            <a:gdLst/>
            <a:ahLst/>
            <a:cxnLst/>
            <a:rect l="l" t="t" r="r" b="b"/>
            <a:pathLst>
              <a:path w="856615" h="516255">
                <a:moveTo>
                  <a:pt x="83947" y="295147"/>
                </a:moveTo>
                <a:lnTo>
                  <a:pt x="4191" y="329056"/>
                </a:lnTo>
                <a:lnTo>
                  <a:pt x="0" y="336295"/>
                </a:lnTo>
                <a:lnTo>
                  <a:pt x="381" y="339597"/>
                </a:lnTo>
                <a:lnTo>
                  <a:pt x="2478" y="343534"/>
                </a:lnTo>
                <a:lnTo>
                  <a:pt x="90932" y="514222"/>
                </a:lnTo>
                <a:lnTo>
                  <a:pt x="92456" y="515873"/>
                </a:lnTo>
                <a:lnTo>
                  <a:pt x="95250" y="516254"/>
                </a:lnTo>
                <a:lnTo>
                  <a:pt x="96266" y="516127"/>
                </a:lnTo>
                <a:lnTo>
                  <a:pt x="97790" y="515746"/>
                </a:lnTo>
                <a:lnTo>
                  <a:pt x="99441" y="515111"/>
                </a:lnTo>
                <a:lnTo>
                  <a:pt x="101092" y="514603"/>
                </a:lnTo>
                <a:lnTo>
                  <a:pt x="103124" y="513714"/>
                </a:lnTo>
                <a:lnTo>
                  <a:pt x="107950" y="511174"/>
                </a:lnTo>
                <a:lnTo>
                  <a:pt x="109855" y="510031"/>
                </a:lnTo>
                <a:lnTo>
                  <a:pt x="111252" y="509015"/>
                </a:lnTo>
                <a:lnTo>
                  <a:pt x="112776" y="507999"/>
                </a:lnTo>
                <a:lnTo>
                  <a:pt x="114554" y="506221"/>
                </a:lnTo>
                <a:lnTo>
                  <a:pt x="115824" y="503808"/>
                </a:lnTo>
                <a:lnTo>
                  <a:pt x="115443" y="501522"/>
                </a:lnTo>
                <a:lnTo>
                  <a:pt x="80899" y="434847"/>
                </a:lnTo>
                <a:lnTo>
                  <a:pt x="102306" y="423755"/>
                </a:lnTo>
                <a:lnTo>
                  <a:pt x="112962" y="417516"/>
                </a:lnTo>
                <a:lnTo>
                  <a:pt x="116762" y="414654"/>
                </a:lnTo>
                <a:lnTo>
                  <a:pt x="70485" y="414654"/>
                </a:lnTo>
                <a:lnTo>
                  <a:pt x="32004" y="340359"/>
                </a:lnTo>
                <a:lnTo>
                  <a:pt x="54864" y="328675"/>
                </a:lnTo>
                <a:lnTo>
                  <a:pt x="59055" y="326389"/>
                </a:lnTo>
                <a:lnTo>
                  <a:pt x="63500" y="324484"/>
                </a:lnTo>
                <a:lnTo>
                  <a:pt x="68326" y="322960"/>
                </a:lnTo>
                <a:lnTo>
                  <a:pt x="73025" y="321309"/>
                </a:lnTo>
                <a:lnTo>
                  <a:pt x="78105" y="320674"/>
                </a:lnTo>
                <a:lnTo>
                  <a:pt x="134752" y="320674"/>
                </a:lnTo>
                <a:lnTo>
                  <a:pt x="130810" y="315340"/>
                </a:lnTo>
                <a:lnTo>
                  <a:pt x="125984" y="310514"/>
                </a:lnTo>
                <a:lnTo>
                  <a:pt x="121031" y="305815"/>
                </a:lnTo>
                <a:lnTo>
                  <a:pt x="115570" y="302132"/>
                </a:lnTo>
                <a:lnTo>
                  <a:pt x="109728" y="299719"/>
                </a:lnTo>
                <a:lnTo>
                  <a:pt x="103759" y="297179"/>
                </a:lnTo>
                <a:lnTo>
                  <a:pt x="97409" y="295782"/>
                </a:lnTo>
                <a:lnTo>
                  <a:pt x="90678" y="295401"/>
                </a:lnTo>
                <a:lnTo>
                  <a:pt x="83947" y="295147"/>
                </a:lnTo>
                <a:close/>
              </a:path>
              <a:path w="856615" h="516255">
                <a:moveTo>
                  <a:pt x="134752" y="320674"/>
                </a:moveTo>
                <a:lnTo>
                  <a:pt x="78105" y="320674"/>
                </a:lnTo>
                <a:lnTo>
                  <a:pt x="83566" y="320928"/>
                </a:lnTo>
                <a:lnTo>
                  <a:pt x="89027" y="321309"/>
                </a:lnTo>
                <a:lnTo>
                  <a:pt x="116713" y="349122"/>
                </a:lnTo>
                <a:lnTo>
                  <a:pt x="120015" y="365886"/>
                </a:lnTo>
                <a:lnTo>
                  <a:pt x="119634" y="371220"/>
                </a:lnTo>
                <a:lnTo>
                  <a:pt x="117983" y="376300"/>
                </a:lnTo>
                <a:lnTo>
                  <a:pt x="116459" y="381507"/>
                </a:lnTo>
                <a:lnTo>
                  <a:pt x="113665" y="386206"/>
                </a:lnTo>
                <a:lnTo>
                  <a:pt x="105791" y="395096"/>
                </a:lnTo>
                <a:lnTo>
                  <a:pt x="100076" y="399287"/>
                </a:lnTo>
                <a:lnTo>
                  <a:pt x="70485" y="414654"/>
                </a:lnTo>
                <a:lnTo>
                  <a:pt x="116762" y="414654"/>
                </a:lnTo>
                <a:lnTo>
                  <a:pt x="144972" y="378027"/>
                </a:lnTo>
                <a:lnTo>
                  <a:pt x="147052" y="366474"/>
                </a:lnTo>
                <a:lnTo>
                  <a:pt x="146812" y="352497"/>
                </a:lnTo>
                <a:lnTo>
                  <a:pt x="143912" y="340359"/>
                </a:lnTo>
                <a:lnTo>
                  <a:pt x="138811" y="328167"/>
                </a:lnTo>
                <a:lnTo>
                  <a:pt x="135128" y="321182"/>
                </a:lnTo>
                <a:lnTo>
                  <a:pt x="134752" y="320674"/>
                </a:lnTo>
                <a:close/>
              </a:path>
              <a:path w="856615" h="516255">
                <a:moveTo>
                  <a:pt x="252725" y="269760"/>
                </a:moveTo>
                <a:lnTo>
                  <a:pt x="210096" y="281689"/>
                </a:lnTo>
                <a:lnTo>
                  <a:pt x="180954" y="323639"/>
                </a:lnTo>
                <a:lnTo>
                  <a:pt x="179808" y="335925"/>
                </a:lnTo>
                <a:lnTo>
                  <a:pt x="180975" y="349000"/>
                </a:lnTo>
                <a:lnTo>
                  <a:pt x="194020" y="384799"/>
                </a:lnTo>
                <a:lnTo>
                  <a:pt x="218105" y="414938"/>
                </a:lnTo>
                <a:lnTo>
                  <a:pt x="253342" y="428039"/>
                </a:lnTo>
                <a:lnTo>
                  <a:pt x="268413" y="426854"/>
                </a:lnTo>
                <a:lnTo>
                  <a:pt x="304419" y="411225"/>
                </a:lnTo>
                <a:lnTo>
                  <a:pt x="309245" y="407542"/>
                </a:lnTo>
                <a:lnTo>
                  <a:pt x="312660" y="405002"/>
                </a:lnTo>
                <a:lnTo>
                  <a:pt x="257175" y="405002"/>
                </a:lnTo>
                <a:lnTo>
                  <a:pt x="251206" y="404113"/>
                </a:lnTo>
                <a:lnTo>
                  <a:pt x="245618" y="401827"/>
                </a:lnTo>
                <a:lnTo>
                  <a:pt x="240157" y="399414"/>
                </a:lnTo>
                <a:lnTo>
                  <a:pt x="235204" y="395731"/>
                </a:lnTo>
                <a:lnTo>
                  <a:pt x="230886" y="390778"/>
                </a:lnTo>
                <a:lnTo>
                  <a:pt x="226441" y="385825"/>
                </a:lnTo>
                <a:lnTo>
                  <a:pt x="222377" y="379729"/>
                </a:lnTo>
                <a:lnTo>
                  <a:pt x="218694" y="372617"/>
                </a:lnTo>
                <a:lnTo>
                  <a:pt x="252285" y="355218"/>
                </a:lnTo>
                <a:lnTo>
                  <a:pt x="209677" y="355218"/>
                </a:lnTo>
                <a:lnTo>
                  <a:pt x="207264" y="349884"/>
                </a:lnTo>
                <a:lnTo>
                  <a:pt x="205486" y="344423"/>
                </a:lnTo>
                <a:lnTo>
                  <a:pt x="204597" y="338708"/>
                </a:lnTo>
                <a:lnTo>
                  <a:pt x="203835" y="333120"/>
                </a:lnTo>
                <a:lnTo>
                  <a:pt x="203962" y="327659"/>
                </a:lnTo>
                <a:lnTo>
                  <a:pt x="227758" y="295587"/>
                </a:lnTo>
                <a:lnTo>
                  <a:pt x="238323" y="292399"/>
                </a:lnTo>
                <a:lnTo>
                  <a:pt x="293745" y="292399"/>
                </a:lnTo>
                <a:lnTo>
                  <a:pt x="286632" y="284298"/>
                </a:lnTo>
                <a:lnTo>
                  <a:pt x="277348" y="277562"/>
                </a:lnTo>
                <a:lnTo>
                  <a:pt x="263809" y="271240"/>
                </a:lnTo>
                <a:lnTo>
                  <a:pt x="252725" y="269760"/>
                </a:lnTo>
                <a:close/>
              </a:path>
              <a:path w="856615" h="516255">
                <a:moveTo>
                  <a:pt x="324612" y="365378"/>
                </a:moveTo>
                <a:lnTo>
                  <a:pt x="322580" y="365759"/>
                </a:lnTo>
                <a:lnTo>
                  <a:pt x="321437" y="366394"/>
                </a:lnTo>
                <a:lnTo>
                  <a:pt x="319913" y="367791"/>
                </a:lnTo>
                <a:lnTo>
                  <a:pt x="318262" y="369950"/>
                </a:lnTo>
                <a:lnTo>
                  <a:pt x="316484" y="372109"/>
                </a:lnTo>
                <a:lnTo>
                  <a:pt x="284988" y="397509"/>
                </a:lnTo>
                <a:lnTo>
                  <a:pt x="277241" y="401573"/>
                </a:lnTo>
                <a:lnTo>
                  <a:pt x="270129" y="403859"/>
                </a:lnTo>
                <a:lnTo>
                  <a:pt x="263652" y="404494"/>
                </a:lnTo>
                <a:lnTo>
                  <a:pt x="257175" y="405002"/>
                </a:lnTo>
                <a:lnTo>
                  <a:pt x="312660" y="405002"/>
                </a:lnTo>
                <a:lnTo>
                  <a:pt x="333883" y="381126"/>
                </a:lnTo>
                <a:lnTo>
                  <a:pt x="333629" y="378840"/>
                </a:lnTo>
                <a:lnTo>
                  <a:pt x="326644" y="366267"/>
                </a:lnTo>
                <a:lnTo>
                  <a:pt x="324612" y="365378"/>
                </a:lnTo>
                <a:close/>
              </a:path>
              <a:path w="856615" h="516255">
                <a:moveTo>
                  <a:pt x="329946" y="223011"/>
                </a:moveTo>
                <a:lnTo>
                  <a:pt x="328930" y="223011"/>
                </a:lnTo>
                <a:lnTo>
                  <a:pt x="327787" y="223265"/>
                </a:lnTo>
                <a:lnTo>
                  <a:pt x="326263" y="223900"/>
                </a:lnTo>
                <a:lnTo>
                  <a:pt x="324866" y="224408"/>
                </a:lnTo>
                <a:lnTo>
                  <a:pt x="323088" y="225297"/>
                </a:lnTo>
                <a:lnTo>
                  <a:pt x="320929" y="226313"/>
                </a:lnTo>
                <a:lnTo>
                  <a:pt x="318770" y="227456"/>
                </a:lnTo>
                <a:lnTo>
                  <a:pt x="316992" y="228472"/>
                </a:lnTo>
                <a:lnTo>
                  <a:pt x="315722" y="229361"/>
                </a:lnTo>
                <a:lnTo>
                  <a:pt x="314452" y="230123"/>
                </a:lnTo>
                <a:lnTo>
                  <a:pt x="313563" y="231012"/>
                </a:lnTo>
                <a:lnTo>
                  <a:pt x="312928" y="231901"/>
                </a:lnTo>
                <a:lnTo>
                  <a:pt x="311912" y="234187"/>
                </a:lnTo>
                <a:lnTo>
                  <a:pt x="312547" y="236346"/>
                </a:lnTo>
                <a:lnTo>
                  <a:pt x="379222" y="365124"/>
                </a:lnTo>
                <a:lnTo>
                  <a:pt x="380746" y="366775"/>
                </a:lnTo>
                <a:lnTo>
                  <a:pt x="381254" y="367156"/>
                </a:lnTo>
                <a:lnTo>
                  <a:pt x="382143" y="367283"/>
                </a:lnTo>
                <a:lnTo>
                  <a:pt x="384302" y="367029"/>
                </a:lnTo>
                <a:lnTo>
                  <a:pt x="403225" y="355091"/>
                </a:lnTo>
                <a:lnTo>
                  <a:pt x="402844" y="352932"/>
                </a:lnTo>
                <a:lnTo>
                  <a:pt x="358902" y="268223"/>
                </a:lnTo>
                <a:lnTo>
                  <a:pt x="359537" y="261238"/>
                </a:lnTo>
                <a:lnTo>
                  <a:pt x="360299" y="255142"/>
                </a:lnTo>
                <a:lnTo>
                  <a:pt x="362077" y="245109"/>
                </a:lnTo>
                <a:lnTo>
                  <a:pt x="362345" y="244093"/>
                </a:lnTo>
                <a:lnTo>
                  <a:pt x="343535" y="244093"/>
                </a:lnTo>
                <a:lnTo>
                  <a:pt x="333883" y="225297"/>
                </a:lnTo>
                <a:lnTo>
                  <a:pt x="332359" y="223646"/>
                </a:lnTo>
                <a:lnTo>
                  <a:pt x="329946" y="223011"/>
                </a:lnTo>
                <a:close/>
              </a:path>
              <a:path w="856615" h="516255">
                <a:moveTo>
                  <a:pt x="293745" y="292399"/>
                </a:moveTo>
                <a:lnTo>
                  <a:pt x="238323" y="292399"/>
                </a:lnTo>
                <a:lnTo>
                  <a:pt x="249841" y="292972"/>
                </a:lnTo>
                <a:lnTo>
                  <a:pt x="263560" y="297988"/>
                </a:lnTo>
                <a:lnTo>
                  <a:pt x="272465" y="306678"/>
                </a:lnTo>
                <a:lnTo>
                  <a:pt x="280035" y="318896"/>
                </a:lnTo>
                <a:lnTo>
                  <a:pt x="209677" y="355218"/>
                </a:lnTo>
                <a:lnTo>
                  <a:pt x="252285" y="355218"/>
                </a:lnTo>
                <a:lnTo>
                  <a:pt x="305943" y="327405"/>
                </a:lnTo>
                <a:lnTo>
                  <a:pt x="307594" y="325500"/>
                </a:lnTo>
                <a:lnTo>
                  <a:pt x="308610" y="322960"/>
                </a:lnTo>
                <a:lnTo>
                  <a:pt x="309753" y="320420"/>
                </a:lnTo>
                <a:lnTo>
                  <a:pt x="309245" y="317245"/>
                </a:lnTo>
                <a:lnTo>
                  <a:pt x="307340" y="313562"/>
                </a:lnTo>
                <a:lnTo>
                  <a:pt x="302657" y="304739"/>
                </a:lnTo>
                <a:lnTo>
                  <a:pt x="295942" y="294903"/>
                </a:lnTo>
                <a:lnTo>
                  <a:pt x="293745" y="292399"/>
                </a:lnTo>
                <a:close/>
              </a:path>
              <a:path w="856615" h="516255">
                <a:moveTo>
                  <a:pt x="382270" y="195579"/>
                </a:moveTo>
                <a:lnTo>
                  <a:pt x="380746" y="195833"/>
                </a:lnTo>
                <a:lnTo>
                  <a:pt x="377317" y="196341"/>
                </a:lnTo>
                <a:lnTo>
                  <a:pt x="373507" y="197357"/>
                </a:lnTo>
                <a:lnTo>
                  <a:pt x="371729" y="197992"/>
                </a:lnTo>
                <a:lnTo>
                  <a:pt x="370078" y="198627"/>
                </a:lnTo>
                <a:lnTo>
                  <a:pt x="368427" y="199389"/>
                </a:lnTo>
                <a:lnTo>
                  <a:pt x="366903" y="200024"/>
                </a:lnTo>
                <a:lnTo>
                  <a:pt x="344424" y="237108"/>
                </a:lnTo>
                <a:lnTo>
                  <a:pt x="343535" y="244093"/>
                </a:lnTo>
                <a:lnTo>
                  <a:pt x="362345" y="244093"/>
                </a:lnTo>
                <a:lnTo>
                  <a:pt x="363220" y="240791"/>
                </a:lnTo>
                <a:lnTo>
                  <a:pt x="364716" y="237108"/>
                </a:lnTo>
                <a:lnTo>
                  <a:pt x="385191" y="220598"/>
                </a:lnTo>
                <a:lnTo>
                  <a:pt x="386842" y="220217"/>
                </a:lnTo>
                <a:lnTo>
                  <a:pt x="388493" y="219963"/>
                </a:lnTo>
                <a:lnTo>
                  <a:pt x="389890" y="219709"/>
                </a:lnTo>
                <a:lnTo>
                  <a:pt x="392557" y="219455"/>
                </a:lnTo>
                <a:lnTo>
                  <a:pt x="393573" y="219201"/>
                </a:lnTo>
                <a:lnTo>
                  <a:pt x="394335" y="218820"/>
                </a:lnTo>
                <a:lnTo>
                  <a:pt x="395732" y="217423"/>
                </a:lnTo>
                <a:lnTo>
                  <a:pt x="395732" y="213867"/>
                </a:lnTo>
                <a:lnTo>
                  <a:pt x="395351" y="212724"/>
                </a:lnTo>
                <a:lnTo>
                  <a:pt x="394081" y="209676"/>
                </a:lnTo>
                <a:lnTo>
                  <a:pt x="391033" y="203580"/>
                </a:lnTo>
                <a:lnTo>
                  <a:pt x="390017" y="201929"/>
                </a:lnTo>
                <a:lnTo>
                  <a:pt x="389382" y="200659"/>
                </a:lnTo>
                <a:lnTo>
                  <a:pt x="388112" y="198500"/>
                </a:lnTo>
                <a:lnTo>
                  <a:pt x="387604" y="197865"/>
                </a:lnTo>
                <a:lnTo>
                  <a:pt x="386207" y="196468"/>
                </a:lnTo>
                <a:lnTo>
                  <a:pt x="384302" y="195706"/>
                </a:lnTo>
                <a:lnTo>
                  <a:pt x="382270" y="195579"/>
                </a:lnTo>
                <a:close/>
              </a:path>
              <a:path w="856615" h="516255">
                <a:moveTo>
                  <a:pt x="540689" y="241299"/>
                </a:moveTo>
                <a:lnTo>
                  <a:pt x="498602" y="241299"/>
                </a:lnTo>
                <a:lnTo>
                  <a:pt x="502666" y="242569"/>
                </a:lnTo>
                <a:lnTo>
                  <a:pt x="506222" y="242569"/>
                </a:lnTo>
                <a:lnTo>
                  <a:pt x="512572" y="246379"/>
                </a:lnTo>
                <a:lnTo>
                  <a:pt x="515112" y="248919"/>
                </a:lnTo>
                <a:lnTo>
                  <a:pt x="518795" y="255269"/>
                </a:lnTo>
                <a:lnTo>
                  <a:pt x="519684" y="259079"/>
                </a:lnTo>
                <a:lnTo>
                  <a:pt x="519811" y="262889"/>
                </a:lnTo>
                <a:lnTo>
                  <a:pt x="519811" y="265429"/>
                </a:lnTo>
                <a:lnTo>
                  <a:pt x="490474" y="290829"/>
                </a:lnTo>
                <a:lnTo>
                  <a:pt x="480949" y="293369"/>
                </a:lnTo>
                <a:lnTo>
                  <a:pt x="457454" y="293369"/>
                </a:lnTo>
                <a:lnTo>
                  <a:pt x="455930" y="294639"/>
                </a:lnTo>
                <a:lnTo>
                  <a:pt x="455549" y="297179"/>
                </a:lnTo>
                <a:lnTo>
                  <a:pt x="455676" y="298449"/>
                </a:lnTo>
                <a:lnTo>
                  <a:pt x="455930" y="299719"/>
                </a:lnTo>
                <a:lnTo>
                  <a:pt x="456438" y="300989"/>
                </a:lnTo>
                <a:lnTo>
                  <a:pt x="456819" y="302259"/>
                </a:lnTo>
                <a:lnTo>
                  <a:pt x="457581" y="303529"/>
                </a:lnTo>
                <a:lnTo>
                  <a:pt x="458470" y="306069"/>
                </a:lnTo>
                <a:lnTo>
                  <a:pt x="461518" y="311149"/>
                </a:lnTo>
                <a:lnTo>
                  <a:pt x="464185" y="313689"/>
                </a:lnTo>
                <a:lnTo>
                  <a:pt x="465582" y="314959"/>
                </a:lnTo>
                <a:lnTo>
                  <a:pt x="483997" y="314959"/>
                </a:lnTo>
                <a:lnTo>
                  <a:pt x="487807" y="313689"/>
                </a:lnTo>
                <a:lnTo>
                  <a:pt x="491998" y="313689"/>
                </a:lnTo>
                <a:lnTo>
                  <a:pt x="496570" y="311149"/>
                </a:lnTo>
                <a:lnTo>
                  <a:pt x="505587" y="308609"/>
                </a:lnTo>
                <a:lnTo>
                  <a:pt x="510159" y="306069"/>
                </a:lnTo>
                <a:lnTo>
                  <a:pt x="543814" y="270509"/>
                </a:lnTo>
                <a:lnTo>
                  <a:pt x="544957" y="264159"/>
                </a:lnTo>
                <a:lnTo>
                  <a:pt x="544855" y="259079"/>
                </a:lnTo>
                <a:lnTo>
                  <a:pt x="544576" y="251459"/>
                </a:lnTo>
                <a:lnTo>
                  <a:pt x="542671" y="245109"/>
                </a:lnTo>
                <a:lnTo>
                  <a:pt x="540689" y="241299"/>
                </a:lnTo>
                <a:close/>
              </a:path>
              <a:path w="856615" h="516255">
                <a:moveTo>
                  <a:pt x="484886" y="152399"/>
                </a:moveTo>
                <a:lnTo>
                  <a:pt x="464312" y="152399"/>
                </a:lnTo>
                <a:lnTo>
                  <a:pt x="460883" y="153669"/>
                </a:lnTo>
                <a:lnTo>
                  <a:pt x="457200" y="154939"/>
                </a:lnTo>
                <a:lnTo>
                  <a:pt x="422656" y="177799"/>
                </a:lnTo>
                <a:lnTo>
                  <a:pt x="417195" y="189229"/>
                </a:lnTo>
                <a:lnTo>
                  <a:pt x="415036" y="194309"/>
                </a:lnTo>
                <a:lnTo>
                  <a:pt x="425704" y="232409"/>
                </a:lnTo>
                <a:lnTo>
                  <a:pt x="429641" y="234949"/>
                </a:lnTo>
                <a:lnTo>
                  <a:pt x="433705" y="238759"/>
                </a:lnTo>
                <a:lnTo>
                  <a:pt x="437896" y="241299"/>
                </a:lnTo>
                <a:lnTo>
                  <a:pt x="447167" y="243839"/>
                </a:lnTo>
                <a:lnTo>
                  <a:pt x="471551" y="243839"/>
                </a:lnTo>
                <a:lnTo>
                  <a:pt x="476377" y="242569"/>
                </a:lnTo>
                <a:lnTo>
                  <a:pt x="490347" y="241299"/>
                </a:lnTo>
                <a:lnTo>
                  <a:pt x="540689" y="241299"/>
                </a:lnTo>
                <a:lnTo>
                  <a:pt x="539369" y="238759"/>
                </a:lnTo>
                <a:lnTo>
                  <a:pt x="536448" y="232409"/>
                </a:lnTo>
                <a:lnTo>
                  <a:pt x="533019" y="228599"/>
                </a:lnTo>
                <a:lnTo>
                  <a:pt x="525145" y="222249"/>
                </a:lnTo>
                <a:lnTo>
                  <a:pt x="520954" y="220979"/>
                </a:lnTo>
                <a:lnTo>
                  <a:pt x="518668" y="219709"/>
                </a:lnTo>
                <a:lnTo>
                  <a:pt x="455803" y="219709"/>
                </a:lnTo>
                <a:lnTo>
                  <a:pt x="452120" y="218439"/>
                </a:lnTo>
                <a:lnTo>
                  <a:pt x="448945" y="217169"/>
                </a:lnTo>
                <a:lnTo>
                  <a:pt x="445643" y="215899"/>
                </a:lnTo>
                <a:lnTo>
                  <a:pt x="438658" y="198119"/>
                </a:lnTo>
                <a:lnTo>
                  <a:pt x="439166" y="195579"/>
                </a:lnTo>
                <a:lnTo>
                  <a:pt x="440182" y="193039"/>
                </a:lnTo>
                <a:lnTo>
                  <a:pt x="441325" y="190499"/>
                </a:lnTo>
                <a:lnTo>
                  <a:pt x="443103" y="186689"/>
                </a:lnTo>
                <a:lnTo>
                  <a:pt x="448310" y="182879"/>
                </a:lnTo>
                <a:lnTo>
                  <a:pt x="451612" y="180339"/>
                </a:lnTo>
                <a:lnTo>
                  <a:pt x="455549" y="177799"/>
                </a:lnTo>
                <a:lnTo>
                  <a:pt x="460121" y="175259"/>
                </a:lnTo>
                <a:lnTo>
                  <a:pt x="464312" y="173989"/>
                </a:lnTo>
                <a:lnTo>
                  <a:pt x="472440" y="172719"/>
                </a:lnTo>
                <a:lnTo>
                  <a:pt x="475996" y="171449"/>
                </a:lnTo>
                <a:lnTo>
                  <a:pt x="491744" y="171449"/>
                </a:lnTo>
                <a:lnTo>
                  <a:pt x="493014" y="170179"/>
                </a:lnTo>
                <a:lnTo>
                  <a:pt x="493395" y="167639"/>
                </a:lnTo>
                <a:lnTo>
                  <a:pt x="493141" y="166369"/>
                </a:lnTo>
                <a:lnTo>
                  <a:pt x="492125" y="163829"/>
                </a:lnTo>
                <a:lnTo>
                  <a:pt x="491490" y="162559"/>
                </a:lnTo>
                <a:lnTo>
                  <a:pt x="490601" y="160019"/>
                </a:lnTo>
                <a:lnTo>
                  <a:pt x="489839" y="158749"/>
                </a:lnTo>
                <a:lnTo>
                  <a:pt x="488442" y="156209"/>
                </a:lnTo>
                <a:lnTo>
                  <a:pt x="486664" y="153669"/>
                </a:lnTo>
                <a:lnTo>
                  <a:pt x="484886" y="152399"/>
                </a:lnTo>
                <a:close/>
              </a:path>
              <a:path w="856615" h="516255">
                <a:moveTo>
                  <a:pt x="618884" y="82549"/>
                </a:moveTo>
                <a:lnTo>
                  <a:pt x="604862" y="82549"/>
                </a:lnTo>
                <a:lnTo>
                  <a:pt x="595476" y="85089"/>
                </a:lnTo>
                <a:lnTo>
                  <a:pt x="558466" y="105409"/>
                </a:lnTo>
                <a:lnTo>
                  <a:pt x="537311" y="147319"/>
                </a:lnTo>
                <a:lnTo>
                  <a:pt x="537767" y="158749"/>
                </a:lnTo>
                <a:lnTo>
                  <a:pt x="550662" y="200659"/>
                </a:lnTo>
                <a:lnTo>
                  <a:pt x="584515" y="236219"/>
                </a:lnTo>
                <a:lnTo>
                  <a:pt x="610197" y="243839"/>
                </a:lnTo>
                <a:lnTo>
                  <a:pt x="626122" y="242569"/>
                </a:lnTo>
                <a:lnTo>
                  <a:pt x="637698" y="238759"/>
                </a:lnTo>
                <a:lnTo>
                  <a:pt x="651342" y="232409"/>
                </a:lnTo>
                <a:lnTo>
                  <a:pt x="660450" y="226059"/>
                </a:lnTo>
                <a:lnTo>
                  <a:pt x="668061" y="219709"/>
                </a:lnTo>
                <a:lnTo>
                  <a:pt x="611378" y="219709"/>
                </a:lnTo>
                <a:lnTo>
                  <a:pt x="605409" y="218439"/>
                </a:lnTo>
                <a:lnTo>
                  <a:pt x="600075" y="214629"/>
                </a:lnTo>
                <a:lnTo>
                  <a:pt x="594614" y="212089"/>
                </a:lnTo>
                <a:lnTo>
                  <a:pt x="589661" y="207009"/>
                </a:lnTo>
                <a:lnTo>
                  <a:pt x="566420" y="168909"/>
                </a:lnTo>
                <a:lnTo>
                  <a:pt x="564769" y="161289"/>
                </a:lnTo>
                <a:lnTo>
                  <a:pt x="563118" y="154939"/>
                </a:lnTo>
                <a:lnTo>
                  <a:pt x="562737" y="148589"/>
                </a:lnTo>
                <a:lnTo>
                  <a:pt x="563753" y="142239"/>
                </a:lnTo>
                <a:lnTo>
                  <a:pt x="564642" y="135889"/>
                </a:lnTo>
                <a:lnTo>
                  <a:pt x="594487" y="107949"/>
                </a:lnTo>
                <a:lnTo>
                  <a:pt x="601599" y="105409"/>
                </a:lnTo>
                <a:lnTo>
                  <a:pt x="660716" y="105409"/>
                </a:lnTo>
                <a:lnTo>
                  <a:pt x="653117" y="96519"/>
                </a:lnTo>
                <a:lnTo>
                  <a:pt x="643236" y="90169"/>
                </a:lnTo>
                <a:lnTo>
                  <a:pt x="630508" y="83819"/>
                </a:lnTo>
                <a:lnTo>
                  <a:pt x="618884" y="82549"/>
                </a:lnTo>
                <a:close/>
              </a:path>
              <a:path w="856615" h="516255">
                <a:moveTo>
                  <a:pt x="511937" y="217169"/>
                </a:moveTo>
                <a:lnTo>
                  <a:pt x="497078" y="217169"/>
                </a:lnTo>
                <a:lnTo>
                  <a:pt x="487299" y="218439"/>
                </a:lnTo>
                <a:lnTo>
                  <a:pt x="482346" y="218439"/>
                </a:lnTo>
                <a:lnTo>
                  <a:pt x="468249" y="219709"/>
                </a:lnTo>
                <a:lnTo>
                  <a:pt x="518668" y="219709"/>
                </a:lnTo>
                <a:lnTo>
                  <a:pt x="516382" y="218439"/>
                </a:lnTo>
                <a:lnTo>
                  <a:pt x="511937" y="217169"/>
                </a:lnTo>
                <a:close/>
              </a:path>
              <a:path w="856615" h="516255">
                <a:moveTo>
                  <a:pt x="660716" y="105409"/>
                </a:moveTo>
                <a:lnTo>
                  <a:pt x="614553" y="105409"/>
                </a:lnTo>
                <a:lnTo>
                  <a:pt x="620522" y="107949"/>
                </a:lnTo>
                <a:lnTo>
                  <a:pt x="625983" y="110489"/>
                </a:lnTo>
                <a:lnTo>
                  <a:pt x="653034" y="142239"/>
                </a:lnTo>
                <a:lnTo>
                  <a:pt x="663321" y="177799"/>
                </a:lnTo>
                <a:lnTo>
                  <a:pt x="662305" y="184149"/>
                </a:lnTo>
                <a:lnTo>
                  <a:pt x="661416" y="190499"/>
                </a:lnTo>
                <a:lnTo>
                  <a:pt x="659003" y="195579"/>
                </a:lnTo>
                <a:lnTo>
                  <a:pt x="651383" y="205739"/>
                </a:lnTo>
                <a:lnTo>
                  <a:pt x="646049" y="210819"/>
                </a:lnTo>
                <a:lnTo>
                  <a:pt x="639064" y="213359"/>
                </a:lnTo>
                <a:lnTo>
                  <a:pt x="631444" y="217169"/>
                </a:lnTo>
                <a:lnTo>
                  <a:pt x="624459" y="219709"/>
                </a:lnTo>
                <a:lnTo>
                  <a:pt x="668061" y="219709"/>
                </a:lnTo>
                <a:lnTo>
                  <a:pt x="669583" y="218439"/>
                </a:lnTo>
                <a:lnTo>
                  <a:pt x="679638" y="205739"/>
                </a:lnTo>
                <a:lnTo>
                  <a:pt x="684404" y="195579"/>
                </a:lnTo>
                <a:lnTo>
                  <a:pt x="688346" y="179069"/>
                </a:lnTo>
                <a:lnTo>
                  <a:pt x="688242" y="167639"/>
                </a:lnTo>
                <a:lnTo>
                  <a:pt x="685950" y="152399"/>
                </a:lnTo>
                <a:lnTo>
                  <a:pt x="682130" y="139699"/>
                </a:lnTo>
                <a:lnTo>
                  <a:pt x="676656" y="128269"/>
                </a:lnTo>
                <a:lnTo>
                  <a:pt x="676176" y="126999"/>
                </a:lnTo>
                <a:lnTo>
                  <a:pt x="670269" y="116839"/>
                </a:lnTo>
                <a:lnTo>
                  <a:pt x="662888" y="107949"/>
                </a:lnTo>
                <a:lnTo>
                  <a:pt x="660716" y="105409"/>
                </a:lnTo>
                <a:close/>
              </a:path>
              <a:path w="856615" h="516255">
                <a:moveTo>
                  <a:pt x="698373" y="34289"/>
                </a:moveTo>
                <a:lnTo>
                  <a:pt x="692404" y="34289"/>
                </a:lnTo>
                <a:lnTo>
                  <a:pt x="689102" y="36829"/>
                </a:lnTo>
                <a:lnTo>
                  <a:pt x="687070" y="36829"/>
                </a:lnTo>
                <a:lnTo>
                  <a:pt x="684784" y="38099"/>
                </a:lnTo>
                <a:lnTo>
                  <a:pt x="683133" y="39369"/>
                </a:lnTo>
                <a:lnTo>
                  <a:pt x="680593" y="40639"/>
                </a:lnTo>
                <a:lnTo>
                  <a:pt x="679577" y="41909"/>
                </a:lnTo>
                <a:lnTo>
                  <a:pt x="678942" y="43179"/>
                </a:lnTo>
                <a:lnTo>
                  <a:pt x="678053" y="45719"/>
                </a:lnTo>
                <a:lnTo>
                  <a:pt x="678561" y="46989"/>
                </a:lnTo>
                <a:lnTo>
                  <a:pt x="745236" y="176529"/>
                </a:lnTo>
                <a:lnTo>
                  <a:pt x="746760" y="177799"/>
                </a:lnTo>
                <a:lnTo>
                  <a:pt x="753364" y="177799"/>
                </a:lnTo>
                <a:lnTo>
                  <a:pt x="755015" y="176529"/>
                </a:lnTo>
                <a:lnTo>
                  <a:pt x="757047" y="175259"/>
                </a:lnTo>
                <a:lnTo>
                  <a:pt x="761619" y="172719"/>
                </a:lnTo>
                <a:lnTo>
                  <a:pt x="763524" y="172719"/>
                </a:lnTo>
                <a:lnTo>
                  <a:pt x="765048" y="171449"/>
                </a:lnTo>
                <a:lnTo>
                  <a:pt x="766445" y="170179"/>
                </a:lnTo>
                <a:lnTo>
                  <a:pt x="767461" y="168909"/>
                </a:lnTo>
                <a:lnTo>
                  <a:pt x="768096" y="168909"/>
                </a:lnTo>
                <a:lnTo>
                  <a:pt x="769239" y="166369"/>
                </a:lnTo>
                <a:lnTo>
                  <a:pt x="768858" y="163829"/>
                </a:lnTo>
                <a:lnTo>
                  <a:pt x="723241" y="69849"/>
                </a:lnTo>
                <a:lnTo>
                  <a:pt x="726869" y="55879"/>
                </a:lnTo>
                <a:lnTo>
                  <a:pt x="727968" y="53339"/>
                </a:lnTo>
                <a:lnTo>
                  <a:pt x="708787" y="53339"/>
                </a:lnTo>
                <a:lnTo>
                  <a:pt x="699897" y="36829"/>
                </a:lnTo>
                <a:lnTo>
                  <a:pt x="698373" y="34289"/>
                </a:lnTo>
                <a:close/>
              </a:path>
              <a:path w="856615" h="516255">
                <a:moveTo>
                  <a:pt x="491744" y="171449"/>
                </a:moveTo>
                <a:lnTo>
                  <a:pt x="485013" y="171449"/>
                </a:lnTo>
                <a:lnTo>
                  <a:pt x="489331" y="172719"/>
                </a:lnTo>
                <a:lnTo>
                  <a:pt x="490855" y="172719"/>
                </a:lnTo>
                <a:lnTo>
                  <a:pt x="491744" y="171449"/>
                </a:lnTo>
                <a:close/>
              </a:path>
              <a:path w="856615" h="516255">
                <a:moveTo>
                  <a:pt x="481838" y="151129"/>
                </a:moveTo>
                <a:lnTo>
                  <a:pt x="470789" y="151129"/>
                </a:lnTo>
                <a:lnTo>
                  <a:pt x="467614" y="152399"/>
                </a:lnTo>
                <a:lnTo>
                  <a:pt x="483235" y="152399"/>
                </a:lnTo>
                <a:lnTo>
                  <a:pt x="481838" y="151129"/>
                </a:lnTo>
                <a:close/>
              </a:path>
              <a:path w="856615" h="516255">
                <a:moveTo>
                  <a:pt x="807902" y="26669"/>
                </a:moveTo>
                <a:lnTo>
                  <a:pt x="763651" y="26669"/>
                </a:lnTo>
                <a:lnTo>
                  <a:pt x="767715" y="27939"/>
                </a:lnTo>
                <a:lnTo>
                  <a:pt x="771525" y="29209"/>
                </a:lnTo>
                <a:lnTo>
                  <a:pt x="832485" y="130809"/>
                </a:lnTo>
                <a:lnTo>
                  <a:pt x="834136" y="132079"/>
                </a:lnTo>
                <a:lnTo>
                  <a:pt x="836676" y="133349"/>
                </a:lnTo>
                <a:lnTo>
                  <a:pt x="837692" y="133349"/>
                </a:lnTo>
                <a:lnTo>
                  <a:pt x="839089" y="132079"/>
                </a:lnTo>
                <a:lnTo>
                  <a:pt x="840740" y="132079"/>
                </a:lnTo>
                <a:lnTo>
                  <a:pt x="842264" y="130809"/>
                </a:lnTo>
                <a:lnTo>
                  <a:pt x="844296" y="130809"/>
                </a:lnTo>
                <a:lnTo>
                  <a:pt x="846709" y="129539"/>
                </a:lnTo>
                <a:lnTo>
                  <a:pt x="848995" y="128269"/>
                </a:lnTo>
                <a:lnTo>
                  <a:pt x="850900" y="126999"/>
                </a:lnTo>
                <a:lnTo>
                  <a:pt x="853694" y="124459"/>
                </a:lnTo>
                <a:lnTo>
                  <a:pt x="855472" y="123189"/>
                </a:lnTo>
                <a:lnTo>
                  <a:pt x="856615" y="120649"/>
                </a:lnTo>
                <a:lnTo>
                  <a:pt x="856107" y="118109"/>
                </a:lnTo>
                <a:lnTo>
                  <a:pt x="814778" y="39369"/>
                </a:lnTo>
                <a:lnTo>
                  <a:pt x="807902" y="26669"/>
                </a:lnTo>
                <a:close/>
              </a:path>
              <a:path w="856615" h="516255">
                <a:moveTo>
                  <a:pt x="771398" y="0"/>
                </a:moveTo>
                <a:lnTo>
                  <a:pt x="727601" y="16509"/>
                </a:lnTo>
                <a:lnTo>
                  <a:pt x="708787" y="53339"/>
                </a:lnTo>
                <a:lnTo>
                  <a:pt x="727968" y="53339"/>
                </a:lnTo>
                <a:lnTo>
                  <a:pt x="731266" y="45719"/>
                </a:lnTo>
                <a:lnTo>
                  <a:pt x="735076" y="38099"/>
                </a:lnTo>
                <a:lnTo>
                  <a:pt x="739902" y="33019"/>
                </a:lnTo>
                <a:lnTo>
                  <a:pt x="745744" y="30479"/>
                </a:lnTo>
                <a:lnTo>
                  <a:pt x="750316" y="27939"/>
                </a:lnTo>
                <a:lnTo>
                  <a:pt x="754888" y="26669"/>
                </a:lnTo>
                <a:lnTo>
                  <a:pt x="807902" y="26669"/>
                </a:lnTo>
                <a:lnTo>
                  <a:pt x="800862" y="17779"/>
                </a:lnTo>
                <a:lnTo>
                  <a:pt x="795909" y="12699"/>
                </a:lnTo>
                <a:lnTo>
                  <a:pt x="790448" y="7619"/>
                </a:lnTo>
                <a:lnTo>
                  <a:pt x="784225" y="5079"/>
                </a:lnTo>
                <a:lnTo>
                  <a:pt x="778129" y="1269"/>
                </a:lnTo>
                <a:lnTo>
                  <a:pt x="7713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9269" y="2807842"/>
            <a:ext cx="3111246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25993" y="3385313"/>
            <a:ext cx="828421" cy="529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9269" y="2795397"/>
            <a:ext cx="3111500" cy="3302000"/>
          </a:xfrm>
          <a:custGeom>
            <a:avLst/>
            <a:gdLst/>
            <a:ahLst/>
            <a:cxnLst/>
            <a:rect l="l" t="t" r="r" b="b"/>
            <a:pathLst>
              <a:path w="3111500" h="3302000">
                <a:moveTo>
                  <a:pt x="0" y="3301746"/>
                </a:moveTo>
                <a:lnTo>
                  <a:pt x="3111246" y="3301746"/>
                </a:lnTo>
                <a:lnTo>
                  <a:pt x="3111246" y="0"/>
                </a:lnTo>
                <a:lnTo>
                  <a:pt x="0" y="0"/>
                </a:lnTo>
                <a:lnTo>
                  <a:pt x="0" y="3301746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7963" y="2821051"/>
            <a:ext cx="3596640" cy="330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963" y="2812923"/>
            <a:ext cx="3596640" cy="3310254"/>
          </a:xfrm>
          <a:custGeom>
            <a:avLst/>
            <a:gdLst/>
            <a:ahLst/>
            <a:cxnLst/>
            <a:rect l="l" t="t" r="r" b="b"/>
            <a:pathLst>
              <a:path w="3596640" h="3310254">
                <a:moveTo>
                  <a:pt x="0" y="3310128"/>
                </a:moveTo>
                <a:lnTo>
                  <a:pt x="3596640" y="3310128"/>
                </a:lnTo>
                <a:lnTo>
                  <a:pt x="3596640" y="0"/>
                </a:lnTo>
                <a:lnTo>
                  <a:pt x="0" y="0"/>
                </a:lnTo>
                <a:lnTo>
                  <a:pt x="0" y="3310128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9532" y="4301490"/>
            <a:ext cx="955547" cy="1661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2985" y="2943605"/>
            <a:ext cx="1543799" cy="1158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2542" y="4357890"/>
            <a:ext cx="1037843" cy="1539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0615" y="3012948"/>
            <a:ext cx="2045207" cy="1355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58583" y="4501134"/>
            <a:ext cx="1450847" cy="1520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59502" y="4501134"/>
            <a:ext cx="1635251" cy="13677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754" y="6148387"/>
            <a:ext cx="878713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80"/>
              </a:lnSpc>
            </a:pP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Credi</a:t>
            </a:r>
            <a:r>
              <a:rPr sz="1000" dirty="0">
                <a:latin typeface="Calibri"/>
                <a:cs typeface="Calibri"/>
              </a:rPr>
              <a:t>ts,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clockw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fro</a:t>
            </a:r>
            <a:r>
              <a:rPr sz="1000" dirty="0">
                <a:latin typeface="Calibri"/>
                <a:cs typeface="Calibri"/>
              </a:rPr>
              <a:t>m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top: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Deeee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p</a:t>
            </a:r>
            <a:r>
              <a:rPr sz="1000" dirty="0">
                <a:latin typeface="Calibri"/>
                <a:cs typeface="Calibri"/>
              </a:rPr>
              <a:t>, </a:t>
            </a:r>
            <a:r>
              <a:rPr sz="1000" spc="-5" dirty="0">
                <a:latin typeface="Calibri"/>
                <a:cs typeface="Calibri"/>
              </a:rPr>
              <a:t>CC-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NC.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Image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2"/>
              </a:rPr>
              <a:t>MTSO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2"/>
              </a:rPr>
              <a:t>f</a:t>
            </a: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  <a:hlinkClick r:id="rId12"/>
              </a:rPr>
              <a:t>a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2"/>
              </a:rPr>
              <a:t>n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CC-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</a:t>
            </a:r>
            <a:r>
              <a:rPr sz="1000" dirty="0">
                <a:latin typeface="Calibri"/>
                <a:cs typeface="Calibri"/>
              </a:rPr>
              <a:t>-N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3"/>
              </a:rPr>
              <a:t>Carlo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3"/>
              </a:rPr>
              <a:t>s</a:t>
            </a:r>
            <a:r>
              <a:rPr sz="1000" spc="-15" dirty="0">
                <a:solidFill>
                  <a:srgbClr val="0000FF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3"/>
              </a:rPr>
              <a:t>Solan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3"/>
              </a:rPr>
              <a:t>a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 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Rose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m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ar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e</a:t>
            </a:r>
            <a:r>
              <a:rPr sz="1000" spc="-2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Bang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har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t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-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Kov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c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 </a:t>
            </a:r>
            <a:r>
              <a:rPr sz="1000" spc="-5" dirty="0">
                <a:latin typeface="Calibri"/>
                <a:cs typeface="Calibri"/>
              </a:rPr>
              <a:t>Co</a:t>
            </a:r>
            <a:r>
              <a:rPr sz="1000" dirty="0">
                <a:latin typeface="Calibri"/>
                <a:cs typeface="Calibri"/>
              </a:rPr>
              <a:t>urte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y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Paul</a:t>
            </a:r>
            <a:r>
              <a:rPr sz="1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Rey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ds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BY. 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Kenny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Loui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, 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dirty="0">
                <a:latin typeface="Calibri"/>
                <a:cs typeface="Calibri"/>
              </a:rPr>
              <a:t>icense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CC-BY</a:t>
            </a:r>
            <a:r>
              <a:rPr sz="1000" dirty="0">
                <a:latin typeface="Calibri"/>
                <a:cs typeface="Calibri"/>
              </a:rPr>
              <a:t>. </a:t>
            </a:r>
            <a:r>
              <a:rPr sz="1000" spc="-5" dirty="0">
                <a:latin typeface="Calibri"/>
                <a:cs typeface="Calibri"/>
              </a:rPr>
              <a:t>Courtesy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Hara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Weh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ne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 p</a:t>
            </a:r>
            <a:r>
              <a:rPr sz="1000" spc="-5" dirty="0">
                <a:latin typeface="Calibri"/>
                <a:cs typeface="Calibri"/>
              </a:rPr>
              <a:t>u</a:t>
            </a:r>
            <a:r>
              <a:rPr sz="1000" dirty="0">
                <a:latin typeface="Calibri"/>
                <a:cs typeface="Calibri"/>
              </a:rPr>
              <a:t>bl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Domain.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33270" y="879347"/>
            <a:ext cx="5186679" cy="1799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19950" y="1650873"/>
            <a:ext cx="445770" cy="795655"/>
          </a:xfrm>
          <a:custGeom>
            <a:avLst/>
            <a:gdLst/>
            <a:ahLst/>
            <a:cxnLst/>
            <a:rect l="l" t="t" r="r" b="b"/>
            <a:pathLst>
              <a:path w="445770" h="795655">
                <a:moveTo>
                  <a:pt x="445389" y="0"/>
                </a:moveTo>
                <a:lnTo>
                  <a:pt x="0" y="0"/>
                </a:lnTo>
                <a:lnTo>
                  <a:pt x="0" y="795527"/>
                </a:lnTo>
                <a:lnTo>
                  <a:pt x="445389" y="795527"/>
                </a:lnTo>
                <a:lnTo>
                  <a:pt x="445389" y="0"/>
                </a:lnTo>
                <a:close/>
              </a:path>
            </a:pathLst>
          </a:custGeom>
          <a:solidFill>
            <a:srgbClr val="CFB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7029" y="1650873"/>
            <a:ext cx="5082921" cy="7955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7029" y="1650873"/>
            <a:ext cx="5528310" cy="795655"/>
          </a:xfrm>
          <a:custGeom>
            <a:avLst/>
            <a:gdLst/>
            <a:ahLst/>
            <a:cxnLst/>
            <a:rect l="l" t="t" r="r" b="b"/>
            <a:pathLst>
              <a:path w="5528309" h="795655">
                <a:moveTo>
                  <a:pt x="0" y="795527"/>
                </a:moveTo>
                <a:lnTo>
                  <a:pt x="5528310" y="795527"/>
                </a:lnTo>
                <a:lnTo>
                  <a:pt x="5528310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2390" y="1144078"/>
            <a:ext cx="855344" cy="516255"/>
          </a:xfrm>
          <a:custGeom>
            <a:avLst/>
            <a:gdLst/>
            <a:ahLst/>
            <a:cxnLst/>
            <a:rect l="l" t="t" r="r" b="b"/>
            <a:pathLst>
              <a:path w="855344" h="516255">
                <a:moveTo>
                  <a:pt x="83908" y="295085"/>
                </a:moveTo>
                <a:lnTo>
                  <a:pt x="77736" y="295720"/>
                </a:lnTo>
                <a:lnTo>
                  <a:pt x="72161" y="297244"/>
                </a:lnTo>
                <a:lnTo>
                  <a:pt x="66586" y="298641"/>
                </a:lnTo>
                <a:lnTo>
                  <a:pt x="61887" y="300165"/>
                </a:lnTo>
                <a:lnTo>
                  <a:pt x="58039" y="301816"/>
                </a:lnTo>
                <a:lnTo>
                  <a:pt x="54190" y="303340"/>
                </a:lnTo>
                <a:lnTo>
                  <a:pt x="50266" y="305118"/>
                </a:lnTo>
                <a:lnTo>
                  <a:pt x="46266" y="307277"/>
                </a:lnTo>
                <a:lnTo>
                  <a:pt x="4152" y="328994"/>
                </a:lnTo>
                <a:lnTo>
                  <a:pt x="2336" y="331026"/>
                </a:lnTo>
                <a:lnTo>
                  <a:pt x="0" y="336360"/>
                </a:lnTo>
                <a:lnTo>
                  <a:pt x="406" y="339535"/>
                </a:lnTo>
                <a:lnTo>
                  <a:pt x="90843" y="514160"/>
                </a:lnTo>
                <a:lnTo>
                  <a:pt x="92456" y="515938"/>
                </a:lnTo>
                <a:lnTo>
                  <a:pt x="95161" y="516192"/>
                </a:lnTo>
                <a:lnTo>
                  <a:pt x="96278" y="516065"/>
                </a:lnTo>
                <a:lnTo>
                  <a:pt x="105511" y="512382"/>
                </a:lnTo>
                <a:lnTo>
                  <a:pt x="107899" y="511239"/>
                </a:lnTo>
                <a:lnTo>
                  <a:pt x="109816" y="510096"/>
                </a:lnTo>
                <a:lnTo>
                  <a:pt x="111264" y="508953"/>
                </a:lnTo>
                <a:lnTo>
                  <a:pt x="112712" y="507937"/>
                </a:lnTo>
                <a:lnTo>
                  <a:pt x="113804" y="507048"/>
                </a:lnTo>
                <a:lnTo>
                  <a:pt x="114541" y="506159"/>
                </a:lnTo>
                <a:lnTo>
                  <a:pt x="115836" y="503746"/>
                </a:lnTo>
                <a:lnTo>
                  <a:pt x="115443" y="501460"/>
                </a:lnTo>
                <a:lnTo>
                  <a:pt x="80924" y="434785"/>
                </a:lnTo>
                <a:lnTo>
                  <a:pt x="102268" y="423702"/>
                </a:lnTo>
                <a:lnTo>
                  <a:pt x="112928" y="417516"/>
                </a:lnTo>
                <a:lnTo>
                  <a:pt x="116800" y="414592"/>
                </a:lnTo>
                <a:lnTo>
                  <a:pt x="70485" y="414592"/>
                </a:lnTo>
                <a:lnTo>
                  <a:pt x="32029" y="340424"/>
                </a:lnTo>
                <a:lnTo>
                  <a:pt x="58978" y="326454"/>
                </a:lnTo>
                <a:lnTo>
                  <a:pt x="63461" y="324549"/>
                </a:lnTo>
                <a:lnTo>
                  <a:pt x="73025" y="321247"/>
                </a:lnTo>
                <a:lnTo>
                  <a:pt x="78130" y="320612"/>
                </a:lnTo>
                <a:lnTo>
                  <a:pt x="134743" y="320612"/>
                </a:lnTo>
                <a:lnTo>
                  <a:pt x="130835" y="315278"/>
                </a:lnTo>
                <a:lnTo>
                  <a:pt x="125895" y="310579"/>
                </a:lnTo>
                <a:lnTo>
                  <a:pt x="120954" y="305753"/>
                </a:lnTo>
                <a:lnTo>
                  <a:pt x="115531" y="302197"/>
                </a:lnTo>
                <a:lnTo>
                  <a:pt x="103733" y="297117"/>
                </a:lnTo>
                <a:lnTo>
                  <a:pt x="97409" y="295720"/>
                </a:lnTo>
                <a:lnTo>
                  <a:pt x="90665" y="295466"/>
                </a:lnTo>
                <a:lnTo>
                  <a:pt x="83908" y="295085"/>
                </a:lnTo>
                <a:close/>
              </a:path>
              <a:path w="855344" h="516255">
                <a:moveTo>
                  <a:pt x="134743" y="320612"/>
                </a:moveTo>
                <a:lnTo>
                  <a:pt x="78130" y="320612"/>
                </a:lnTo>
                <a:lnTo>
                  <a:pt x="83566" y="320993"/>
                </a:lnTo>
                <a:lnTo>
                  <a:pt x="89001" y="321247"/>
                </a:lnTo>
                <a:lnTo>
                  <a:pt x="94424" y="323279"/>
                </a:lnTo>
                <a:lnTo>
                  <a:pt x="105295" y="330391"/>
                </a:lnTo>
                <a:lnTo>
                  <a:pt x="109956" y="335979"/>
                </a:lnTo>
                <a:lnTo>
                  <a:pt x="113855" y="343599"/>
                </a:lnTo>
                <a:lnTo>
                  <a:pt x="116725" y="349060"/>
                </a:lnTo>
                <a:lnTo>
                  <a:pt x="118516" y="354648"/>
                </a:lnTo>
                <a:lnTo>
                  <a:pt x="119976" y="365824"/>
                </a:lnTo>
                <a:lnTo>
                  <a:pt x="119545" y="371285"/>
                </a:lnTo>
                <a:lnTo>
                  <a:pt x="92659" y="403162"/>
                </a:lnTo>
                <a:lnTo>
                  <a:pt x="70485" y="414592"/>
                </a:lnTo>
                <a:lnTo>
                  <a:pt x="116800" y="414592"/>
                </a:lnTo>
                <a:lnTo>
                  <a:pt x="144956" y="378004"/>
                </a:lnTo>
                <a:lnTo>
                  <a:pt x="147022" y="366453"/>
                </a:lnTo>
                <a:lnTo>
                  <a:pt x="146750" y="352435"/>
                </a:lnTo>
                <a:lnTo>
                  <a:pt x="143909" y="340344"/>
                </a:lnTo>
                <a:lnTo>
                  <a:pt x="138722" y="328105"/>
                </a:lnTo>
                <a:lnTo>
                  <a:pt x="135115" y="321120"/>
                </a:lnTo>
                <a:lnTo>
                  <a:pt x="134743" y="320612"/>
                </a:lnTo>
                <a:close/>
              </a:path>
              <a:path w="855344" h="516255">
                <a:moveTo>
                  <a:pt x="253169" y="270509"/>
                </a:moveTo>
                <a:lnTo>
                  <a:pt x="237085" y="270509"/>
                </a:lnTo>
                <a:lnTo>
                  <a:pt x="225727" y="274319"/>
                </a:lnTo>
                <a:lnTo>
                  <a:pt x="192003" y="298449"/>
                </a:lnTo>
                <a:lnTo>
                  <a:pt x="180132" y="331469"/>
                </a:lnTo>
                <a:lnTo>
                  <a:pt x="180639" y="342899"/>
                </a:lnTo>
                <a:lnTo>
                  <a:pt x="194010" y="384809"/>
                </a:lnTo>
                <a:lnTo>
                  <a:pt x="218032" y="415289"/>
                </a:lnTo>
                <a:lnTo>
                  <a:pt x="241829" y="427989"/>
                </a:lnTo>
                <a:lnTo>
                  <a:pt x="268375" y="427989"/>
                </a:lnTo>
                <a:lnTo>
                  <a:pt x="280291" y="424180"/>
                </a:lnTo>
                <a:lnTo>
                  <a:pt x="292735" y="417830"/>
                </a:lnTo>
                <a:lnTo>
                  <a:pt x="298831" y="415289"/>
                </a:lnTo>
                <a:lnTo>
                  <a:pt x="304342" y="411480"/>
                </a:lnTo>
                <a:lnTo>
                  <a:pt x="312544" y="405129"/>
                </a:lnTo>
                <a:lnTo>
                  <a:pt x="251117" y="405129"/>
                </a:lnTo>
                <a:lnTo>
                  <a:pt x="240157" y="400049"/>
                </a:lnTo>
                <a:lnTo>
                  <a:pt x="235229" y="396239"/>
                </a:lnTo>
                <a:lnTo>
                  <a:pt x="226428" y="386079"/>
                </a:lnTo>
                <a:lnTo>
                  <a:pt x="222364" y="379729"/>
                </a:lnTo>
                <a:lnTo>
                  <a:pt x="218668" y="373379"/>
                </a:lnTo>
                <a:lnTo>
                  <a:pt x="252574" y="355599"/>
                </a:lnTo>
                <a:lnTo>
                  <a:pt x="209702" y="355599"/>
                </a:lnTo>
                <a:lnTo>
                  <a:pt x="207175" y="350519"/>
                </a:lnTo>
                <a:lnTo>
                  <a:pt x="205486" y="345439"/>
                </a:lnTo>
                <a:lnTo>
                  <a:pt x="203758" y="334009"/>
                </a:lnTo>
                <a:lnTo>
                  <a:pt x="203873" y="327659"/>
                </a:lnTo>
                <a:lnTo>
                  <a:pt x="227690" y="295909"/>
                </a:lnTo>
                <a:lnTo>
                  <a:pt x="238256" y="293369"/>
                </a:lnTo>
                <a:lnTo>
                  <a:pt x="293963" y="293369"/>
                </a:lnTo>
                <a:lnTo>
                  <a:pt x="286805" y="284479"/>
                </a:lnTo>
                <a:lnTo>
                  <a:pt x="277543" y="278129"/>
                </a:lnTo>
                <a:lnTo>
                  <a:pt x="264196" y="271779"/>
                </a:lnTo>
                <a:lnTo>
                  <a:pt x="253169" y="270509"/>
                </a:lnTo>
                <a:close/>
              </a:path>
              <a:path w="855344" h="516255">
                <a:moveTo>
                  <a:pt x="324586" y="365759"/>
                </a:moveTo>
                <a:lnTo>
                  <a:pt x="322529" y="365759"/>
                </a:lnTo>
                <a:lnTo>
                  <a:pt x="321373" y="367029"/>
                </a:lnTo>
                <a:lnTo>
                  <a:pt x="319938" y="368299"/>
                </a:lnTo>
                <a:lnTo>
                  <a:pt x="316471" y="372109"/>
                </a:lnTo>
                <a:lnTo>
                  <a:pt x="314172" y="375919"/>
                </a:lnTo>
                <a:lnTo>
                  <a:pt x="308457" y="380999"/>
                </a:lnTo>
                <a:lnTo>
                  <a:pt x="304901" y="384809"/>
                </a:lnTo>
                <a:lnTo>
                  <a:pt x="300621" y="388619"/>
                </a:lnTo>
                <a:lnTo>
                  <a:pt x="296354" y="391159"/>
                </a:lnTo>
                <a:lnTo>
                  <a:pt x="291147" y="394969"/>
                </a:lnTo>
                <a:lnTo>
                  <a:pt x="285013" y="397509"/>
                </a:lnTo>
                <a:lnTo>
                  <a:pt x="277253" y="402589"/>
                </a:lnTo>
                <a:lnTo>
                  <a:pt x="270116" y="403859"/>
                </a:lnTo>
                <a:lnTo>
                  <a:pt x="257111" y="405129"/>
                </a:lnTo>
                <a:lnTo>
                  <a:pt x="312544" y="405129"/>
                </a:lnTo>
                <a:lnTo>
                  <a:pt x="314185" y="403859"/>
                </a:lnTo>
                <a:lnTo>
                  <a:pt x="318401" y="401319"/>
                </a:lnTo>
                <a:lnTo>
                  <a:pt x="325424" y="394969"/>
                </a:lnTo>
                <a:lnTo>
                  <a:pt x="328117" y="391159"/>
                </a:lnTo>
                <a:lnTo>
                  <a:pt x="330149" y="388619"/>
                </a:lnTo>
                <a:lnTo>
                  <a:pt x="332054" y="386079"/>
                </a:lnTo>
                <a:lnTo>
                  <a:pt x="333197" y="384809"/>
                </a:lnTo>
                <a:lnTo>
                  <a:pt x="333451" y="383539"/>
                </a:lnTo>
                <a:lnTo>
                  <a:pt x="333832" y="382269"/>
                </a:lnTo>
                <a:lnTo>
                  <a:pt x="333578" y="379729"/>
                </a:lnTo>
                <a:lnTo>
                  <a:pt x="332689" y="377189"/>
                </a:lnTo>
                <a:lnTo>
                  <a:pt x="331165" y="373379"/>
                </a:lnTo>
                <a:lnTo>
                  <a:pt x="329387" y="370839"/>
                </a:lnTo>
                <a:lnTo>
                  <a:pt x="328625" y="369569"/>
                </a:lnTo>
                <a:lnTo>
                  <a:pt x="326580" y="367029"/>
                </a:lnTo>
                <a:lnTo>
                  <a:pt x="324586" y="365759"/>
                </a:lnTo>
                <a:close/>
              </a:path>
              <a:path w="855344" h="516255">
                <a:moveTo>
                  <a:pt x="293963" y="293369"/>
                </a:moveTo>
                <a:lnTo>
                  <a:pt x="249782" y="293369"/>
                </a:lnTo>
                <a:lnTo>
                  <a:pt x="263503" y="298449"/>
                </a:lnTo>
                <a:lnTo>
                  <a:pt x="272414" y="307339"/>
                </a:lnTo>
                <a:lnTo>
                  <a:pt x="279946" y="320039"/>
                </a:lnTo>
                <a:lnTo>
                  <a:pt x="209702" y="355599"/>
                </a:lnTo>
                <a:lnTo>
                  <a:pt x="252574" y="355599"/>
                </a:lnTo>
                <a:lnTo>
                  <a:pt x="305854" y="327659"/>
                </a:lnTo>
                <a:lnTo>
                  <a:pt x="307581" y="326389"/>
                </a:lnTo>
                <a:lnTo>
                  <a:pt x="309689" y="321309"/>
                </a:lnTo>
                <a:lnTo>
                  <a:pt x="309245" y="317499"/>
                </a:lnTo>
                <a:lnTo>
                  <a:pt x="307327" y="313689"/>
                </a:lnTo>
                <a:lnTo>
                  <a:pt x="302702" y="306069"/>
                </a:lnTo>
                <a:lnTo>
                  <a:pt x="296008" y="295909"/>
                </a:lnTo>
                <a:lnTo>
                  <a:pt x="293963" y="293369"/>
                </a:lnTo>
                <a:close/>
              </a:path>
              <a:path w="855344" h="516255">
                <a:moveTo>
                  <a:pt x="407024" y="191769"/>
                </a:moveTo>
                <a:lnTo>
                  <a:pt x="393001" y="191769"/>
                </a:lnTo>
                <a:lnTo>
                  <a:pt x="383611" y="194309"/>
                </a:lnTo>
                <a:lnTo>
                  <a:pt x="346617" y="214629"/>
                </a:lnTo>
                <a:lnTo>
                  <a:pt x="326833" y="247649"/>
                </a:lnTo>
                <a:lnTo>
                  <a:pt x="325605" y="259079"/>
                </a:lnTo>
                <a:lnTo>
                  <a:pt x="325962" y="269239"/>
                </a:lnTo>
                <a:lnTo>
                  <a:pt x="338802" y="309879"/>
                </a:lnTo>
                <a:lnTo>
                  <a:pt x="362726" y="340359"/>
                </a:lnTo>
                <a:lnTo>
                  <a:pt x="386938" y="353059"/>
                </a:lnTo>
                <a:lnTo>
                  <a:pt x="398424" y="353059"/>
                </a:lnTo>
                <a:lnTo>
                  <a:pt x="439533" y="342899"/>
                </a:lnTo>
                <a:lnTo>
                  <a:pt x="456510" y="328929"/>
                </a:lnTo>
                <a:lnTo>
                  <a:pt x="399618" y="328929"/>
                </a:lnTo>
                <a:lnTo>
                  <a:pt x="393649" y="327659"/>
                </a:lnTo>
                <a:lnTo>
                  <a:pt x="364693" y="299719"/>
                </a:lnTo>
                <a:lnTo>
                  <a:pt x="350977" y="257809"/>
                </a:lnTo>
                <a:lnTo>
                  <a:pt x="352755" y="245109"/>
                </a:lnTo>
                <a:lnTo>
                  <a:pt x="382727" y="217169"/>
                </a:lnTo>
                <a:lnTo>
                  <a:pt x="389712" y="215899"/>
                </a:lnTo>
                <a:lnTo>
                  <a:pt x="449859" y="215899"/>
                </a:lnTo>
                <a:lnTo>
                  <a:pt x="441244" y="207009"/>
                </a:lnTo>
                <a:lnTo>
                  <a:pt x="431407" y="199389"/>
                </a:lnTo>
                <a:lnTo>
                  <a:pt x="418634" y="194309"/>
                </a:lnTo>
                <a:lnTo>
                  <a:pt x="407024" y="191769"/>
                </a:lnTo>
                <a:close/>
              </a:path>
              <a:path w="855344" h="516255">
                <a:moveTo>
                  <a:pt x="483438" y="143509"/>
                </a:moveTo>
                <a:lnTo>
                  <a:pt x="482422" y="144779"/>
                </a:lnTo>
                <a:lnTo>
                  <a:pt x="479755" y="144779"/>
                </a:lnTo>
                <a:lnTo>
                  <a:pt x="478485" y="146049"/>
                </a:lnTo>
                <a:lnTo>
                  <a:pt x="476834" y="146049"/>
                </a:lnTo>
                <a:lnTo>
                  <a:pt x="474802" y="147319"/>
                </a:lnTo>
                <a:lnTo>
                  <a:pt x="471246" y="148589"/>
                </a:lnTo>
                <a:lnTo>
                  <a:pt x="468706" y="151129"/>
                </a:lnTo>
                <a:lnTo>
                  <a:pt x="467817" y="151129"/>
                </a:lnTo>
                <a:lnTo>
                  <a:pt x="467182" y="152399"/>
                </a:lnTo>
                <a:lnTo>
                  <a:pt x="466166" y="154939"/>
                </a:lnTo>
                <a:lnTo>
                  <a:pt x="466801" y="157479"/>
                </a:lnTo>
                <a:lnTo>
                  <a:pt x="559892" y="336549"/>
                </a:lnTo>
                <a:lnTo>
                  <a:pt x="561416" y="339089"/>
                </a:lnTo>
                <a:lnTo>
                  <a:pt x="566496" y="339089"/>
                </a:lnTo>
                <a:lnTo>
                  <a:pt x="568147" y="337819"/>
                </a:lnTo>
                <a:lnTo>
                  <a:pt x="569798" y="337819"/>
                </a:lnTo>
                <a:lnTo>
                  <a:pt x="571703" y="336549"/>
                </a:lnTo>
                <a:lnTo>
                  <a:pt x="573989" y="335279"/>
                </a:lnTo>
                <a:lnTo>
                  <a:pt x="576402" y="334009"/>
                </a:lnTo>
                <a:lnTo>
                  <a:pt x="578307" y="332739"/>
                </a:lnTo>
                <a:lnTo>
                  <a:pt x="579704" y="331469"/>
                </a:lnTo>
                <a:lnTo>
                  <a:pt x="581101" y="331469"/>
                </a:lnTo>
                <a:lnTo>
                  <a:pt x="582879" y="328929"/>
                </a:lnTo>
                <a:lnTo>
                  <a:pt x="583895" y="326389"/>
                </a:lnTo>
                <a:lnTo>
                  <a:pt x="583514" y="325119"/>
                </a:lnTo>
                <a:lnTo>
                  <a:pt x="550113" y="260349"/>
                </a:lnTo>
                <a:lnTo>
                  <a:pt x="597618" y="260349"/>
                </a:lnTo>
                <a:lnTo>
                  <a:pt x="605773" y="255269"/>
                </a:lnTo>
                <a:lnTo>
                  <a:pt x="614825" y="247649"/>
                </a:lnTo>
                <a:lnTo>
                  <a:pt x="617957" y="243839"/>
                </a:lnTo>
                <a:lnTo>
                  <a:pt x="576022" y="243839"/>
                </a:lnTo>
                <a:lnTo>
                  <a:pt x="561899" y="242569"/>
                </a:lnTo>
                <a:lnTo>
                  <a:pt x="550240" y="240029"/>
                </a:lnTo>
                <a:lnTo>
                  <a:pt x="537159" y="234949"/>
                </a:lnTo>
                <a:lnTo>
                  <a:pt x="510616" y="184149"/>
                </a:lnTo>
                <a:lnTo>
                  <a:pt x="511886" y="177799"/>
                </a:lnTo>
                <a:lnTo>
                  <a:pt x="513410" y="171449"/>
                </a:lnTo>
                <a:lnTo>
                  <a:pt x="515188" y="166369"/>
                </a:lnTo>
                <a:lnTo>
                  <a:pt x="516013" y="163829"/>
                </a:lnTo>
                <a:lnTo>
                  <a:pt x="496519" y="163829"/>
                </a:lnTo>
                <a:lnTo>
                  <a:pt x="487502" y="146049"/>
                </a:lnTo>
                <a:lnTo>
                  <a:pt x="485978" y="144779"/>
                </a:lnTo>
                <a:lnTo>
                  <a:pt x="483438" y="143509"/>
                </a:lnTo>
                <a:close/>
              </a:path>
              <a:path w="855344" h="516255">
                <a:moveTo>
                  <a:pt x="449859" y="215899"/>
                </a:moveTo>
                <a:lnTo>
                  <a:pt x="402793" y="215899"/>
                </a:lnTo>
                <a:lnTo>
                  <a:pt x="408762" y="217169"/>
                </a:lnTo>
                <a:lnTo>
                  <a:pt x="414096" y="220979"/>
                </a:lnTo>
                <a:lnTo>
                  <a:pt x="441147" y="252729"/>
                </a:lnTo>
                <a:lnTo>
                  <a:pt x="445084" y="259079"/>
                </a:lnTo>
                <a:lnTo>
                  <a:pt x="447751" y="266699"/>
                </a:lnTo>
                <a:lnTo>
                  <a:pt x="449402" y="274319"/>
                </a:lnTo>
                <a:lnTo>
                  <a:pt x="451180" y="280669"/>
                </a:lnTo>
                <a:lnTo>
                  <a:pt x="443433" y="309879"/>
                </a:lnTo>
                <a:lnTo>
                  <a:pt x="439623" y="316229"/>
                </a:lnTo>
                <a:lnTo>
                  <a:pt x="434162" y="320039"/>
                </a:lnTo>
                <a:lnTo>
                  <a:pt x="419684" y="327659"/>
                </a:lnTo>
                <a:lnTo>
                  <a:pt x="412572" y="328929"/>
                </a:lnTo>
                <a:lnTo>
                  <a:pt x="456510" y="328929"/>
                </a:lnTo>
                <a:lnTo>
                  <a:pt x="457814" y="327659"/>
                </a:lnTo>
                <a:lnTo>
                  <a:pt x="467821" y="316229"/>
                </a:lnTo>
                <a:lnTo>
                  <a:pt x="472579" y="304799"/>
                </a:lnTo>
                <a:lnTo>
                  <a:pt x="476560" y="289559"/>
                </a:lnTo>
                <a:lnTo>
                  <a:pt x="476419" y="278129"/>
                </a:lnTo>
                <a:lnTo>
                  <a:pt x="474165" y="261619"/>
                </a:lnTo>
                <a:lnTo>
                  <a:pt x="470280" y="250189"/>
                </a:lnTo>
                <a:lnTo>
                  <a:pt x="464769" y="237489"/>
                </a:lnTo>
                <a:lnTo>
                  <a:pt x="464303" y="237489"/>
                </a:lnTo>
                <a:lnTo>
                  <a:pt x="458472" y="227329"/>
                </a:lnTo>
                <a:lnTo>
                  <a:pt x="451090" y="217169"/>
                </a:lnTo>
                <a:lnTo>
                  <a:pt x="449859" y="215899"/>
                </a:lnTo>
                <a:close/>
              </a:path>
              <a:path w="855344" h="516255">
                <a:moveTo>
                  <a:pt x="597618" y="260349"/>
                </a:moveTo>
                <a:lnTo>
                  <a:pt x="550113" y="260349"/>
                </a:lnTo>
                <a:lnTo>
                  <a:pt x="555320" y="261619"/>
                </a:lnTo>
                <a:lnTo>
                  <a:pt x="560019" y="262889"/>
                </a:lnTo>
                <a:lnTo>
                  <a:pt x="568782" y="265429"/>
                </a:lnTo>
                <a:lnTo>
                  <a:pt x="584530" y="265429"/>
                </a:lnTo>
                <a:lnTo>
                  <a:pt x="588213" y="264159"/>
                </a:lnTo>
                <a:lnTo>
                  <a:pt x="591769" y="262889"/>
                </a:lnTo>
                <a:lnTo>
                  <a:pt x="595579" y="261619"/>
                </a:lnTo>
                <a:lnTo>
                  <a:pt x="597618" y="260349"/>
                </a:lnTo>
                <a:close/>
              </a:path>
              <a:path w="855344" h="516255">
                <a:moveTo>
                  <a:pt x="601925" y="134619"/>
                </a:moveTo>
                <a:lnTo>
                  <a:pt x="553669" y="134619"/>
                </a:lnTo>
                <a:lnTo>
                  <a:pt x="559257" y="135889"/>
                </a:lnTo>
                <a:lnTo>
                  <a:pt x="564464" y="138429"/>
                </a:lnTo>
                <a:lnTo>
                  <a:pt x="587197" y="161289"/>
                </a:lnTo>
                <a:lnTo>
                  <a:pt x="591007" y="166369"/>
                </a:lnTo>
                <a:lnTo>
                  <a:pt x="594436" y="173989"/>
                </a:lnTo>
                <a:lnTo>
                  <a:pt x="597611" y="179069"/>
                </a:lnTo>
                <a:lnTo>
                  <a:pt x="600024" y="185419"/>
                </a:lnTo>
                <a:lnTo>
                  <a:pt x="601802" y="191769"/>
                </a:lnTo>
                <a:lnTo>
                  <a:pt x="603707" y="199389"/>
                </a:lnTo>
                <a:lnTo>
                  <a:pt x="604316" y="204469"/>
                </a:lnTo>
                <a:lnTo>
                  <a:pt x="604437" y="207009"/>
                </a:lnTo>
                <a:lnTo>
                  <a:pt x="604342" y="210819"/>
                </a:lnTo>
                <a:lnTo>
                  <a:pt x="576022" y="243839"/>
                </a:lnTo>
                <a:lnTo>
                  <a:pt x="617957" y="243839"/>
                </a:lnTo>
                <a:lnTo>
                  <a:pt x="624220" y="236219"/>
                </a:lnTo>
                <a:lnTo>
                  <a:pt x="628429" y="226059"/>
                </a:lnTo>
                <a:lnTo>
                  <a:pt x="631441" y="209549"/>
                </a:lnTo>
                <a:lnTo>
                  <a:pt x="630591" y="198119"/>
                </a:lnTo>
                <a:lnTo>
                  <a:pt x="627469" y="181609"/>
                </a:lnTo>
                <a:lnTo>
                  <a:pt x="623248" y="170179"/>
                </a:lnTo>
                <a:lnTo>
                  <a:pt x="617550" y="157479"/>
                </a:lnTo>
                <a:lnTo>
                  <a:pt x="607466" y="142239"/>
                </a:lnTo>
                <a:lnTo>
                  <a:pt x="601925" y="134619"/>
                </a:lnTo>
                <a:close/>
              </a:path>
              <a:path w="855344" h="516255">
                <a:moveTo>
                  <a:pt x="608152" y="0"/>
                </a:moveTo>
                <a:lnTo>
                  <a:pt x="607136" y="0"/>
                </a:lnTo>
                <a:lnTo>
                  <a:pt x="605739" y="1269"/>
                </a:lnTo>
                <a:lnTo>
                  <a:pt x="604088" y="1269"/>
                </a:lnTo>
                <a:lnTo>
                  <a:pt x="602437" y="2539"/>
                </a:lnTo>
                <a:lnTo>
                  <a:pt x="600532" y="2539"/>
                </a:lnTo>
                <a:lnTo>
                  <a:pt x="598119" y="3809"/>
                </a:lnTo>
                <a:lnTo>
                  <a:pt x="595833" y="5079"/>
                </a:lnTo>
                <a:lnTo>
                  <a:pt x="593928" y="6349"/>
                </a:lnTo>
                <a:lnTo>
                  <a:pt x="591134" y="8889"/>
                </a:lnTo>
                <a:lnTo>
                  <a:pt x="589991" y="8889"/>
                </a:lnTo>
                <a:lnTo>
                  <a:pt x="589356" y="10159"/>
                </a:lnTo>
                <a:lnTo>
                  <a:pt x="588213" y="12699"/>
                </a:lnTo>
                <a:lnTo>
                  <a:pt x="588721" y="15239"/>
                </a:lnTo>
                <a:lnTo>
                  <a:pt x="687654" y="205739"/>
                </a:lnTo>
                <a:lnTo>
                  <a:pt x="689178" y="207009"/>
                </a:lnTo>
                <a:lnTo>
                  <a:pt x="691718" y="208279"/>
                </a:lnTo>
                <a:lnTo>
                  <a:pt x="692861" y="208279"/>
                </a:lnTo>
                <a:lnTo>
                  <a:pt x="694258" y="207009"/>
                </a:lnTo>
                <a:lnTo>
                  <a:pt x="697560" y="207009"/>
                </a:lnTo>
                <a:lnTo>
                  <a:pt x="699465" y="205739"/>
                </a:lnTo>
                <a:lnTo>
                  <a:pt x="701751" y="204469"/>
                </a:lnTo>
                <a:lnTo>
                  <a:pt x="706069" y="201929"/>
                </a:lnTo>
                <a:lnTo>
                  <a:pt x="708863" y="199389"/>
                </a:lnTo>
                <a:lnTo>
                  <a:pt x="709879" y="199389"/>
                </a:lnTo>
                <a:lnTo>
                  <a:pt x="710641" y="198119"/>
                </a:lnTo>
                <a:lnTo>
                  <a:pt x="711784" y="195579"/>
                </a:lnTo>
                <a:lnTo>
                  <a:pt x="711276" y="194309"/>
                </a:lnTo>
                <a:lnTo>
                  <a:pt x="612343" y="2539"/>
                </a:lnTo>
                <a:lnTo>
                  <a:pt x="610692" y="1269"/>
                </a:lnTo>
                <a:lnTo>
                  <a:pt x="608152" y="0"/>
                </a:lnTo>
                <a:close/>
              </a:path>
              <a:path w="855344" h="516255">
                <a:moveTo>
                  <a:pt x="554512" y="109219"/>
                </a:moveTo>
                <a:lnTo>
                  <a:pt x="515188" y="126999"/>
                </a:lnTo>
                <a:lnTo>
                  <a:pt x="496519" y="163829"/>
                </a:lnTo>
                <a:lnTo>
                  <a:pt x="516013" y="163829"/>
                </a:lnTo>
                <a:lnTo>
                  <a:pt x="516839" y="161289"/>
                </a:lnTo>
                <a:lnTo>
                  <a:pt x="518744" y="157479"/>
                </a:lnTo>
                <a:lnTo>
                  <a:pt x="522808" y="149859"/>
                </a:lnTo>
                <a:lnTo>
                  <a:pt x="525094" y="147319"/>
                </a:lnTo>
                <a:lnTo>
                  <a:pt x="530174" y="142239"/>
                </a:lnTo>
                <a:lnTo>
                  <a:pt x="532968" y="140969"/>
                </a:lnTo>
                <a:lnTo>
                  <a:pt x="536016" y="138429"/>
                </a:lnTo>
                <a:lnTo>
                  <a:pt x="542112" y="135889"/>
                </a:lnTo>
                <a:lnTo>
                  <a:pt x="547954" y="134619"/>
                </a:lnTo>
                <a:lnTo>
                  <a:pt x="601925" y="134619"/>
                </a:lnTo>
                <a:lnTo>
                  <a:pt x="599154" y="130809"/>
                </a:lnTo>
                <a:lnTo>
                  <a:pt x="589976" y="121919"/>
                </a:lnTo>
                <a:lnTo>
                  <a:pt x="579344" y="115569"/>
                </a:lnTo>
                <a:lnTo>
                  <a:pt x="568050" y="110489"/>
                </a:lnTo>
                <a:lnTo>
                  <a:pt x="554512" y="109219"/>
                </a:lnTo>
                <a:close/>
              </a:path>
              <a:path w="855344" h="516255">
                <a:moveTo>
                  <a:pt x="774196" y="0"/>
                </a:moveTo>
                <a:lnTo>
                  <a:pt x="732090" y="11429"/>
                </a:lnTo>
                <a:lnTo>
                  <a:pt x="702360" y="52069"/>
                </a:lnTo>
                <a:lnTo>
                  <a:pt x="701261" y="63499"/>
                </a:lnTo>
                <a:lnTo>
                  <a:pt x="701666" y="73659"/>
                </a:lnTo>
                <a:lnTo>
                  <a:pt x="715004" y="115569"/>
                </a:lnTo>
                <a:lnTo>
                  <a:pt x="739037" y="146049"/>
                </a:lnTo>
                <a:lnTo>
                  <a:pt x="774338" y="158749"/>
                </a:lnTo>
                <a:lnTo>
                  <a:pt x="789425" y="157479"/>
                </a:lnTo>
                <a:lnTo>
                  <a:pt x="801351" y="153669"/>
                </a:lnTo>
                <a:lnTo>
                  <a:pt x="819861" y="146049"/>
                </a:lnTo>
                <a:lnTo>
                  <a:pt x="825322" y="142239"/>
                </a:lnTo>
                <a:lnTo>
                  <a:pt x="833577" y="135889"/>
                </a:lnTo>
                <a:lnTo>
                  <a:pt x="778078" y="135889"/>
                </a:lnTo>
                <a:lnTo>
                  <a:pt x="772109" y="134619"/>
                </a:lnTo>
                <a:lnTo>
                  <a:pt x="766648" y="132079"/>
                </a:lnTo>
                <a:lnTo>
                  <a:pt x="761187" y="130809"/>
                </a:lnTo>
                <a:lnTo>
                  <a:pt x="756234" y="126999"/>
                </a:lnTo>
                <a:lnTo>
                  <a:pt x="751789" y="121919"/>
                </a:lnTo>
                <a:lnTo>
                  <a:pt x="747471" y="116839"/>
                </a:lnTo>
                <a:lnTo>
                  <a:pt x="743407" y="110489"/>
                </a:lnTo>
                <a:lnTo>
                  <a:pt x="739724" y="102869"/>
                </a:lnTo>
                <a:lnTo>
                  <a:pt x="772112" y="86359"/>
                </a:lnTo>
                <a:lnTo>
                  <a:pt x="730707" y="86359"/>
                </a:lnTo>
                <a:lnTo>
                  <a:pt x="728167" y="81279"/>
                </a:lnTo>
                <a:lnTo>
                  <a:pt x="726516" y="74929"/>
                </a:lnTo>
                <a:lnTo>
                  <a:pt x="724738" y="63499"/>
                </a:lnTo>
                <a:lnTo>
                  <a:pt x="724865" y="58419"/>
                </a:lnTo>
                <a:lnTo>
                  <a:pt x="727151" y="48259"/>
                </a:lnTo>
                <a:lnTo>
                  <a:pt x="729310" y="43179"/>
                </a:lnTo>
                <a:lnTo>
                  <a:pt x="732612" y="39369"/>
                </a:lnTo>
                <a:lnTo>
                  <a:pt x="735787" y="34289"/>
                </a:lnTo>
                <a:lnTo>
                  <a:pt x="740359" y="30479"/>
                </a:lnTo>
                <a:lnTo>
                  <a:pt x="748719" y="26669"/>
                </a:lnTo>
                <a:lnTo>
                  <a:pt x="759263" y="22859"/>
                </a:lnTo>
                <a:lnTo>
                  <a:pt x="814763" y="22859"/>
                </a:lnTo>
                <a:lnTo>
                  <a:pt x="807806" y="15239"/>
                </a:lnTo>
                <a:lnTo>
                  <a:pt x="798583" y="8889"/>
                </a:lnTo>
                <a:lnTo>
                  <a:pt x="785224" y="2539"/>
                </a:lnTo>
                <a:lnTo>
                  <a:pt x="774196" y="0"/>
                </a:lnTo>
                <a:close/>
              </a:path>
              <a:path w="855344" h="516255">
                <a:moveTo>
                  <a:pt x="847674" y="96519"/>
                </a:moveTo>
                <a:lnTo>
                  <a:pt x="843610" y="96519"/>
                </a:lnTo>
                <a:lnTo>
                  <a:pt x="842467" y="97789"/>
                </a:lnTo>
                <a:lnTo>
                  <a:pt x="840943" y="99059"/>
                </a:lnTo>
                <a:lnTo>
                  <a:pt x="839292" y="100329"/>
                </a:lnTo>
                <a:lnTo>
                  <a:pt x="837514" y="102869"/>
                </a:lnTo>
                <a:lnTo>
                  <a:pt x="835228" y="105409"/>
                </a:lnTo>
                <a:lnTo>
                  <a:pt x="832307" y="107949"/>
                </a:lnTo>
                <a:lnTo>
                  <a:pt x="829513" y="111759"/>
                </a:lnTo>
                <a:lnTo>
                  <a:pt x="825957" y="114299"/>
                </a:lnTo>
                <a:lnTo>
                  <a:pt x="817321" y="121919"/>
                </a:lnTo>
                <a:lnTo>
                  <a:pt x="812114" y="125729"/>
                </a:lnTo>
                <a:lnTo>
                  <a:pt x="798271" y="132079"/>
                </a:lnTo>
                <a:lnTo>
                  <a:pt x="791159" y="134619"/>
                </a:lnTo>
                <a:lnTo>
                  <a:pt x="784682" y="134619"/>
                </a:lnTo>
                <a:lnTo>
                  <a:pt x="778078" y="135889"/>
                </a:lnTo>
                <a:lnTo>
                  <a:pt x="833577" y="135889"/>
                </a:lnTo>
                <a:lnTo>
                  <a:pt x="835228" y="134619"/>
                </a:lnTo>
                <a:lnTo>
                  <a:pt x="839419" y="130809"/>
                </a:lnTo>
                <a:lnTo>
                  <a:pt x="842975" y="128269"/>
                </a:lnTo>
                <a:lnTo>
                  <a:pt x="846404" y="124459"/>
                </a:lnTo>
                <a:lnTo>
                  <a:pt x="849198" y="121919"/>
                </a:lnTo>
                <a:lnTo>
                  <a:pt x="851103" y="119379"/>
                </a:lnTo>
                <a:lnTo>
                  <a:pt x="854151" y="115569"/>
                </a:lnTo>
                <a:lnTo>
                  <a:pt x="854913" y="111759"/>
                </a:lnTo>
                <a:lnTo>
                  <a:pt x="854659" y="109219"/>
                </a:lnTo>
                <a:lnTo>
                  <a:pt x="853643" y="106679"/>
                </a:lnTo>
                <a:lnTo>
                  <a:pt x="853389" y="106679"/>
                </a:lnTo>
                <a:lnTo>
                  <a:pt x="852881" y="105409"/>
                </a:lnTo>
                <a:lnTo>
                  <a:pt x="852119" y="104139"/>
                </a:lnTo>
                <a:lnTo>
                  <a:pt x="850468" y="100329"/>
                </a:lnTo>
                <a:lnTo>
                  <a:pt x="849706" y="99059"/>
                </a:lnTo>
                <a:lnTo>
                  <a:pt x="847674" y="96519"/>
                </a:lnTo>
                <a:close/>
              </a:path>
              <a:path w="855344" h="516255">
                <a:moveTo>
                  <a:pt x="814763" y="22859"/>
                </a:moveTo>
                <a:lnTo>
                  <a:pt x="759263" y="22859"/>
                </a:lnTo>
                <a:lnTo>
                  <a:pt x="770811" y="24129"/>
                </a:lnTo>
                <a:lnTo>
                  <a:pt x="784539" y="29209"/>
                </a:lnTo>
                <a:lnTo>
                  <a:pt x="793443" y="38099"/>
                </a:lnTo>
                <a:lnTo>
                  <a:pt x="800938" y="49529"/>
                </a:lnTo>
                <a:lnTo>
                  <a:pt x="730707" y="86359"/>
                </a:lnTo>
                <a:lnTo>
                  <a:pt x="772112" y="86359"/>
                </a:lnTo>
                <a:lnTo>
                  <a:pt x="824433" y="59689"/>
                </a:lnTo>
                <a:lnTo>
                  <a:pt x="826846" y="58419"/>
                </a:lnTo>
                <a:lnTo>
                  <a:pt x="828624" y="55879"/>
                </a:lnTo>
                <a:lnTo>
                  <a:pt x="830656" y="50799"/>
                </a:lnTo>
                <a:lnTo>
                  <a:pt x="830275" y="48259"/>
                </a:lnTo>
                <a:lnTo>
                  <a:pt x="828370" y="44449"/>
                </a:lnTo>
                <a:lnTo>
                  <a:pt x="823751" y="35559"/>
                </a:lnTo>
                <a:lnTo>
                  <a:pt x="817082" y="25399"/>
                </a:lnTo>
                <a:lnTo>
                  <a:pt x="814763" y="228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06743" y="1745107"/>
            <a:ext cx="988060" cy="6108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1426" y="1845945"/>
            <a:ext cx="1487805" cy="1088390"/>
          </a:xfrm>
          <a:prstGeom prst="rect">
            <a:avLst/>
          </a:prstGeom>
          <a:solidFill>
            <a:srgbClr val="BFBFBF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Animal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2709" y="3161919"/>
            <a:ext cx="1487170" cy="1087755"/>
          </a:xfrm>
          <a:prstGeom prst="rect">
            <a:avLst/>
          </a:prstGeom>
          <a:solidFill>
            <a:srgbClr val="FFFFBF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at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0915" y="3161919"/>
            <a:ext cx="1487170" cy="1087755"/>
          </a:xfrm>
          <a:prstGeom prst="rect">
            <a:avLst/>
          </a:prstGeom>
          <a:solidFill>
            <a:srgbClr val="BFEBFB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972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Rabbit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066546"/>
            <a:ext cx="748157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8234" algn="l"/>
              </a:tabLst>
            </a:pPr>
            <a:r>
              <a:rPr u="sng" spc="-50" dirty="0"/>
              <a:t>HIER</a:t>
            </a:r>
            <a:r>
              <a:rPr u="sng" spc="-45" dirty="0"/>
              <a:t>A</a:t>
            </a:r>
            <a:r>
              <a:rPr u="sng" spc="-100" dirty="0"/>
              <a:t>R</a:t>
            </a:r>
            <a:r>
              <a:rPr u="sng" spc="-50" dirty="0"/>
              <a:t>CHI</a:t>
            </a:r>
            <a:r>
              <a:rPr u="sng" spc="-95" dirty="0"/>
              <a:t>E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 indent="-29972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313055" algn="l"/>
              </a:tabLst>
            </a:pPr>
            <a:r>
              <a:rPr spc="-5" dirty="0"/>
              <a:t>pa</a:t>
            </a:r>
            <a:r>
              <a:rPr spc="-45" dirty="0"/>
              <a:t>r</a:t>
            </a:r>
            <a:r>
              <a:rPr spc="-5" dirty="0"/>
              <a:t>e</a:t>
            </a:r>
            <a:r>
              <a:rPr spc="-30" dirty="0"/>
              <a:t>n</a:t>
            </a:r>
            <a:r>
              <a:rPr spc="-5" dirty="0"/>
              <a:t>t</a:t>
            </a:r>
            <a:r>
              <a:rPr spc="20" dirty="0"/>
              <a:t> </a:t>
            </a:r>
            <a:r>
              <a:rPr spc="-10" dirty="0"/>
              <a:t>class</a:t>
            </a:r>
          </a:p>
          <a:p>
            <a:pPr marL="253365">
              <a:lnSpc>
                <a:spcPts val="2965"/>
              </a:lnSpc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(supe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cla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s)</a:t>
            </a:r>
          </a:p>
          <a:p>
            <a:pPr marL="238125" indent="-225425">
              <a:lnSpc>
                <a:spcPts val="2965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chil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class</a:t>
            </a:r>
          </a:p>
          <a:p>
            <a:pPr marL="253365">
              <a:lnSpc>
                <a:spcPts val="2965"/>
              </a:lnSpc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(subclas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marL="396240" marR="403860" lvl="1" indent="-182880" algn="just">
              <a:lnSpc>
                <a:spcPts val="2590"/>
              </a:lnSpc>
              <a:spcBef>
                <a:spcPts val="45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inherits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 and</a:t>
            </a:r>
            <a:r>
              <a:rPr sz="2400" spc="-5" dirty="0">
                <a:latin typeface="Calibri"/>
                <a:cs typeface="Calibri"/>
              </a:rPr>
              <a:t> beh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of pa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class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27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fo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beh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vior</a:t>
            </a:r>
            <a:endParaRPr sz="2400">
              <a:latin typeface="Calibri"/>
              <a:cs typeface="Calibri"/>
            </a:endParaRPr>
          </a:p>
          <a:p>
            <a:pPr marL="465455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6090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errid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503" y="3161919"/>
            <a:ext cx="1487170" cy="1087755"/>
          </a:xfrm>
          <a:prstGeom prst="rect">
            <a:avLst/>
          </a:prstGeom>
          <a:solidFill>
            <a:srgbClr val="BFEBD3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son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1109" y="4585334"/>
            <a:ext cx="1487805" cy="1088390"/>
          </a:xfrm>
          <a:prstGeom prst="rect">
            <a:avLst/>
          </a:prstGeom>
          <a:solidFill>
            <a:srgbClr val="FFBFBF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Stu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2246" y="2390012"/>
            <a:ext cx="559435" cy="775970"/>
          </a:xfrm>
          <a:custGeom>
            <a:avLst/>
            <a:gdLst/>
            <a:ahLst/>
            <a:cxnLst/>
            <a:rect l="l" t="t" r="r" b="b"/>
            <a:pathLst>
              <a:path w="559435" h="775969">
                <a:moveTo>
                  <a:pt x="509502" y="58045"/>
                </a:moveTo>
                <a:lnTo>
                  <a:pt x="0" y="767968"/>
                </a:lnTo>
                <a:lnTo>
                  <a:pt x="10413" y="775588"/>
                </a:lnTo>
                <a:lnTo>
                  <a:pt x="520063" y="65635"/>
                </a:lnTo>
                <a:lnTo>
                  <a:pt x="509502" y="58045"/>
                </a:lnTo>
                <a:close/>
              </a:path>
              <a:path w="559435" h="775969">
                <a:moveTo>
                  <a:pt x="551534" y="47751"/>
                </a:moveTo>
                <a:lnTo>
                  <a:pt x="516889" y="47751"/>
                </a:lnTo>
                <a:lnTo>
                  <a:pt x="527430" y="55371"/>
                </a:lnTo>
                <a:lnTo>
                  <a:pt x="520063" y="65635"/>
                </a:lnTo>
                <a:lnTo>
                  <a:pt x="545718" y="84073"/>
                </a:lnTo>
                <a:lnTo>
                  <a:pt x="551534" y="47751"/>
                </a:lnTo>
                <a:close/>
              </a:path>
              <a:path w="559435" h="775969">
                <a:moveTo>
                  <a:pt x="516889" y="47751"/>
                </a:moveTo>
                <a:lnTo>
                  <a:pt x="509502" y="58045"/>
                </a:lnTo>
                <a:lnTo>
                  <a:pt x="520063" y="65635"/>
                </a:lnTo>
                <a:lnTo>
                  <a:pt x="527430" y="55371"/>
                </a:lnTo>
                <a:lnTo>
                  <a:pt x="516889" y="47751"/>
                </a:lnTo>
                <a:close/>
              </a:path>
              <a:path w="559435" h="775969">
                <a:moveTo>
                  <a:pt x="559180" y="0"/>
                </a:moveTo>
                <a:lnTo>
                  <a:pt x="483869" y="39623"/>
                </a:lnTo>
                <a:lnTo>
                  <a:pt x="509502" y="58045"/>
                </a:lnTo>
                <a:lnTo>
                  <a:pt x="516889" y="47751"/>
                </a:lnTo>
                <a:lnTo>
                  <a:pt x="551534" y="47751"/>
                </a:lnTo>
                <a:lnTo>
                  <a:pt x="5591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5139" y="2934080"/>
            <a:ext cx="354330" cy="233679"/>
          </a:xfrm>
          <a:custGeom>
            <a:avLst/>
            <a:gdLst/>
            <a:ahLst/>
            <a:cxnLst/>
            <a:rect l="l" t="t" r="r" b="b"/>
            <a:pathLst>
              <a:path w="354329" h="233680">
                <a:moveTo>
                  <a:pt x="67470" y="36169"/>
                </a:moveTo>
                <a:lnTo>
                  <a:pt x="60425" y="47004"/>
                </a:lnTo>
                <a:lnTo>
                  <a:pt x="347217" y="233425"/>
                </a:lnTo>
                <a:lnTo>
                  <a:pt x="354202" y="222630"/>
                </a:lnTo>
                <a:lnTo>
                  <a:pt x="67470" y="36169"/>
                </a:lnTo>
                <a:close/>
              </a:path>
              <a:path w="354329" h="233680">
                <a:moveTo>
                  <a:pt x="0" y="0"/>
                </a:moveTo>
                <a:lnTo>
                  <a:pt x="43179" y="73532"/>
                </a:lnTo>
                <a:lnTo>
                  <a:pt x="60425" y="47004"/>
                </a:lnTo>
                <a:lnTo>
                  <a:pt x="49656" y="40004"/>
                </a:lnTo>
                <a:lnTo>
                  <a:pt x="56768" y="29209"/>
                </a:lnTo>
                <a:lnTo>
                  <a:pt x="71994" y="29209"/>
                </a:lnTo>
                <a:lnTo>
                  <a:pt x="84708" y="9651"/>
                </a:lnTo>
                <a:lnTo>
                  <a:pt x="0" y="0"/>
                </a:lnTo>
                <a:close/>
              </a:path>
              <a:path w="354329" h="233680">
                <a:moveTo>
                  <a:pt x="56768" y="29209"/>
                </a:moveTo>
                <a:lnTo>
                  <a:pt x="49656" y="40004"/>
                </a:lnTo>
                <a:lnTo>
                  <a:pt x="60425" y="47004"/>
                </a:lnTo>
                <a:lnTo>
                  <a:pt x="67470" y="36169"/>
                </a:lnTo>
                <a:lnTo>
                  <a:pt x="56768" y="29209"/>
                </a:lnTo>
                <a:close/>
              </a:path>
              <a:path w="354329" h="233680">
                <a:moveTo>
                  <a:pt x="71994" y="29209"/>
                </a:moveTo>
                <a:lnTo>
                  <a:pt x="56768" y="29209"/>
                </a:lnTo>
                <a:lnTo>
                  <a:pt x="67470" y="36169"/>
                </a:lnTo>
                <a:lnTo>
                  <a:pt x="71994" y="2920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8851" y="2390012"/>
            <a:ext cx="1259205" cy="777875"/>
          </a:xfrm>
          <a:custGeom>
            <a:avLst/>
            <a:gdLst/>
            <a:ahLst/>
            <a:cxnLst/>
            <a:rect l="l" t="t" r="r" b="b"/>
            <a:pathLst>
              <a:path w="1259204" h="777875">
                <a:moveTo>
                  <a:pt x="68342" y="34333"/>
                </a:moveTo>
                <a:lnTo>
                  <a:pt x="61534" y="45412"/>
                </a:lnTo>
                <a:lnTo>
                  <a:pt x="1252093" y="777366"/>
                </a:lnTo>
                <a:lnTo>
                  <a:pt x="1258824" y="766317"/>
                </a:lnTo>
                <a:lnTo>
                  <a:pt x="68342" y="34333"/>
                </a:lnTo>
                <a:close/>
              </a:path>
              <a:path w="1259204" h="777875">
                <a:moveTo>
                  <a:pt x="0" y="0"/>
                </a:moveTo>
                <a:lnTo>
                  <a:pt x="44958" y="72389"/>
                </a:lnTo>
                <a:lnTo>
                  <a:pt x="61534" y="45412"/>
                </a:lnTo>
                <a:lnTo>
                  <a:pt x="50673" y="38734"/>
                </a:lnTo>
                <a:lnTo>
                  <a:pt x="57531" y="27685"/>
                </a:lnTo>
                <a:lnTo>
                  <a:pt x="72427" y="27685"/>
                </a:lnTo>
                <a:lnTo>
                  <a:pt x="84836" y="7492"/>
                </a:lnTo>
                <a:lnTo>
                  <a:pt x="0" y="0"/>
                </a:lnTo>
                <a:close/>
              </a:path>
              <a:path w="1259204" h="777875">
                <a:moveTo>
                  <a:pt x="57531" y="27685"/>
                </a:moveTo>
                <a:lnTo>
                  <a:pt x="50673" y="38734"/>
                </a:lnTo>
                <a:lnTo>
                  <a:pt x="61534" y="45412"/>
                </a:lnTo>
                <a:lnTo>
                  <a:pt x="68342" y="34333"/>
                </a:lnTo>
                <a:lnTo>
                  <a:pt x="57531" y="27685"/>
                </a:lnTo>
                <a:close/>
              </a:path>
              <a:path w="1259204" h="777875">
                <a:moveTo>
                  <a:pt x="72427" y="27685"/>
                </a:moveTo>
                <a:lnTo>
                  <a:pt x="57531" y="27685"/>
                </a:lnTo>
                <a:lnTo>
                  <a:pt x="68342" y="34333"/>
                </a:lnTo>
                <a:lnTo>
                  <a:pt x="72427" y="2768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7452" y="4249292"/>
            <a:ext cx="282575" cy="340995"/>
          </a:xfrm>
          <a:custGeom>
            <a:avLst/>
            <a:gdLst/>
            <a:ahLst/>
            <a:cxnLst/>
            <a:rect l="l" t="t" r="r" b="b"/>
            <a:pathLst>
              <a:path w="282575" h="340995">
                <a:moveTo>
                  <a:pt x="53388" y="54726"/>
                </a:moveTo>
                <a:lnTo>
                  <a:pt x="43427" y="62945"/>
                </a:lnTo>
                <a:lnTo>
                  <a:pt x="272034" y="340487"/>
                </a:lnTo>
                <a:lnTo>
                  <a:pt x="282067" y="332232"/>
                </a:lnTo>
                <a:lnTo>
                  <a:pt x="53388" y="54726"/>
                </a:lnTo>
                <a:close/>
              </a:path>
              <a:path w="282575" h="340995">
                <a:moveTo>
                  <a:pt x="0" y="0"/>
                </a:moveTo>
                <a:lnTo>
                  <a:pt x="19050" y="83058"/>
                </a:lnTo>
                <a:lnTo>
                  <a:pt x="43427" y="62945"/>
                </a:lnTo>
                <a:lnTo>
                  <a:pt x="35306" y="53086"/>
                </a:lnTo>
                <a:lnTo>
                  <a:pt x="45339" y="44958"/>
                </a:lnTo>
                <a:lnTo>
                  <a:pt x="65228" y="44958"/>
                </a:lnTo>
                <a:lnTo>
                  <a:pt x="77851" y="34544"/>
                </a:lnTo>
                <a:lnTo>
                  <a:pt x="0" y="0"/>
                </a:lnTo>
                <a:close/>
              </a:path>
              <a:path w="282575" h="340995">
                <a:moveTo>
                  <a:pt x="45339" y="44958"/>
                </a:moveTo>
                <a:lnTo>
                  <a:pt x="35306" y="53086"/>
                </a:lnTo>
                <a:lnTo>
                  <a:pt x="43427" y="62945"/>
                </a:lnTo>
                <a:lnTo>
                  <a:pt x="53388" y="54726"/>
                </a:lnTo>
                <a:lnTo>
                  <a:pt x="45339" y="44958"/>
                </a:lnTo>
                <a:close/>
              </a:path>
              <a:path w="282575" h="340995">
                <a:moveTo>
                  <a:pt x="65228" y="44958"/>
                </a:moveTo>
                <a:lnTo>
                  <a:pt x="45339" y="44958"/>
                </a:lnTo>
                <a:lnTo>
                  <a:pt x="53388" y="54726"/>
                </a:lnTo>
                <a:lnTo>
                  <a:pt x="65228" y="4495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0" dirty="0"/>
              <a:t>IN</a:t>
            </a:r>
            <a:r>
              <a:rPr spc="-55" dirty="0"/>
              <a:t>HE</a:t>
            </a:r>
            <a:r>
              <a:rPr spc="-50" dirty="0"/>
              <a:t>RI</a:t>
            </a:r>
            <a:r>
              <a:rPr spc="-425" dirty="0"/>
              <a:t>T</a:t>
            </a:r>
            <a:r>
              <a:rPr spc="-50" dirty="0"/>
              <a:t>ANC</a:t>
            </a:r>
            <a:r>
              <a:rPr spc="-55" dirty="0"/>
              <a:t>E</a:t>
            </a:r>
            <a:r>
              <a:rPr spc="-5" dirty="0"/>
              <a:t>: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434" dirty="0"/>
              <a:t>P</a:t>
            </a:r>
            <a:r>
              <a:rPr u="sng" spc="-50" dirty="0"/>
              <a:t>AR</a:t>
            </a:r>
            <a:r>
              <a:rPr u="sng" spc="-55" dirty="0"/>
              <a:t>E</a:t>
            </a:r>
            <a:r>
              <a:rPr u="sng" spc="-45" dirty="0"/>
              <a:t>N</a:t>
            </a:r>
            <a:r>
              <a:rPr u="sng" dirty="0"/>
              <a:t>T</a:t>
            </a:r>
            <a:r>
              <a:rPr u="sng" spc="-114" dirty="0"/>
              <a:t> </a:t>
            </a:r>
            <a:r>
              <a:rPr u="sng" spc="-50" dirty="0"/>
              <a:t>C</a:t>
            </a:r>
            <a:r>
              <a:rPr u="sng" spc="-55" dirty="0"/>
              <a:t>L</a:t>
            </a:r>
            <a:r>
              <a:rPr u="sng" spc="-50" dirty="0"/>
              <a:t>A</a:t>
            </a:r>
            <a:r>
              <a:rPr u="sng" spc="-60" dirty="0"/>
              <a:t>S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658" y="1933154"/>
            <a:ext cx="7673975" cy="417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las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Anim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l(ob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10" dirty="0">
                <a:latin typeface="Courier New"/>
                <a:cs typeface="Courier New"/>
              </a:rPr>
              <a:t>ect)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969010" marR="3963670" indent="-546735">
              <a:lnSpc>
                <a:spcPct val="11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self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age</a:t>
            </a:r>
            <a:r>
              <a:rPr sz="1800" spc="-5" dirty="0">
                <a:latin typeface="Courier New"/>
                <a:cs typeface="Courier New"/>
              </a:rPr>
              <a:t>): </a:t>
            </a: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.ag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age 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.nam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969010" marR="4646930" indent="-546735">
              <a:lnSpc>
                <a:spcPct val="11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age(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elf)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lf.a</a:t>
            </a:r>
            <a:r>
              <a:rPr sz="1800" spc="-5" dirty="0">
                <a:latin typeface="Courier New"/>
                <a:cs typeface="Courier New"/>
              </a:rPr>
              <a:t>ge</a:t>
            </a:r>
            <a:endParaRPr sz="1800">
              <a:latin typeface="Courier New"/>
              <a:cs typeface="Courier New"/>
            </a:endParaRPr>
          </a:p>
          <a:p>
            <a:pPr marL="969010" marR="4509770" indent="-546735">
              <a:lnSpc>
                <a:spcPct val="11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name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self</a:t>
            </a:r>
            <a:r>
              <a:rPr sz="1800" spc="-5" dirty="0">
                <a:latin typeface="Courier New"/>
                <a:cs typeface="Courier New"/>
              </a:rPr>
              <a:t>): </a:t>
            </a: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lf.n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969010" marR="3692525" indent="-546735">
              <a:lnSpc>
                <a:spcPct val="11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age(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elf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newa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e): 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.ag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</a:t>
            </a:r>
            <a:r>
              <a:rPr sz="1800" spc="-5" dirty="0">
                <a:latin typeface="Courier New"/>
                <a:cs typeface="Courier New"/>
              </a:rPr>
              <a:t>w</a:t>
            </a:r>
            <a:r>
              <a:rPr sz="1800" spc="-10" dirty="0">
                <a:latin typeface="Courier New"/>
                <a:cs typeface="Courier New"/>
              </a:rPr>
              <a:t>ag</a:t>
            </a:r>
            <a:r>
              <a:rPr sz="180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969010" marR="3008630" indent="-546735">
              <a:lnSpc>
                <a:spcPct val="11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name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self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new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ame=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")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.nam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wnam</a:t>
            </a:r>
            <a:r>
              <a:rPr sz="180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elf)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96901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nima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:"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r(se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f.na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e)+"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st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(sel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.age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4453" y="2061083"/>
            <a:ext cx="2477389" cy="208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0898" y="1845945"/>
            <a:ext cx="2465070" cy="376555"/>
          </a:xfrm>
          <a:custGeom>
            <a:avLst/>
            <a:gdLst/>
            <a:ahLst/>
            <a:cxnLst/>
            <a:rect l="l" t="t" r="r" b="b"/>
            <a:pathLst>
              <a:path w="2465070" h="376555">
                <a:moveTo>
                  <a:pt x="0" y="376427"/>
                </a:moveTo>
                <a:lnTo>
                  <a:pt x="2465070" y="376427"/>
                </a:lnTo>
                <a:lnTo>
                  <a:pt x="246507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0" dirty="0"/>
              <a:t>IN</a:t>
            </a:r>
            <a:r>
              <a:rPr spc="-55" dirty="0"/>
              <a:t>HE</a:t>
            </a:r>
            <a:r>
              <a:rPr spc="-50" dirty="0"/>
              <a:t>RI</a:t>
            </a:r>
            <a:r>
              <a:rPr spc="-425" dirty="0"/>
              <a:t>T</a:t>
            </a:r>
            <a:r>
              <a:rPr spc="-50" dirty="0"/>
              <a:t>ANC</a:t>
            </a:r>
            <a:r>
              <a:rPr spc="-55" dirty="0"/>
              <a:t>E</a:t>
            </a:r>
            <a:r>
              <a:rPr spc="-5" dirty="0"/>
              <a:t>: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55" dirty="0"/>
              <a:t>U</a:t>
            </a:r>
            <a:r>
              <a:rPr u="sng" spc="-50" dirty="0"/>
              <a:t>BC</a:t>
            </a:r>
            <a:r>
              <a:rPr u="sng" spc="-55" dirty="0"/>
              <a:t>L</a:t>
            </a:r>
            <a:r>
              <a:rPr u="sng" spc="-50" dirty="0"/>
              <a:t>A</a:t>
            </a:r>
            <a:r>
              <a:rPr u="sng" spc="-60" dirty="0"/>
              <a:t>S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6613" y="1966428"/>
            <a:ext cx="24841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t(An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mal)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223" y="2233802"/>
            <a:ext cx="3737610" cy="37655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 spea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10" dirty="0">
                <a:latin typeface="Courier New"/>
                <a:cs typeface="Courier New"/>
              </a:rPr>
              <a:t>(sel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576" y="2612536"/>
            <a:ext cx="1802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("me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w"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223" y="2851785"/>
            <a:ext cx="2638425" cy="37655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9576" y="3270904"/>
            <a:ext cx="63080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retu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"c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t:"+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tr(s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lf.n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me)+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:"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r(se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f.ag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4402298"/>
            <a:ext cx="76041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add 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functionalit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speak()</a:t>
            </a:r>
            <a:endParaRPr sz="2600">
              <a:latin typeface="Courier New"/>
              <a:cs typeface="Courier New"/>
            </a:endParaRPr>
          </a:p>
          <a:p>
            <a:pPr marL="396240" lvl="1" indent="-182880">
              <a:lnSpc>
                <a:spcPct val="100000"/>
              </a:lnSpc>
              <a:spcBef>
                <a:spcPts val="13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alled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methods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580"/>
              </a:lnSpc>
              <a:spcBef>
                <a:spcPts val="675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Anima</a:t>
            </a:r>
            <a:r>
              <a:rPr sz="2400" dirty="0">
                <a:latin typeface="Courier New"/>
                <a:cs typeface="Courier New"/>
              </a:rPr>
              <a:t>l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e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alled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Cat</a:t>
            </a:r>
            <a:r>
              <a:rPr sz="2400" spc="-145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method</a:t>
            </a:r>
            <a:endParaRPr sz="24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238760" algn="l"/>
                <a:tab pos="634365" algn="l"/>
                <a:tab pos="2013585" algn="l"/>
              </a:tabLst>
            </a:pPr>
            <a:r>
              <a:rPr sz="2600" u="heavy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u="heavy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ourier New"/>
                <a:cs typeface="Courier New"/>
              </a:rPr>
              <a:t>init</a:t>
            </a:r>
            <a:r>
              <a:rPr sz="2600" u="heavy" spc="-5" dirty="0">
                <a:latin typeface="Courier New"/>
                <a:cs typeface="Courier New"/>
              </a:rPr>
              <a:t> </a:t>
            </a:r>
            <a:r>
              <a:rPr sz="2600" u="heavy" dirty="0">
                <a:latin typeface="Courier New"/>
                <a:cs typeface="Courier New"/>
              </a:rPr>
              <a:t>	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missin</a:t>
            </a:r>
            <a:r>
              <a:rPr sz="2600" spc="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Animal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8952" y="232537"/>
            <a:ext cx="2795143" cy="1500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4520" y="1855851"/>
            <a:ext cx="1916430" cy="326390"/>
          </a:xfrm>
          <a:custGeom>
            <a:avLst/>
            <a:gdLst/>
            <a:ahLst/>
            <a:cxnLst/>
            <a:rect l="l" t="t" r="r" b="b"/>
            <a:pathLst>
              <a:path w="1916429" h="326389">
                <a:moveTo>
                  <a:pt x="0" y="326136"/>
                </a:moveTo>
                <a:lnTo>
                  <a:pt x="1916430" y="326136"/>
                </a:lnTo>
                <a:lnTo>
                  <a:pt x="1916430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1526" y="476631"/>
            <a:ext cx="2147495" cy="159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328" y="3524503"/>
            <a:ext cx="1479486" cy="712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909" y="2451608"/>
            <a:ext cx="1463103" cy="995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W</a:t>
            </a:r>
            <a:r>
              <a:rPr u="sng" spc="-55" dirty="0"/>
              <a:t>H</a:t>
            </a:r>
            <a:r>
              <a:rPr u="sng" spc="-50" dirty="0"/>
              <a:t>IC</a:t>
            </a:r>
            <a:r>
              <a:rPr u="sng" dirty="0"/>
              <a:t>H</a:t>
            </a:r>
            <a:r>
              <a:rPr u="sng" spc="-100" dirty="0"/>
              <a:t> </a:t>
            </a:r>
            <a:r>
              <a:rPr u="sng" spc="-50" dirty="0"/>
              <a:t>M</a:t>
            </a:r>
            <a:r>
              <a:rPr u="sng" spc="-55" dirty="0"/>
              <a:t>E</a:t>
            </a:r>
            <a:r>
              <a:rPr u="sng" spc="-50" dirty="0"/>
              <a:t>T</a:t>
            </a:r>
            <a:r>
              <a:rPr u="sng" spc="-55" dirty="0"/>
              <a:t>HO</a:t>
            </a:r>
            <a:r>
              <a:rPr u="sng" dirty="0"/>
              <a:t>D</a:t>
            </a:r>
            <a:r>
              <a:rPr u="sng" spc="-110" dirty="0"/>
              <a:t> </a:t>
            </a:r>
            <a:r>
              <a:rPr u="sng" spc="-185" dirty="0"/>
              <a:t>T</a:t>
            </a:r>
            <a:r>
              <a:rPr u="sng" dirty="0"/>
              <a:t>O</a:t>
            </a:r>
            <a:r>
              <a:rPr u="sng" spc="-105" dirty="0"/>
              <a:t> </a:t>
            </a:r>
            <a:r>
              <a:rPr u="sng" spc="-50" dirty="0"/>
              <a:t>U</a:t>
            </a:r>
            <a:r>
              <a:rPr u="sng" spc="-60" dirty="0"/>
              <a:t>S</a:t>
            </a:r>
            <a:r>
              <a:rPr u="sng" spc="-55" dirty="0"/>
              <a:t>E</a:t>
            </a:r>
            <a:r>
              <a:rPr u="sng" dirty="0"/>
              <a:t>?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720"/>
            <a:ext cx="7399020" cy="338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Arial"/>
              <a:buChar char="•"/>
              <a:tabLst>
                <a:tab pos="203200" algn="l"/>
              </a:tabLst>
            </a:pPr>
            <a:r>
              <a:rPr sz="2600" spc="-5" dirty="0">
                <a:latin typeface="Calibri"/>
                <a:cs typeface="Calibri"/>
              </a:rPr>
              <a:t>subcla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tho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wit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name </a:t>
            </a:r>
            <a:r>
              <a:rPr sz="2600" spc="-5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10" dirty="0">
                <a:latin typeface="Calibri"/>
                <a:cs typeface="Calibri"/>
              </a:rPr>
              <a:t>supe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cla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203200" indent="-190500">
              <a:lnSpc>
                <a:spcPts val="2965"/>
              </a:lnSpc>
              <a:spcBef>
                <a:spcPts val="1085"/>
              </a:spcBef>
              <a:buClr>
                <a:srgbClr val="585858"/>
              </a:buClr>
              <a:buFont typeface="Arial"/>
              <a:buChar char="•"/>
              <a:tabLst>
                <a:tab pos="203200" algn="l"/>
              </a:tabLst>
            </a:pP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class,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 </a:t>
            </a:r>
            <a:r>
              <a:rPr sz="2600" spc="-10" dirty="0">
                <a:latin typeface="Calibri"/>
                <a:cs typeface="Calibri"/>
              </a:rPr>
              <a:t>nam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cur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fini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  <a:p>
            <a:pPr marL="203200" indent="-190500">
              <a:lnSpc>
                <a:spcPts val="2965"/>
              </a:lnSpc>
              <a:spcBef>
                <a:spcPts val="1085"/>
              </a:spcBef>
              <a:buClr>
                <a:srgbClr val="585858"/>
              </a:buClr>
              <a:buFont typeface="Arial"/>
              <a:buChar char="•"/>
              <a:tabLst>
                <a:tab pos="2032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oun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 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ame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hie</a:t>
            </a:r>
            <a:r>
              <a:rPr sz="2600" b="1" spc="-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(i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10" dirty="0">
                <a:latin typeface="Calibri"/>
                <a:cs typeface="Calibri"/>
              </a:rPr>
              <a:t>pa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then g</a:t>
            </a:r>
            <a:r>
              <a:rPr sz="2600" spc="-7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andpa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o on)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Arial"/>
              <a:buChar char="•"/>
              <a:tabLst>
                <a:tab pos="203200" algn="l"/>
              </a:tabLst>
            </a:pP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fi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 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10" dirty="0">
                <a:latin typeface="Calibri"/>
                <a:cs typeface="Calibri"/>
              </a:rPr>
              <a:t>hie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55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oun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 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 </a:t>
            </a:r>
            <a:r>
              <a:rPr sz="2600" spc="-10" dirty="0"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822" y="441090"/>
            <a:ext cx="289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as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erso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(Ani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al)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76" y="770274"/>
            <a:ext cx="3304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de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u="sng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u="sng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it</a:t>
            </a:r>
            <a:r>
              <a:rPr sz="1800" u="sng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u="sng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self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nam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850" y="770274"/>
            <a:ext cx="709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ag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530" y="2416448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ret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lf.f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iend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530" y="3074816"/>
            <a:ext cx="4123054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0" marR="5080" indent="-546735">
              <a:lnSpc>
                <a:spcPct val="12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no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f.fr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end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self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frie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ds.a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pen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fnam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572" y="3678554"/>
            <a:ext cx="5275580" cy="36449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de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spe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k(se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f)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530" y="4062622"/>
            <a:ext cx="1938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pri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t("h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llo"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572" y="4314063"/>
            <a:ext cx="5275580" cy="36449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de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age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_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diff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self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oth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r)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530" y="4720990"/>
            <a:ext cx="480758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dif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lf.a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g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ther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ag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e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pri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t(ab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(dif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ea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iffe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ence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")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572" y="5332857"/>
            <a:ext cx="6701790" cy="36449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de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u="sng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u="sng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800" u="sng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u="sng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elf)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530" y="5708542"/>
            <a:ext cx="67176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ret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erso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:"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r(se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f.na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e)+"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st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(sel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.age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5363" y="541908"/>
            <a:ext cx="1959736" cy="1022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0630" y="353186"/>
            <a:ext cx="4966970" cy="323215"/>
          </a:xfrm>
          <a:custGeom>
            <a:avLst/>
            <a:gdLst/>
            <a:ahLst/>
            <a:cxnLst/>
            <a:rect l="l" t="t" r="r" b="b"/>
            <a:pathLst>
              <a:path w="4966970" h="323215">
                <a:moveTo>
                  <a:pt x="0" y="323088"/>
                </a:moveTo>
                <a:lnTo>
                  <a:pt x="4966716" y="323088"/>
                </a:lnTo>
                <a:lnTo>
                  <a:pt x="4966716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5211" y="1260474"/>
            <a:ext cx="1045463" cy="583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04810" y="1798954"/>
            <a:ext cx="980567" cy="52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87591" y="1951863"/>
            <a:ext cx="2071751" cy="10695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6152" y="3917441"/>
            <a:ext cx="1157477" cy="627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5819" y="1623313"/>
            <a:ext cx="1915667" cy="984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0772" y="4969383"/>
            <a:ext cx="1773903" cy="961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3572" y="2703195"/>
            <a:ext cx="5275580" cy="33718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de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add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_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frie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(se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ame):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59576" y="2085975"/>
            <a:ext cx="368935" cy="2592705"/>
          </a:xfrm>
          <a:custGeom>
            <a:avLst/>
            <a:gdLst/>
            <a:ahLst/>
            <a:cxnLst/>
            <a:rect l="l" t="t" r="r" b="b"/>
            <a:pathLst>
              <a:path w="368935" h="2592704">
                <a:moveTo>
                  <a:pt x="0" y="0"/>
                </a:moveTo>
                <a:lnTo>
                  <a:pt x="48830" y="4739"/>
                </a:lnTo>
                <a:lnTo>
                  <a:pt x="92905" y="18140"/>
                </a:lnTo>
                <a:lnTo>
                  <a:pt x="130581" y="38972"/>
                </a:lnTo>
                <a:lnTo>
                  <a:pt x="160211" y="66008"/>
                </a:lnTo>
                <a:lnTo>
                  <a:pt x="184361" y="109580"/>
                </a:lnTo>
                <a:lnTo>
                  <a:pt x="188976" y="1775587"/>
                </a:lnTo>
                <a:lnTo>
                  <a:pt x="189703" y="1788004"/>
                </a:lnTo>
                <a:lnTo>
                  <a:pt x="206149" y="1834214"/>
                </a:lnTo>
                <a:lnTo>
                  <a:pt x="230991" y="1863966"/>
                </a:lnTo>
                <a:lnTo>
                  <a:pt x="264726" y="1888149"/>
                </a:lnTo>
                <a:lnTo>
                  <a:pt x="305708" y="1905533"/>
                </a:lnTo>
                <a:lnTo>
                  <a:pt x="352293" y="1914890"/>
                </a:lnTo>
                <a:lnTo>
                  <a:pt x="368782" y="1916013"/>
                </a:lnTo>
                <a:lnTo>
                  <a:pt x="353011" y="1916614"/>
                </a:lnTo>
                <a:lnTo>
                  <a:pt x="307642" y="1924915"/>
                </a:lnTo>
                <a:lnTo>
                  <a:pt x="266796" y="1941917"/>
                </a:lnTo>
                <a:lnTo>
                  <a:pt x="232529" y="1966283"/>
                </a:lnTo>
                <a:lnTo>
                  <a:pt x="206901" y="1996673"/>
                </a:lnTo>
                <a:lnTo>
                  <a:pt x="191970" y="2031747"/>
                </a:lnTo>
                <a:lnTo>
                  <a:pt x="188976" y="2451735"/>
                </a:lnTo>
                <a:lnTo>
                  <a:pt x="188248" y="2464152"/>
                </a:lnTo>
                <a:lnTo>
                  <a:pt x="171802" y="2510362"/>
                </a:lnTo>
                <a:lnTo>
                  <a:pt x="146960" y="2540114"/>
                </a:lnTo>
                <a:lnTo>
                  <a:pt x="113225" y="2564297"/>
                </a:lnTo>
                <a:lnTo>
                  <a:pt x="72243" y="2581681"/>
                </a:lnTo>
                <a:lnTo>
                  <a:pt x="25658" y="2591038"/>
                </a:lnTo>
                <a:lnTo>
                  <a:pt x="9169" y="2592161"/>
                </a:lnTo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85572" y="1040130"/>
          <a:ext cx="5849112" cy="132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548"/>
                <a:gridCol w="4700778"/>
                <a:gridCol w="573786"/>
              </a:tblGrid>
              <a:tr h="337185">
                <a:tc rowSpan="3"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6002">
                      <a:solidFill>
                        <a:srgbClr val="FF0000"/>
                      </a:solidFill>
                      <a:prstDash val="solid"/>
                    </a:lnR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Ani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al.</a:t>
                      </a:r>
                      <a:r>
                        <a:rPr sz="1800" u="sng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u="sng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init</a:t>
                      </a:r>
                      <a:r>
                        <a:rPr sz="1800" u="sng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u="sng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(se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T w="16002">
                      <a:solidFill>
                        <a:srgbClr val="FF0000"/>
                      </a:solidFill>
                      <a:prstDash val="solid"/>
                    </a:lnT>
                    <a:lnB w="54863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6002">
                      <a:solidFill>
                        <a:srgbClr val="FF0000"/>
                      </a:solidFill>
                      <a:prstDash val="solid"/>
                    </a:lnR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sel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.set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nam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T w="54863">
                      <a:solidFill>
                        <a:srgbClr val="FF0000"/>
                      </a:solidFill>
                      <a:prstDash val="solid"/>
                    </a:lnT>
                    <a:lnB w="4953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10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6002">
                      <a:solidFill>
                        <a:srgbClr val="FF0000"/>
                      </a:solidFill>
                      <a:prstDash val="solid"/>
                    </a:lnR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sel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.fri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nd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[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1">
                      <a:solidFill>
                        <a:srgbClr val="FF0000"/>
                      </a:solidFill>
                      <a:prstDash val="solid"/>
                    </a:lnL>
                    <a:lnR w="16001">
                      <a:solidFill>
                        <a:srgbClr val="FF0000"/>
                      </a:solidFill>
                      <a:prstDash val="solid"/>
                    </a:lnR>
                    <a:lnT w="49530">
                      <a:solidFill>
                        <a:srgbClr val="FF0000"/>
                      </a:solidFill>
                      <a:prstDash val="solid"/>
                    </a:lnT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6704">
                <a:tc gridSpan="2"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get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frie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(s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lf)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T w="16002">
                      <a:solidFill>
                        <a:srgbClr val="FF0000"/>
                      </a:solidFill>
                      <a:prstDash val="solid"/>
                    </a:lnT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T w="16001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L</a:t>
            </a:r>
            <a:r>
              <a:rPr u="sng" spc="-50" dirty="0"/>
              <a:t>A</a:t>
            </a:r>
            <a:r>
              <a:rPr u="sng" spc="-80" dirty="0"/>
              <a:t>S</a:t>
            </a:r>
            <a:r>
              <a:rPr u="sng" dirty="0"/>
              <a:t>T</a:t>
            </a:r>
            <a:r>
              <a:rPr u="sng" spc="-100" dirty="0"/>
              <a:t> </a:t>
            </a:r>
            <a:r>
              <a:rPr u="sng" spc="-50" dirty="0"/>
              <a:t>TI</a:t>
            </a:r>
            <a:r>
              <a:rPr u="sng" spc="-55" dirty="0"/>
              <a:t>M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4949190" cy="430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act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oug</a:t>
            </a:r>
            <a:r>
              <a:rPr sz="2600" dirty="0">
                <a:latin typeface="Calibri"/>
                <a:cs typeface="Calibri"/>
              </a:rPr>
              <a:t>h cla</a:t>
            </a:r>
            <a:r>
              <a:rPr sz="2600" spc="-10" dirty="0">
                <a:latin typeface="Calibri"/>
                <a:cs typeface="Calibri"/>
              </a:rPr>
              <a:t>sses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Coordinate</a:t>
            </a:r>
            <a:r>
              <a:rPr sz="2600" spc="-944" dirty="0">
                <a:latin typeface="Courier New"/>
                <a:cs typeface="Courier New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ample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Fraction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ample</a:t>
            </a:r>
            <a:endParaRPr sz="26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810"/>
              </a:spcBef>
            </a:pPr>
            <a:r>
              <a:rPr sz="4800" b="0" spc="-185" dirty="0">
                <a:latin typeface="Calibri Light"/>
                <a:cs typeface="Calibri Light"/>
              </a:rPr>
              <a:t>T</a:t>
            </a:r>
            <a:r>
              <a:rPr sz="4800" b="0" spc="-50" dirty="0">
                <a:latin typeface="Calibri Light"/>
                <a:cs typeface="Calibri Light"/>
              </a:rPr>
              <a:t>O</a:t>
            </a:r>
            <a:r>
              <a:rPr sz="4800" b="0" spc="-100" dirty="0">
                <a:latin typeface="Calibri Light"/>
                <a:cs typeface="Calibri Light"/>
              </a:rPr>
              <a:t>D</a:t>
            </a:r>
            <a:r>
              <a:rPr sz="4800" b="0" spc="-380" dirty="0">
                <a:latin typeface="Calibri Light"/>
                <a:cs typeface="Calibri Light"/>
              </a:rPr>
              <a:t>A</a:t>
            </a:r>
            <a:r>
              <a:rPr sz="4800" b="0" dirty="0">
                <a:latin typeface="Calibri Light"/>
                <a:cs typeface="Calibri Light"/>
              </a:rPr>
              <a:t>Y</a:t>
            </a:r>
            <a:endParaRPr sz="4800">
              <a:latin typeface="Calibri Light"/>
              <a:cs typeface="Calibri Light"/>
            </a:endParaRPr>
          </a:p>
          <a:p>
            <a:pPr marL="238125" indent="-225425">
              <a:lnSpc>
                <a:spcPts val="3035"/>
              </a:lnSpc>
              <a:spcBef>
                <a:spcPts val="10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ses</a:t>
            </a:r>
            <a:endParaRPr sz="2600">
              <a:latin typeface="Calibri"/>
              <a:cs typeface="Calibri"/>
            </a:endParaRPr>
          </a:p>
          <a:p>
            <a:pPr marL="464820" lvl="1" indent="-251460">
              <a:lnSpc>
                <a:spcPts val="2795"/>
              </a:lnSpc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hiding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ariables</a:t>
            </a:r>
            <a:endParaRPr sz="24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96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inheri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68" y="311277"/>
            <a:ext cx="6775450" cy="28956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impo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rt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nd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" y="927438"/>
            <a:ext cx="565023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clas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Stud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nt(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er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on):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u="sng" dirty="0">
                <a:solidFill>
                  <a:srgbClr val="404040"/>
                </a:solid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it</a:t>
            </a:r>
            <a:r>
              <a:rPr sz="1600" u="sng" dirty="0">
                <a:solidFill>
                  <a:srgbClr val="404040"/>
                </a:solid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elf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, 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ge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major=N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ne):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son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u="sng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u="sng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ini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u="sng" dirty="0">
                <a:solidFill>
                  <a:srgbClr val="404040"/>
                </a:solidFill>
                <a:latin typeface="Courier New"/>
                <a:cs typeface="Courier New"/>
              </a:rPr>
              <a:t>  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self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na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age)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838" y="1753742"/>
            <a:ext cx="5872480" cy="30734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f.m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jo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jor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866" y="2098124"/>
            <a:ext cx="5617845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0" marR="1928495" indent="-489584">
              <a:lnSpc>
                <a:spcPct val="12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ch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nge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_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ma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lf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ma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or): se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f.m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jo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jor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sp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ak(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 =</a:t>
            </a:r>
            <a:r>
              <a:rPr sz="16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rand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m.r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nd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3268556"/>
            <a:ext cx="149352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 &lt;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0.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5:</a:t>
            </a:r>
            <a:endParaRPr sz="16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prin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eli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0.2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&lt;=</a:t>
            </a:r>
            <a:endParaRPr sz="16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prin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8364" y="3561164"/>
            <a:ext cx="185864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ha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ewo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k")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 &lt;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0.5: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sl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ep")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66" y="4439242"/>
            <a:ext cx="794004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869" marR="4373245" indent="-490220">
              <a:lnSpc>
                <a:spcPct val="12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0.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 r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0.75: prin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"i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sh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ul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 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at")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12700" marR="3881754" indent="979169">
              <a:lnSpc>
                <a:spcPct val="12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prin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"i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watc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</a:t>
            </a:r>
            <a:r>
              <a:rPr sz="16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v") def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u="sng" dirty="0">
                <a:solidFill>
                  <a:srgbClr val="404040"/>
                </a:solidFill>
                <a:latin typeface="Courier New"/>
                <a:cs typeface="Courier New"/>
              </a:rPr>
              <a:t> 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u="sng" dirty="0">
                <a:solidFill>
                  <a:srgbClr val="404040"/>
                </a:solid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elf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370"/>
              </a:spcBef>
            </a:pP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retu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"stu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ent:"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st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(sel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.name)+":"+st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self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ag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)+":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self.major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7836" y="1038986"/>
            <a:ext cx="1950211" cy="113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5464" y="869061"/>
            <a:ext cx="5054600" cy="329565"/>
          </a:xfrm>
          <a:custGeom>
            <a:avLst/>
            <a:gdLst/>
            <a:ahLst/>
            <a:cxnLst/>
            <a:rect l="l" t="t" r="r" b="b"/>
            <a:pathLst>
              <a:path w="5054600" h="329565">
                <a:moveTo>
                  <a:pt x="0" y="329184"/>
                </a:moveTo>
                <a:lnTo>
                  <a:pt x="5054346" y="329184"/>
                </a:lnTo>
                <a:lnTo>
                  <a:pt x="5054346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9906" y="1961133"/>
            <a:ext cx="1220470" cy="6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8691" y="3420490"/>
            <a:ext cx="3104641" cy="1904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3843" y="164591"/>
            <a:ext cx="1638045" cy="1154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69147" y="6639369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20"/>
              </a:lnSpc>
            </a:pPr>
            <a:r>
              <a:rPr spc="-50" dirty="0"/>
              <a:t>CLA</a:t>
            </a:r>
            <a:r>
              <a:rPr spc="-60" dirty="0"/>
              <a:t>S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265" dirty="0"/>
              <a:t>V</a:t>
            </a:r>
            <a:r>
              <a:rPr spc="-50" dirty="0"/>
              <a:t>ARIABL</a:t>
            </a:r>
            <a:r>
              <a:rPr spc="-100" dirty="0"/>
              <a:t>E</a:t>
            </a:r>
            <a:r>
              <a:rPr spc="-5" dirty="0"/>
              <a:t>S</a:t>
            </a:r>
            <a:r>
              <a:rPr spc="-110" dirty="0"/>
              <a:t> </a:t>
            </a:r>
            <a:r>
              <a:rPr spc="-50" dirty="0"/>
              <a:t>AN</a:t>
            </a:r>
            <a:r>
              <a:rPr dirty="0"/>
              <a:t>D</a:t>
            </a:r>
            <a:r>
              <a:rPr spc="-114" dirty="0"/>
              <a:t> </a:t>
            </a:r>
            <a:r>
              <a:rPr spc="-50" dirty="0"/>
              <a:t>T</a:t>
            </a:r>
            <a:r>
              <a:rPr spc="-55" dirty="0"/>
              <a:t>H</a:t>
            </a:r>
            <a:r>
              <a:rPr spc="-5" dirty="0"/>
              <a:t>E</a:t>
            </a:r>
          </a:p>
          <a:p>
            <a:pPr marL="288925">
              <a:lnSpc>
                <a:spcPts val="5320"/>
              </a:lnSpc>
            </a:pPr>
            <a:r>
              <a:rPr b="0" spc="-50" dirty="0">
                <a:latin typeface="Courier New"/>
                <a:cs typeface="Courier New"/>
              </a:rPr>
              <a:t>Ra</a:t>
            </a:r>
            <a:r>
              <a:rPr b="0" spc="-55" dirty="0">
                <a:latin typeface="Courier New"/>
                <a:cs typeface="Courier New"/>
              </a:rPr>
              <a:t>bbi</a:t>
            </a:r>
            <a:r>
              <a:rPr b="0" dirty="0">
                <a:latin typeface="Courier New"/>
                <a:cs typeface="Courier New"/>
              </a:rPr>
              <a:t>t</a:t>
            </a:r>
            <a:r>
              <a:rPr b="0" spc="-1920" dirty="0">
                <a:latin typeface="Courier New"/>
                <a:cs typeface="Courier New"/>
              </a:rPr>
              <a:t> </a:t>
            </a:r>
            <a:r>
              <a:rPr spc="-60" dirty="0"/>
              <a:t>S</a:t>
            </a:r>
            <a:r>
              <a:rPr spc="-55" dirty="0"/>
              <a:t>U</a:t>
            </a:r>
            <a:r>
              <a:rPr spc="-50" dirty="0"/>
              <a:t>BC</a:t>
            </a:r>
            <a:r>
              <a:rPr spc="-55" dirty="0"/>
              <a:t>L</a:t>
            </a:r>
            <a:r>
              <a:rPr spc="-50" dirty="0"/>
              <a:t>A</a:t>
            </a:r>
            <a:r>
              <a:rPr spc="-60" dirty="0"/>
              <a:t>S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49138"/>
            <a:ext cx="754824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ariab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5" dirty="0">
                <a:latin typeface="Calibri"/>
                <a:cs typeface="Calibri"/>
              </a:rPr>
              <a:t> 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810"/>
              </a:lnSpc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ances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class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as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abbi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(Ani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al)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783" y="3006470"/>
            <a:ext cx="569595" cy="37211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ta</a:t>
            </a:r>
            <a:r>
              <a:rPr sz="1800" dirty="0"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6613" y="3080404"/>
            <a:ext cx="5080635" cy="1844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558800" marR="5080" indent="-546735">
              <a:lnSpc>
                <a:spcPct val="1448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self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age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nt1=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one</a:t>
            </a:r>
            <a:r>
              <a:rPr sz="1800" dirty="0"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Ani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al.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init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(se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1 </a:t>
            </a: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7764" y="3478168"/>
            <a:ext cx="1938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pare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t2=N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ne)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5838160"/>
            <a:ext cx="767842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tag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gi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que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abbit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3205" y="3462908"/>
            <a:ext cx="1097749" cy="624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332" y="4906136"/>
            <a:ext cx="1425486" cy="788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5053" y="3819397"/>
            <a:ext cx="3263931" cy="1943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0248" y="2656839"/>
            <a:ext cx="996950" cy="617855"/>
          </a:xfrm>
          <a:custGeom>
            <a:avLst/>
            <a:gdLst/>
            <a:ahLst/>
            <a:cxnLst/>
            <a:rect l="l" t="t" r="r" b="b"/>
            <a:pathLst>
              <a:path w="996950" h="617854">
                <a:moveTo>
                  <a:pt x="14223" y="483234"/>
                </a:moveTo>
                <a:lnTo>
                  <a:pt x="9524" y="483234"/>
                </a:lnTo>
                <a:lnTo>
                  <a:pt x="8635" y="484504"/>
                </a:lnTo>
                <a:lnTo>
                  <a:pt x="3555" y="487044"/>
                </a:lnTo>
                <a:lnTo>
                  <a:pt x="2793" y="487044"/>
                </a:lnTo>
                <a:lnTo>
                  <a:pt x="1904" y="488314"/>
                </a:lnTo>
                <a:lnTo>
                  <a:pt x="1142" y="488314"/>
                </a:lnTo>
                <a:lnTo>
                  <a:pt x="761" y="489584"/>
                </a:lnTo>
                <a:lnTo>
                  <a:pt x="0" y="489584"/>
                </a:lnTo>
                <a:lnTo>
                  <a:pt x="126" y="492124"/>
                </a:lnTo>
                <a:lnTo>
                  <a:pt x="507" y="492124"/>
                </a:lnTo>
                <a:lnTo>
                  <a:pt x="65277" y="617854"/>
                </a:lnTo>
                <a:lnTo>
                  <a:pt x="71881" y="617854"/>
                </a:lnTo>
                <a:lnTo>
                  <a:pt x="73151" y="616584"/>
                </a:lnTo>
                <a:lnTo>
                  <a:pt x="74802" y="615314"/>
                </a:lnTo>
                <a:lnTo>
                  <a:pt x="76453" y="615314"/>
                </a:lnTo>
                <a:lnTo>
                  <a:pt x="77723" y="614044"/>
                </a:lnTo>
                <a:lnTo>
                  <a:pt x="78739" y="614044"/>
                </a:lnTo>
                <a:lnTo>
                  <a:pt x="79755" y="612774"/>
                </a:lnTo>
                <a:lnTo>
                  <a:pt x="80517" y="612774"/>
                </a:lnTo>
                <a:lnTo>
                  <a:pt x="80898" y="611504"/>
                </a:lnTo>
                <a:lnTo>
                  <a:pt x="81406" y="611504"/>
                </a:lnTo>
                <a:lnTo>
                  <a:pt x="81660" y="610234"/>
                </a:lnTo>
                <a:lnTo>
                  <a:pt x="81787" y="608964"/>
                </a:lnTo>
                <a:lnTo>
                  <a:pt x="58292" y="563244"/>
                </a:lnTo>
                <a:lnTo>
                  <a:pt x="92328" y="563244"/>
                </a:lnTo>
                <a:lnTo>
                  <a:pt x="98551" y="560704"/>
                </a:lnTo>
                <a:lnTo>
                  <a:pt x="103504" y="555624"/>
                </a:lnTo>
                <a:lnTo>
                  <a:pt x="105875" y="553084"/>
                </a:lnTo>
                <a:lnTo>
                  <a:pt x="74167" y="553084"/>
                </a:lnTo>
                <a:lnTo>
                  <a:pt x="63118" y="551814"/>
                </a:lnTo>
                <a:lnTo>
                  <a:pt x="56641" y="549274"/>
                </a:lnTo>
                <a:lnTo>
                  <a:pt x="49275" y="546734"/>
                </a:lnTo>
                <a:lnTo>
                  <a:pt x="30860" y="511174"/>
                </a:lnTo>
                <a:lnTo>
                  <a:pt x="31749" y="506094"/>
                </a:lnTo>
                <a:lnTo>
                  <a:pt x="32765" y="502284"/>
                </a:lnTo>
                <a:lnTo>
                  <a:pt x="34035" y="498474"/>
                </a:lnTo>
                <a:lnTo>
                  <a:pt x="34607" y="497204"/>
                </a:lnTo>
                <a:lnTo>
                  <a:pt x="21081" y="497204"/>
                </a:lnTo>
                <a:lnTo>
                  <a:pt x="14858" y="484504"/>
                </a:lnTo>
                <a:lnTo>
                  <a:pt x="14604" y="484504"/>
                </a:lnTo>
                <a:lnTo>
                  <a:pt x="14223" y="483234"/>
                </a:lnTo>
                <a:close/>
              </a:path>
              <a:path w="996950" h="617854">
                <a:moveTo>
                  <a:pt x="92328" y="563244"/>
                </a:moveTo>
                <a:lnTo>
                  <a:pt x="58292" y="563244"/>
                </a:lnTo>
                <a:lnTo>
                  <a:pt x="61848" y="564514"/>
                </a:lnTo>
                <a:lnTo>
                  <a:pt x="65150" y="565784"/>
                </a:lnTo>
                <a:lnTo>
                  <a:pt x="68198" y="565784"/>
                </a:lnTo>
                <a:lnTo>
                  <a:pt x="71119" y="567054"/>
                </a:lnTo>
                <a:lnTo>
                  <a:pt x="82041" y="567054"/>
                </a:lnTo>
                <a:lnTo>
                  <a:pt x="87121" y="565784"/>
                </a:lnTo>
                <a:lnTo>
                  <a:pt x="89661" y="564514"/>
                </a:lnTo>
                <a:lnTo>
                  <a:pt x="92328" y="563244"/>
                </a:lnTo>
                <a:close/>
              </a:path>
              <a:path w="996950" h="617854">
                <a:moveTo>
                  <a:pt x="94551" y="476884"/>
                </a:moveTo>
                <a:lnTo>
                  <a:pt x="56768" y="476884"/>
                </a:lnTo>
                <a:lnTo>
                  <a:pt x="64515" y="478154"/>
                </a:lnTo>
                <a:lnTo>
                  <a:pt x="68198" y="479424"/>
                </a:lnTo>
                <a:lnTo>
                  <a:pt x="89026" y="503554"/>
                </a:lnTo>
                <a:lnTo>
                  <a:pt x="91185" y="507364"/>
                </a:lnTo>
                <a:lnTo>
                  <a:pt x="92836" y="512444"/>
                </a:lnTo>
                <a:lnTo>
                  <a:pt x="95376" y="521334"/>
                </a:lnTo>
                <a:lnTo>
                  <a:pt x="95884" y="525144"/>
                </a:lnTo>
                <a:lnTo>
                  <a:pt x="95630" y="534034"/>
                </a:lnTo>
                <a:lnTo>
                  <a:pt x="74167" y="553084"/>
                </a:lnTo>
                <a:lnTo>
                  <a:pt x="105875" y="553084"/>
                </a:lnTo>
                <a:lnTo>
                  <a:pt x="107060" y="551814"/>
                </a:lnTo>
                <a:lnTo>
                  <a:pt x="110743" y="546734"/>
                </a:lnTo>
                <a:lnTo>
                  <a:pt x="113029" y="540384"/>
                </a:lnTo>
                <a:lnTo>
                  <a:pt x="115061" y="528954"/>
                </a:lnTo>
                <a:lnTo>
                  <a:pt x="114807" y="522604"/>
                </a:lnTo>
                <a:lnTo>
                  <a:pt x="111759" y="508634"/>
                </a:lnTo>
                <a:lnTo>
                  <a:pt x="108965" y="501014"/>
                </a:lnTo>
                <a:lnTo>
                  <a:pt x="104901" y="493394"/>
                </a:lnTo>
                <a:lnTo>
                  <a:pt x="101599" y="487044"/>
                </a:lnTo>
                <a:lnTo>
                  <a:pt x="97789" y="480694"/>
                </a:lnTo>
                <a:lnTo>
                  <a:pt x="94551" y="476884"/>
                </a:lnTo>
                <a:close/>
              </a:path>
              <a:path w="996950" h="617854">
                <a:moveTo>
                  <a:pt x="186816" y="426084"/>
                </a:moveTo>
                <a:lnTo>
                  <a:pt x="158495" y="426084"/>
                </a:lnTo>
                <a:lnTo>
                  <a:pt x="163575" y="427354"/>
                </a:lnTo>
                <a:lnTo>
                  <a:pt x="165861" y="429894"/>
                </a:lnTo>
                <a:lnTo>
                  <a:pt x="168020" y="431164"/>
                </a:lnTo>
                <a:lnTo>
                  <a:pt x="170052" y="433704"/>
                </a:lnTo>
                <a:lnTo>
                  <a:pt x="172084" y="437514"/>
                </a:lnTo>
                <a:lnTo>
                  <a:pt x="177418" y="447674"/>
                </a:lnTo>
                <a:lnTo>
                  <a:pt x="165099" y="454024"/>
                </a:lnTo>
                <a:lnTo>
                  <a:pt x="158114" y="457834"/>
                </a:lnTo>
                <a:lnTo>
                  <a:pt x="152272" y="461644"/>
                </a:lnTo>
                <a:lnTo>
                  <a:pt x="142366" y="469264"/>
                </a:lnTo>
                <a:lnTo>
                  <a:pt x="138683" y="473074"/>
                </a:lnTo>
                <a:lnTo>
                  <a:pt x="136143" y="478154"/>
                </a:lnTo>
                <a:lnTo>
                  <a:pt x="133476" y="481964"/>
                </a:lnTo>
                <a:lnTo>
                  <a:pt x="132206" y="487044"/>
                </a:lnTo>
                <a:lnTo>
                  <a:pt x="131952" y="495934"/>
                </a:lnTo>
                <a:lnTo>
                  <a:pt x="133095" y="501014"/>
                </a:lnTo>
                <a:lnTo>
                  <a:pt x="135762" y="506094"/>
                </a:lnTo>
                <a:lnTo>
                  <a:pt x="137921" y="511174"/>
                </a:lnTo>
                <a:lnTo>
                  <a:pt x="154558" y="522604"/>
                </a:lnTo>
                <a:lnTo>
                  <a:pt x="167004" y="522604"/>
                </a:lnTo>
                <a:lnTo>
                  <a:pt x="176021" y="520064"/>
                </a:lnTo>
                <a:lnTo>
                  <a:pt x="180720" y="517524"/>
                </a:lnTo>
                <a:lnTo>
                  <a:pt x="186054" y="514984"/>
                </a:lnTo>
                <a:lnTo>
                  <a:pt x="190499" y="511174"/>
                </a:lnTo>
                <a:lnTo>
                  <a:pt x="193262" y="507364"/>
                </a:lnTo>
                <a:lnTo>
                  <a:pt x="166623" y="507364"/>
                </a:lnTo>
                <a:lnTo>
                  <a:pt x="157860" y="504824"/>
                </a:lnTo>
                <a:lnTo>
                  <a:pt x="154431" y="501014"/>
                </a:lnTo>
                <a:lnTo>
                  <a:pt x="150748" y="494664"/>
                </a:lnTo>
                <a:lnTo>
                  <a:pt x="149986" y="492124"/>
                </a:lnTo>
                <a:lnTo>
                  <a:pt x="149859" y="485774"/>
                </a:lnTo>
                <a:lnTo>
                  <a:pt x="150494" y="483234"/>
                </a:lnTo>
                <a:lnTo>
                  <a:pt x="153288" y="478154"/>
                </a:lnTo>
                <a:lnTo>
                  <a:pt x="155447" y="475614"/>
                </a:lnTo>
                <a:lnTo>
                  <a:pt x="161289" y="470534"/>
                </a:lnTo>
                <a:lnTo>
                  <a:pt x="164972" y="469264"/>
                </a:lnTo>
                <a:lnTo>
                  <a:pt x="169544" y="466724"/>
                </a:lnTo>
                <a:lnTo>
                  <a:pt x="183514" y="459104"/>
                </a:lnTo>
                <a:lnTo>
                  <a:pt x="204302" y="459104"/>
                </a:lnTo>
                <a:lnTo>
                  <a:pt x="189737" y="431164"/>
                </a:lnTo>
                <a:lnTo>
                  <a:pt x="186816" y="426084"/>
                </a:lnTo>
                <a:close/>
              </a:path>
              <a:path w="996950" h="617854">
                <a:moveTo>
                  <a:pt x="204302" y="459104"/>
                </a:moveTo>
                <a:lnTo>
                  <a:pt x="183514" y="459104"/>
                </a:lnTo>
                <a:lnTo>
                  <a:pt x="193293" y="478154"/>
                </a:lnTo>
                <a:lnTo>
                  <a:pt x="191642" y="484504"/>
                </a:lnTo>
                <a:lnTo>
                  <a:pt x="166623" y="507364"/>
                </a:lnTo>
                <a:lnTo>
                  <a:pt x="193262" y="507364"/>
                </a:lnTo>
                <a:lnTo>
                  <a:pt x="194182" y="506094"/>
                </a:lnTo>
                <a:lnTo>
                  <a:pt x="197738" y="501014"/>
                </a:lnTo>
                <a:lnTo>
                  <a:pt x="200405" y="495934"/>
                </a:lnTo>
                <a:lnTo>
                  <a:pt x="202183" y="489584"/>
                </a:lnTo>
                <a:lnTo>
                  <a:pt x="220190" y="489584"/>
                </a:lnTo>
                <a:lnTo>
                  <a:pt x="204302" y="459104"/>
                </a:lnTo>
                <a:close/>
              </a:path>
              <a:path w="996950" h="617854">
                <a:moveTo>
                  <a:pt x="220190" y="489584"/>
                </a:moveTo>
                <a:lnTo>
                  <a:pt x="202183" y="489584"/>
                </a:lnTo>
                <a:lnTo>
                  <a:pt x="207136" y="499744"/>
                </a:lnTo>
                <a:lnTo>
                  <a:pt x="212216" y="499744"/>
                </a:lnTo>
                <a:lnTo>
                  <a:pt x="213613" y="498474"/>
                </a:lnTo>
                <a:lnTo>
                  <a:pt x="217169" y="497204"/>
                </a:lnTo>
                <a:lnTo>
                  <a:pt x="219328" y="495934"/>
                </a:lnTo>
                <a:lnTo>
                  <a:pt x="220090" y="494664"/>
                </a:lnTo>
                <a:lnTo>
                  <a:pt x="220598" y="494664"/>
                </a:lnTo>
                <a:lnTo>
                  <a:pt x="221360" y="493394"/>
                </a:lnTo>
                <a:lnTo>
                  <a:pt x="221233" y="492124"/>
                </a:lnTo>
                <a:lnTo>
                  <a:pt x="220852" y="490854"/>
                </a:lnTo>
                <a:lnTo>
                  <a:pt x="220190" y="489584"/>
                </a:lnTo>
                <a:close/>
              </a:path>
              <a:path w="996950" h="617854">
                <a:moveTo>
                  <a:pt x="68579" y="459104"/>
                </a:moveTo>
                <a:lnTo>
                  <a:pt x="56895" y="459104"/>
                </a:lnTo>
                <a:lnTo>
                  <a:pt x="50799" y="460374"/>
                </a:lnTo>
                <a:lnTo>
                  <a:pt x="44322" y="464184"/>
                </a:lnTo>
                <a:lnTo>
                  <a:pt x="41274" y="465454"/>
                </a:lnTo>
                <a:lnTo>
                  <a:pt x="25145" y="485774"/>
                </a:lnTo>
                <a:lnTo>
                  <a:pt x="23748" y="488314"/>
                </a:lnTo>
                <a:lnTo>
                  <a:pt x="22351" y="492124"/>
                </a:lnTo>
                <a:lnTo>
                  <a:pt x="21081" y="497204"/>
                </a:lnTo>
                <a:lnTo>
                  <a:pt x="34607" y="497204"/>
                </a:lnTo>
                <a:lnTo>
                  <a:pt x="35178" y="495934"/>
                </a:lnTo>
                <a:lnTo>
                  <a:pt x="36448" y="492124"/>
                </a:lnTo>
                <a:lnTo>
                  <a:pt x="37972" y="489584"/>
                </a:lnTo>
                <a:lnTo>
                  <a:pt x="39369" y="487044"/>
                </a:lnTo>
                <a:lnTo>
                  <a:pt x="40893" y="485774"/>
                </a:lnTo>
                <a:lnTo>
                  <a:pt x="44449" y="481964"/>
                </a:lnTo>
                <a:lnTo>
                  <a:pt x="46354" y="480694"/>
                </a:lnTo>
                <a:lnTo>
                  <a:pt x="48513" y="479424"/>
                </a:lnTo>
                <a:lnTo>
                  <a:pt x="52704" y="476884"/>
                </a:lnTo>
                <a:lnTo>
                  <a:pt x="94551" y="476884"/>
                </a:lnTo>
                <a:lnTo>
                  <a:pt x="89153" y="470534"/>
                </a:lnTo>
                <a:lnTo>
                  <a:pt x="84454" y="466724"/>
                </a:lnTo>
                <a:lnTo>
                  <a:pt x="79247" y="464184"/>
                </a:lnTo>
                <a:lnTo>
                  <a:pt x="74167" y="460374"/>
                </a:lnTo>
                <a:lnTo>
                  <a:pt x="68579" y="459104"/>
                </a:lnTo>
                <a:close/>
              </a:path>
              <a:path w="996950" h="617854">
                <a:moveTo>
                  <a:pt x="219328" y="377824"/>
                </a:moveTo>
                <a:lnTo>
                  <a:pt x="213359" y="377824"/>
                </a:lnTo>
                <a:lnTo>
                  <a:pt x="212089" y="379094"/>
                </a:lnTo>
                <a:lnTo>
                  <a:pt x="210692" y="379094"/>
                </a:lnTo>
                <a:lnTo>
                  <a:pt x="209168" y="380364"/>
                </a:lnTo>
                <a:lnTo>
                  <a:pt x="208025" y="380364"/>
                </a:lnTo>
                <a:lnTo>
                  <a:pt x="207136" y="381634"/>
                </a:lnTo>
                <a:lnTo>
                  <a:pt x="206247" y="381634"/>
                </a:lnTo>
                <a:lnTo>
                  <a:pt x="205612" y="382904"/>
                </a:lnTo>
                <a:lnTo>
                  <a:pt x="205104" y="382904"/>
                </a:lnTo>
                <a:lnTo>
                  <a:pt x="204723" y="384174"/>
                </a:lnTo>
                <a:lnTo>
                  <a:pt x="204469" y="384174"/>
                </a:lnTo>
                <a:lnTo>
                  <a:pt x="204596" y="385444"/>
                </a:lnTo>
                <a:lnTo>
                  <a:pt x="251332" y="475614"/>
                </a:lnTo>
                <a:lnTo>
                  <a:pt x="251713" y="476884"/>
                </a:lnTo>
                <a:lnTo>
                  <a:pt x="256666" y="476884"/>
                </a:lnTo>
                <a:lnTo>
                  <a:pt x="257809" y="475614"/>
                </a:lnTo>
                <a:lnTo>
                  <a:pt x="259206" y="475614"/>
                </a:lnTo>
                <a:lnTo>
                  <a:pt x="260730" y="474344"/>
                </a:lnTo>
                <a:lnTo>
                  <a:pt x="263778" y="473074"/>
                </a:lnTo>
                <a:lnTo>
                  <a:pt x="264667" y="471804"/>
                </a:lnTo>
                <a:lnTo>
                  <a:pt x="265683" y="471804"/>
                </a:lnTo>
                <a:lnTo>
                  <a:pt x="266445" y="470534"/>
                </a:lnTo>
                <a:lnTo>
                  <a:pt x="267334" y="469264"/>
                </a:lnTo>
                <a:lnTo>
                  <a:pt x="267588" y="469264"/>
                </a:lnTo>
                <a:lnTo>
                  <a:pt x="267715" y="467994"/>
                </a:lnTo>
                <a:lnTo>
                  <a:pt x="267334" y="466724"/>
                </a:lnTo>
                <a:lnTo>
                  <a:pt x="236981" y="408304"/>
                </a:lnTo>
                <a:lnTo>
                  <a:pt x="237489" y="403224"/>
                </a:lnTo>
                <a:lnTo>
                  <a:pt x="237997" y="399414"/>
                </a:lnTo>
                <a:lnTo>
                  <a:pt x="238632" y="395604"/>
                </a:lnTo>
                <a:lnTo>
                  <a:pt x="239140" y="393064"/>
                </a:lnTo>
                <a:lnTo>
                  <a:pt x="239437" y="391794"/>
                </a:lnTo>
                <a:lnTo>
                  <a:pt x="226313" y="391794"/>
                </a:lnTo>
                <a:lnTo>
                  <a:pt x="219328" y="377824"/>
                </a:lnTo>
                <a:close/>
              </a:path>
              <a:path w="996950" h="617854">
                <a:moveTo>
                  <a:pt x="164591" y="408304"/>
                </a:moveTo>
                <a:lnTo>
                  <a:pt x="159892" y="408304"/>
                </a:lnTo>
                <a:lnTo>
                  <a:pt x="149351" y="410844"/>
                </a:lnTo>
                <a:lnTo>
                  <a:pt x="143509" y="412114"/>
                </a:lnTo>
                <a:lnTo>
                  <a:pt x="119252" y="429894"/>
                </a:lnTo>
                <a:lnTo>
                  <a:pt x="116966" y="431164"/>
                </a:lnTo>
                <a:lnTo>
                  <a:pt x="114934" y="433704"/>
                </a:lnTo>
                <a:lnTo>
                  <a:pt x="111886" y="438784"/>
                </a:lnTo>
                <a:lnTo>
                  <a:pt x="110870" y="440054"/>
                </a:lnTo>
                <a:lnTo>
                  <a:pt x="110362" y="441324"/>
                </a:lnTo>
                <a:lnTo>
                  <a:pt x="109981" y="442594"/>
                </a:lnTo>
                <a:lnTo>
                  <a:pt x="109854" y="443864"/>
                </a:lnTo>
                <a:lnTo>
                  <a:pt x="110362" y="446404"/>
                </a:lnTo>
                <a:lnTo>
                  <a:pt x="110870" y="447674"/>
                </a:lnTo>
                <a:lnTo>
                  <a:pt x="111759" y="448944"/>
                </a:lnTo>
                <a:lnTo>
                  <a:pt x="112775" y="451484"/>
                </a:lnTo>
                <a:lnTo>
                  <a:pt x="113410" y="451484"/>
                </a:lnTo>
                <a:lnTo>
                  <a:pt x="113918" y="452754"/>
                </a:lnTo>
                <a:lnTo>
                  <a:pt x="114553" y="454024"/>
                </a:lnTo>
                <a:lnTo>
                  <a:pt x="119125" y="454024"/>
                </a:lnTo>
                <a:lnTo>
                  <a:pt x="120141" y="452754"/>
                </a:lnTo>
                <a:lnTo>
                  <a:pt x="121157" y="450214"/>
                </a:lnTo>
                <a:lnTo>
                  <a:pt x="122300" y="448944"/>
                </a:lnTo>
                <a:lnTo>
                  <a:pt x="123824" y="446404"/>
                </a:lnTo>
                <a:lnTo>
                  <a:pt x="127380" y="442594"/>
                </a:lnTo>
                <a:lnTo>
                  <a:pt x="129666" y="440054"/>
                </a:lnTo>
                <a:lnTo>
                  <a:pt x="132333" y="437514"/>
                </a:lnTo>
                <a:lnTo>
                  <a:pt x="135127" y="433704"/>
                </a:lnTo>
                <a:lnTo>
                  <a:pt x="138429" y="432434"/>
                </a:lnTo>
                <a:lnTo>
                  <a:pt x="142493" y="429894"/>
                </a:lnTo>
                <a:lnTo>
                  <a:pt x="146303" y="427354"/>
                </a:lnTo>
                <a:lnTo>
                  <a:pt x="149732" y="427354"/>
                </a:lnTo>
                <a:lnTo>
                  <a:pt x="152653" y="426084"/>
                </a:lnTo>
                <a:lnTo>
                  <a:pt x="186816" y="426084"/>
                </a:lnTo>
                <a:lnTo>
                  <a:pt x="183641" y="421004"/>
                </a:lnTo>
                <a:lnTo>
                  <a:pt x="180212" y="417194"/>
                </a:lnTo>
                <a:lnTo>
                  <a:pt x="176910" y="414654"/>
                </a:lnTo>
                <a:lnTo>
                  <a:pt x="173100" y="412114"/>
                </a:lnTo>
                <a:lnTo>
                  <a:pt x="168782" y="410844"/>
                </a:lnTo>
                <a:lnTo>
                  <a:pt x="164591" y="408304"/>
                </a:lnTo>
                <a:close/>
              </a:path>
              <a:path w="996950" h="617854">
                <a:moveTo>
                  <a:pt x="258063" y="361314"/>
                </a:moveTo>
                <a:lnTo>
                  <a:pt x="241680" y="361314"/>
                </a:lnTo>
                <a:lnTo>
                  <a:pt x="239775" y="362584"/>
                </a:lnTo>
                <a:lnTo>
                  <a:pt x="237997" y="363854"/>
                </a:lnTo>
                <a:lnTo>
                  <a:pt x="234695" y="366394"/>
                </a:lnTo>
                <a:lnTo>
                  <a:pt x="233298" y="368934"/>
                </a:lnTo>
                <a:lnTo>
                  <a:pt x="230758" y="372744"/>
                </a:lnTo>
                <a:lnTo>
                  <a:pt x="229742" y="376554"/>
                </a:lnTo>
                <a:lnTo>
                  <a:pt x="228726" y="379094"/>
                </a:lnTo>
                <a:lnTo>
                  <a:pt x="227710" y="382904"/>
                </a:lnTo>
                <a:lnTo>
                  <a:pt x="226948" y="386714"/>
                </a:lnTo>
                <a:lnTo>
                  <a:pt x="226313" y="391794"/>
                </a:lnTo>
                <a:lnTo>
                  <a:pt x="239437" y="391794"/>
                </a:lnTo>
                <a:lnTo>
                  <a:pt x="240029" y="389254"/>
                </a:lnTo>
                <a:lnTo>
                  <a:pt x="240918" y="386714"/>
                </a:lnTo>
                <a:lnTo>
                  <a:pt x="248665" y="377824"/>
                </a:lnTo>
                <a:lnTo>
                  <a:pt x="249935" y="376554"/>
                </a:lnTo>
                <a:lnTo>
                  <a:pt x="252729" y="376554"/>
                </a:lnTo>
                <a:lnTo>
                  <a:pt x="253999" y="375284"/>
                </a:lnTo>
                <a:lnTo>
                  <a:pt x="258444" y="375284"/>
                </a:lnTo>
                <a:lnTo>
                  <a:pt x="260984" y="374014"/>
                </a:lnTo>
                <a:lnTo>
                  <a:pt x="262381" y="374014"/>
                </a:lnTo>
                <a:lnTo>
                  <a:pt x="262762" y="372744"/>
                </a:lnTo>
                <a:lnTo>
                  <a:pt x="262254" y="370204"/>
                </a:lnTo>
                <a:lnTo>
                  <a:pt x="261746" y="368934"/>
                </a:lnTo>
                <a:lnTo>
                  <a:pt x="261365" y="367664"/>
                </a:lnTo>
                <a:lnTo>
                  <a:pt x="260730" y="366394"/>
                </a:lnTo>
                <a:lnTo>
                  <a:pt x="259968" y="365124"/>
                </a:lnTo>
                <a:lnTo>
                  <a:pt x="258571" y="362584"/>
                </a:lnTo>
                <a:lnTo>
                  <a:pt x="258063" y="361314"/>
                </a:lnTo>
                <a:close/>
              </a:path>
              <a:path w="996950" h="617854">
                <a:moveTo>
                  <a:pt x="257174" y="360044"/>
                </a:moveTo>
                <a:lnTo>
                  <a:pt x="244728" y="360044"/>
                </a:lnTo>
                <a:lnTo>
                  <a:pt x="243585" y="361314"/>
                </a:lnTo>
                <a:lnTo>
                  <a:pt x="257555" y="361314"/>
                </a:lnTo>
                <a:lnTo>
                  <a:pt x="257174" y="360044"/>
                </a:lnTo>
                <a:close/>
              </a:path>
              <a:path w="996950" h="617854">
                <a:moveTo>
                  <a:pt x="256539" y="358774"/>
                </a:moveTo>
                <a:lnTo>
                  <a:pt x="248411" y="358774"/>
                </a:lnTo>
                <a:lnTo>
                  <a:pt x="247014" y="360044"/>
                </a:lnTo>
                <a:lnTo>
                  <a:pt x="256793" y="360044"/>
                </a:lnTo>
                <a:lnTo>
                  <a:pt x="256539" y="358774"/>
                </a:lnTo>
                <a:close/>
              </a:path>
              <a:path w="996950" h="617854">
                <a:moveTo>
                  <a:pt x="333501" y="321309"/>
                </a:moveTo>
                <a:lnTo>
                  <a:pt x="321309" y="321309"/>
                </a:lnTo>
                <a:lnTo>
                  <a:pt x="314705" y="323849"/>
                </a:lnTo>
                <a:lnTo>
                  <a:pt x="284860" y="350519"/>
                </a:lnTo>
                <a:lnTo>
                  <a:pt x="281685" y="369569"/>
                </a:lnTo>
                <a:lnTo>
                  <a:pt x="283971" y="383539"/>
                </a:lnTo>
                <a:lnTo>
                  <a:pt x="286511" y="391159"/>
                </a:lnTo>
                <a:lnTo>
                  <a:pt x="290575" y="398779"/>
                </a:lnTo>
                <a:lnTo>
                  <a:pt x="294766" y="407669"/>
                </a:lnTo>
                <a:lnTo>
                  <a:pt x="299338" y="414019"/>
                </a:lnTo>
                <a:lnTo>
                  <a:pt x="309498" y="424179"/>
                </a:lnTo>
                <a:lnTo>
                  <a:pt x="314959" y="427989"/>
                </a:lnTo>
                <a:lnTo>
                  <a:pt x="320801" y="429259"/>
                </a:lnTo>
                <a:lnTo>
                  <a:pt x="326643" y="431799"/>
                </a:lnTo>
                <a:lnTo>
                  <a:pt x="339470" y="431799"/>
                </a:lnTo>
                <a:lnTo>
                  <a:pt x="345947" y="430529"/>
                </a:lnTo>
                <a:lnTo>
                  <a:pt x="352932" y="427989"/>
                </a:lnTo>
                <a:lnTo>
                  <a:pt x="364489" y="422909"/>
                </a:lnTo>
                <a:lnTo>
                  <a:pt x="368299" y="420369"/>
                </a:lnTo>
                <a:lnTo>
                  <a:pt x="375157" y="415289"/>
                </a:lnTo>
                <a:lnTo>
                  <a:pt x="331469" y="415289"/>
                </a:lnTo>
                <a:lnTo>
                  <a:pt x="323849" y="411479"/>
                </a:lnTo>
                <a:lnTo>
                  <a:pt x="320420" y="408939"/>
                </a:lnTo>
                <a:lnTo>
                  <a:pt x="314324" y="402589"/>
                </a:lnTo>
                <a:lnTo>
                  <a:pt x="311530" y="398779"/>
                </a:lnTo>
                <a:lnTo>
                  <a:pt x="308990" y="393699"/>
                </a:lnTo>
                <a:lnTo>
                  <a:pt x="333491" y="380999"/>
                </a:lnTo>
                <a:lnTo>
                  <a:pt x="302767" y="380999"/>
                </a:lnTo>
                <a:lnTo>
                  <a:pt x="300989" y="377189"/>
                </a:lnTo>
                <a:lnTo>
                  <a:pt x="299846" y="373379"/>
                </a:lnTo>
                <a:lnTo>
                  <a:pt x="299211" y="369569"/>
                </a:lnTo>
                <a:lnTo>
                  <a:pt x="298703" y="365759"/>
                </a:lnTo>
                <a:lnTo>
                  <a:pt x="298703" y="361949"/>
                </a:lnTo>
                <a:lnTo>
                  <a:pt x="321436" y="336549"/>
                </a:lnTo>
                <a:lnTo>
                  <a:pt x="360235" y="336549"/>
                </a:lnTo>
                <a:lnTo>
                  <a:pt x="358139" y="334009"/>
                </a:lnTo>
                <a:lnTo>
                  <a:pt x="353948" y="330199"/>
                </a:lnTo>
                <a:lnTo>
                  <a:pt x="349376" y="326389"/>
                </a:lnTo>
                <a:lnTo>
                  <a:pt x="344169" y="323849"/>
                </a:lnTo>
                <a:lnTo>
                  <a:pt x="339089" y="322579"/>
                </a:lnTo>
                <a:lnTo>
                  <a:pt x="333501" y="321309"/>
                </a:lnTo>
                <a:close/>
              </a:path>
              <a:path w="996950" h="617854">
                <a:moveTo>
                  <a:pt x="383793" y="388619"/>
                </a:moveTo>
                <a:lnTo>
                  <a:pt x="380110" y="388619"/>
                </a:lnTo>
                <a:lnTo>
                  <a:pt x="379094" y="389889"/>
                </a:lnTo>
                <a:lnTo>
                  <a:pt x="377951" y="391159"/>
                </a:lnTo>
                <a:lnTo>
                  <a:pt x="376681" y="392429"/>
                </a:lnTo>
                <a:lnTo>
                  <a:pt x="375157" y="394969"/>
                </a:lnTo>
                <a:lnTo>
                  <a:pt x="373125" y="396239"/>
                </a:lnTo>
                <a:lnTo>
                  <a:pt x="354964" y="410209"/>
                </a:lnTo>
                <a:lnTo>
                  <a:pt x="349630" y="412749"/>
                </a:lnTo>
                <a:lnTo>
                  <a:pt x="344677" y="415289"/>
                </a:lnTo>
                <a:lnTo>
                  <a:pt x="375157" y="415289"/>
                </a:lnTo>
                <a:lnTo>
                  <a:pt x="378078" y="412749"/>
                </a:lnTo>
                <a:lnTo>
                  <a:pt x="382904" y="407669"/>
                </a:lnTo>
                <a:lnTo>
                  <a:pt x="384809" y="406399"/>
                </a:lnTo>
                <a:lnTo>
                  <a:pt x="387603" y="402589"/>
                </a:lnTo>
                <a:lnTo>
                  <a:pt x="388365" y="401319"/>
                </a:lnTo>
                <a:lnTo>
                  <a:pt x="388619" y="400049"/>
                </a:lnTo>
                <a:lnTo>
                  <a:pt x="388746" y="400049"/>
                </a:lnTo>
                <a:lnTo>
                  <a:pt x="388746" y="397509"/>
                </a:lnTo>
                <a:lnTo>
                  <a:pt x="388492" y="397509"/>
                </a:lnTo>
                <a:lnTo>
                  <a:pt x="387984" y="396239"/>
                </a:lnTo>
                <a:lnTo>
                  <a:pt x="387730" y="394969"/>
                </a:lnTo>
                <a:lnTo>
                  <a:pt x="386333" y="392429"/>
                </a:lnTo>
                <a:lnTo>
                  <a:pt x="385698" y="391159"/>
                </a:lnTo>
                <a:lnTo>
                  <a:pt x="385190" y="389889"/>
                </a:lnTo>
                <a:lnTo>
                  <a:pt x="384682" y="389889"/>
                </a:lnTo>
                <a:lnTo>
                  <a:pt x="383793" y="388619"/>
                </a:lnTo>
                <a:close/>
              </a:path>
              <a:path w="996950" h="617854">
                <a:moveTo>
                  <a:pt x="424687" y="388619"/>
                </a:moveTo>
                <a:lnTo>
                  <a:pt x="420877" y="388619"/>
                </a:lnTo>
                <a:lnTo>
                  <a:pt x="421639" y="389889"/>
                </a:lnTo>
                <a:lnTo>
                  <a:pt x="423798" y="389889"/>
                </a:lnTo>
                <a:lnTo>
                  <a:pt x="424687" y="388619"/>
                </a:lnTo>
                <a:close/>
              </a:path>
              <a:path w="996950" h="617854">
                <a:moveTo>
                  <a:pt x="388492" y="290829"/>
                </a:moveTo>
                <a:lnTo>
                  <a:pt x="381253" y="290829"/>
                </a:lnTo>
                <a:lnTo>
                  <a:pt x="379856" y="292099"/>
                </a:lnTo>
                <a:lnTo>
                  <a:pt x="378332" y="292099"/>
                </a:lnTo>
                <a:lnTo>
                  <a:pt x="377189" y="293369"/>
                </a:lnTo>
                <a:lnTo>
                  <a:pt x="376300" y="293369"/>
                </a:lnTo>
                <a:lnTo>
                  <a:pt x="375411" y="294639"/>
                </a:lnTo>
                <a:lnTo>
                  <a:pt x="374776" y="294639"/>
                </a:lnTo>
                <a:lnTo>
                  <a:pt x="374268" y="295909"/>
                </a:lnTo>
                <a:lnTo>
                  <a:pt x="373887" y="295909"/>
                </a:lnTo>
                <a:lnTo>
                  <a:pt x="373633" y="297179"/>
                </a:lnTo>
                <a:lnTo>
                  <a:pt x="373760" y="298449"/>
                </a:lnTo>
                <a:lnTo>
                  <a:pt x="374014" y="298449"/>
                </a:lnTo>
                <a:lnTo>
                  <a:pt x="420496" y="388619"/>
                </a:lnTo>
                <a:lnTo>
                  <a:pt x="425830" y="388619"/>
                </a:lnTo>
                <a:lnTo>
                  <a:pt x="428370" y="387349"/>
                </a:lnTo>
                <a:lnTo>
                  <a:pt x="429894" y="387349"/>
                </a:lnTo>
                <a:lnTo>
                  <a:pt x="432942" y="384809"/>
                </a:lnTo>
                <a:lnTo>
                  <a:pt x="433831" y="384809"/>
                </a:lnTo>
                <a:lnTo>
                  <a:pt x="434847" y="383539"/>
                </a:lnTo>
                <a:lnTo>
                  <a:pt x="435609" y="383539"/>
                </a:lnTo>
                <a:lnTo>
                  <a:pt x="435990" y="382269"/>
                </a:lnTo>
                <a:lnTo>
                  <a:pt x="436498" y="382269"/>
                </a:lnTo>
                <a:lnTo>
                  <a:pt x="436752" y="380999"/>
                </a:lnTo>
                <a:lnTo>
                  <a:pt x="436879" y="380999"/>
                </a:lnTo>
                <a:lnTo>
                  <a:pt x="436879" y="379729"/>
                </a:lnTo>
                <a:lnTo>
                  <a:pt x="436498" y="379729"/>
                </a:lnTo>
                <a:lnTo>
                  <a:pt x="404240" y="317499"/>
                </a:lnTo>
                <a:lnTo>
                  <a:pt x="405891" y="309879"/>
                </a:lnTo>
                <a:lnTo>
                  <a:pt x="407585" y="303529"/>
                </a:lnTo>
                <a:lnTo>
                  <a:pt x="394842" y="303529"/>
                </a:lnTo>
                <a:lnTo>
                  <a:pt x="388492" y="290829"/>
                </a:lnTo>
                <a:close/>
              </a:path>
              <a:path w="996950" h="617854">
                <a:moveTo>
                  <a:pt x="360235" y="336549"/>
                </a:moveTo>
                <a:lnTo>
                  <a:pt x="328675" y="336549"/>
                </a:lnTo>
                <a:lnTo>
                  <a:pt x="341756" y="341629"/>
                </a:lnTo>
                <a:lnTo>
                  <a:pt x="347217" y="346709"/>
                </a:lnTo>
                <a:lnTo>
                  <a:pt x="351408" y="355599"/>
                </a:lnTo>
                <a:lnTo>
                  <a:pt x="302767" y="380999"/>
                </a:lnTo>
                <a:lnTo>
                  <a:pt x="333491" y="380999"/>
                </a:lnTo>
                <a:lnTo>
                  <a:pt x="367791" y="363219"/>
                </a:lnTo>
                <a:lnTo>
                  <a:pt x="371982" y="356869"/>
                </a:lnTo>
                <a:lnTo>
                  <a:pt x="371728" y="354329"/>
                </a:lnTo>
                <a:lnTo>
                  <a:pt x="370458" y="351789"/>
                </a:lnTo>
                <a:lnTo>
                  <a:pt x="368807" y="349249"/>
                </a:lnTo>
                <a:lnTo>
                  <a:pt x="365886" y="344169"/>
                </a:lnTo>
                <a:lnTo>
                  <a:pt x="362330" y="339089"/>
                </a:lnTo>
                <a:lnTo>
                  <a:pt x="360235" y="336549"/>
                </a:lnTo>
                <a:close/>
              </a:path>
              <a:path w="996950" h="617854">
                <a:moveTo>
                  <a:pt x="487425" y="356869"/>
                </a:moveTo>
                <a:lnTo>
                  <a:pt x="480948" y="356869"/>
                </a:lnTo>
                <a:lnTo>
                  <a:pt x="481329" y="358139"/>
                </a:lnTo>
                <a:lnTo>
                  <a:pt x="485139" y="358139"/>
                </a:lnTo>
                <a:lnTo>
                  <a:pt x="487425" y="356869"/>
                </a:lnTo>
                <a:close/>
              </a:path>
              <a:path w="996950" h="617854">
                <a:moveTo>
                  <a:pt x="463867" y="284479"/>
                </a:moveTo>
                <a:lnTo>
                  <a:pt x="432942" y="284479"/>
                </a:lnTo>
                <a:lnTo>
                  <a:pt x="435736" y="285749"/>
                </a:lnTo>
                <a:lnTo>
                  <a:pt x="441070" y="288289"/>
                </a:lnTo>
                <a:lnTo>
                  <a:pt x="480694" y="356869"/>
                </a:lnTo>
                <a:lnTo>
                  <a:pt x="488822" y="356869"/>
                </a:lnTo>
                <a:lnTo>
                  <a:pt x="492124" y="354329"/>
                </a:lnTo>
                <a:lnTo>
                  <a:pt x="493394" y="354329"/>
                </a:lnTo>
                <a:lnTo>
                  <a:pt x="494283" y="353059"/>
                </a:lnTo>
                <a:lnTo>
                  <a:pt x="495299" y="353059"/>
                </a:lnTo>
                <a:lnTo>
                  <a:pt x="496061" y="351789"/>
                </a:lnTo>
                <a:lnTo>
                  <a:pt x="496569" y="351789"/>
                </a:lnTo>
                <a:lnTo>
                  <a:pt x="496950" y="350519"/>
                </a:lnTo>
                <a:lnTo>
                  <a:pt x="497204" y="350519"/>
                </a:lnTo>
                <a:lnTo>
                  <a:pt x="497331" y="349249"/>
                </a:lnTo>
                <a:lnTo>
                  <a:pt x="497077" y="347979"/>
                </a:lnTo>
                <a:lnTo>
                  <a:pt x="468883" y="293369"/>
                </a:lnTo>
                <a:lnTo>
                  <a:pt x="465581" y="287019"/>
                </a:lnTo>
                <a:lnTo>
                  <a:pt x="463867" y="284479"/>
                </a:lnTo>
                <a:close/>
              </a:path>
              <a:path w="996950" h="617854">
                <a:moveTo>
                  <a:pt x="509452" y="253999"/>
                </a:moveTo>
                <a:lnTo>
                  <a:pt x="488441" y="253999"/>
                </a:lnTo>
                <a:lnTo>
                  <a:pt x="515492" y="306069"/>
                </a:lnTo>
                <a:lnTo>
                  <a:pt x="540384" y="327659"/>
                </a:lnTo>
                <a:lnTo>
                  <a:pt x="548258" y="326389"/>
                </a:lnTo>
                <a:lnTo>
                  <a:pt x="552576" y="325119"/>
                </a:lnTo>
                <a:lnTo>
                  <a:pt x="557148" y="322579"/>
                </a:lnTo>
                <a:lnTo>
                  <a:pt x="558672" y="321309"/>
                </a:lnTo>
                <a:lnTo>
                  <a:pt x="560196" y="321309"/>
                </a:lnTo>
                <a:lnTo>
                  <a:pt x="562990" y="318769"/>
                </a:lnTo>
                <a:lnTo>
                  <a:pt x="565530" y="316229"/>
                </a:lnTo>
                <a:lnTo>
                  <a:pt x="566673" y="316229"/>
                </a:lnTo>
                <a:lnTo>
                  <a:pt x="567689" y="314959"/>
                </a:lnTo>
                <a:lnTo>
                  <a:pt x="568578" y="313689"/>
                </a:lnTo>
                <a:lnTo>
                  <a:pt x="569340" y="312419"/>
                </a:lnTo>
                <a:lnTo>
                  <a:pt x="569848" y="312419"/>
                </a:lnTo>
                <a:lnTo>
                  <a:pt x="570356" y="309879"/>
                </a:lnTo>
                <a:lnTo>
                  <a:pt x="543940" y="309879"/>
                </a:lnTo>
                <a:lnTo>
                  <a:pt x="537082" y="304799"/>
                </a:lnTo>
                <a:lnTo>
                  <a:pt x="533780" y="300989"/>
                </a:lnTo>
                <a:lnTo>
                  <a:pt x="530605" y="294639"/>
                </a:lnTo>
                <a:lnTo>
                  <a:pt x="509452" y="253999"/>
                </a:lnTo>
                <a:close/>
              </a:path>
              <a:path w="996950" h="617854">
                <a:moveTo>
                  <a:pt x="564514" y="298449"/>
                </a:moveTo>
                <a:lnTo>
                  <a:pt x="561593" y="298449"/>
                </a:lnTo>
                <a:lnTo>
                  <a:pt x="559942" y="300989"/>
                </a:lnTo>
                <a:lnTo>
                  <a:pt x="559180" y="302259"/>
                </a:lnTo>
                <a:lnTo>
                  <a:pt x="558418" y="302259"/>
                </a:lnTo>
                <a:lnTo>
                  <a:pt x="557529" y="303529"/>
                </a:lnTo>
                <a:lnTo>
                  <a:pt x="556513" y="304799"/>
                </a:lnTo>
                <a:lnTo>
                  <a:pt x="555497" y="304799"/>
                </a:lnTo>
                <a:lnTo>
                  <a:pt x="552703" y="307339"/>
                </a:lnTo>
                <a:lnTo>
                  <a:pt x="548004" y="309879"/>
                </a:lnTo>
                <a:lnTo>
                  <a:pt x="570356" y="309879"/>
                </a:lnTo>
                <a:lnTo>
                  <a:pt x="570356" y="308609"/>
                </a:lnTo>
                <a:lnTo>
                  <a:pt x="570102" y="307339"/>
                </a:lnTo>
                <a:lnTo>
                  <a:pt x="569721" y="306069"/>
                </a:lnTo>
                <a:lnTo>
                  <a:pt x="569086" y="304799"/>
                </a:lnTo>
                <a:lnTo>
                  <a:pt x="568070" y="303529"/>
                </a:lnTo>
                <a:lnTo>
                  <a:pt x="567435" y="302259"/>
                </a:lnTo>
                <a:lnTo>
                  <a:pt x="566927" y="300989"/>
                </a:lnTo>
                <a:lnTo>
                  <a:pt x="566292" y="299719"/>
                </a:lnTo>
                <a:lnTo>
                  <a:pt x="565784" y="299719"/>
                </a:lnTo>
                <a:lnTo>
                  <a:pt x="564514" y="298449"/>
                </a:lnTo>
                <a:close/>
              </a:path>
              <a:path w="996950" h="617854">
                <a:moveTo>
                  <a:pt x="442975" y="266699"/>
                </a:moveTo>
                <a:lnTo>
                  <a:pt x="428116" y="266699"/>
                </a:lnTo>
                <a:lnTo>
                  <a:pt x="422528" y="267969"/>
                </a:lnTo>
                <a:lnTo>
                  <a:pt x="394842" y="303529"/>
                </a:lnTo>
                <a:lnTo>
                  <a:pt x="407585" y="303529"/>
                </a:lnTo>
                <a:lnTo>
                  <a:pt x="407923" y="302259"/>
                </a:lnTo>
                <a:lnTo>
                  <a:pt x="410590" y="297179"/>
                </a:lnTo>
                <a:lnTo>
                  <a:pt x="413130" y="293369"/>
                </a:lnTo>
                <a:lnTo>
                  <a:pt x="416432" y="289559"/>
                </a:lnTo>
                <a:lnTo>
                  <a:pt x="420623" y="287019"/>
                </a:lnTo>
                <a:lnTo>
                  <a:pt x="423798" y="285749"/>
                </a:lnTo>
                <a:lnTo>
                  <a:pt x="426846" y="284479"/>
                </a:lnTo>
                <a:lnTo>
                  <a:pt x="463867" y="284479"/>
                </a:lnTo>
                <a:lnTo>
                  <a:pt x="462152" y="281939"/>
                </a:lnTo>
                <a:lnTo>
                  <a:pt x="455294" y="274319"/>
                </a:lnTo>
                <a:lnTo>
                  <a:pt x="451484" y="271779"/>
                </a:lnTo>
                <a:lnTo>
                  <a:pt x="447166" y="269239"/>
                </a:lnTo>
                <a:lnTo>
                  <a:pt x="442975" y="266699"/>
                </a:lnTo>
                <a:close/>
              </a:path>
              <a:path w="996950" h="617854">
                <a:moveTo>
                  <a:pt x="387349" y="289559"/>
                </a:moveTo>
                <a:lnTo>
                  <a:pt x="383539" y="289559"/>
                </a:lnTo>
                <a:lnTo>
                  <a:pt x="382523" y="290829"/>
                </a:lnTo>
                <a:lnTo>
                  <a:pt x="388111" y="290829"/>
                </a:lnTo>
                <a:lnTo>
                  <a:pt x="387349" y="289559"/>
                </a:lnTo>
                <a:close/>
              </a:path>
              <a:path w="996950" h="617854">
                <a:moveTo>
                  <a:pt x="486536" y="209549"/>
                </a:moveTo>
                <a:lnTo>
                  <a:pt x="479932" y="209549"/>
                </a:lnTo>
                <a:lnTo>
                  <a:pt x="478535" y="210819"/>
                </a:lnTo>
                <a:lnTo>
                  <a:pt x="476884" y="210819"/>
                </a:lnTo>
                <a:lnTo>
                  <a:pt x="475360" y="212089"/>
                </a:lnTo>
                <a:lnTo>
                  <a:pt x="473074" y="213359"/>
                </a:lnTo>
                <a:lnTo>
                  <a:pt x="472058" y="214629"/>
                </a:lnTo>
                <a:lnTo>
                  <a:pt x="471296" y="214629"/>
                </a:lnTo>
                <a:lnTo>
                  <a:pt x="470915" y="215899"/>
                </a:lnTo>
                <a:lnTo>
                  <a:pt x="470407" y="215899"/>
                </a:lnTo>
                <a:lnTo>
                  <a:pt x="470153" y="217169"/>
                </a:lnTo>
                <a:lnTo>
                  <a:pt x="470153" y="218439"/>
                </a:lnTo>
                <a:lnTo>
                  <a:pt x="481456" y="240029"/>
                </a:lnTo>
                <a:lnTo>
                  <a:pt x="468502" y="246379"/>
                </a:lnTo>
                <a:lnTo>
                  <a:pt x="468121" y="246379"/>
                </a:lnTo>
                <a:lnTo>
                  <a:pt x="467740" y="247649"/>
                </a:lnTo>
                <a:lnTo>
                  <a:pt x="467486" y="247649"/>
                </a:lnTo>
                <a:lnTo>
                  <a:pt x="467359" y="248919"/>
                </a:lnTo>
                <a:lnTo>
                  <a:pt x="467359" y="250189"/>
                </a:lnTo>
                <a:lnTo>
                  <a:pt x="467867" y="251459"/>
                </a:lnTo>
                <a:lnTo>
                  <a:pt x="468121" y="252729"/>
                </a:lnTo>
                <a:lnTo>
                  <a:pt x="468502" y="253999"/>
                </a:lnTo>
                <a:lnTo>
                  <a:pt x="469264" y="255269"/>
                </a:lnTo>
                <a:lnTo>
                  <a:pt x="470407" y="257809"/>
                </a:lnTo>
                <a:lnTo>
                  <a:pt x="471677" y="259079"/>
                </a:lnTo>
                <a:lnTo>
                  <a:pt x="473963" y="260349"/>
                </a:lnTo>
                <a:lnTo>
                  <a:pt x="475995" y="260349"/>
                </a:lnTo>
                <a:lnTo>
                  <a:pt x="488441" y="253999"/>
                </a:lnTo>
                <a:lnTo>
                  <a:pt x="509452" y="253999"/>
                </a:lnTo>
                <a:lnTo>
                  <a:pt x="504824" y="245109"/>
                </a:lnTo>
                <a:lnTo>
                  <a:pt x="527684" y="233679"/>
                </a:lnTo>
                <a:lnTo>
                  <a:pt x="528700" y="232409"/>
                </a:lnTo>
                <a:lnTo>
                  <a:pt x="529208" y="231139"/>
                </a:lnTo>
                <a:lnTo>
                  <a:pt x="497839" y="231139"/>
                </a:lnTo>
                <a:lnTo>
                  <a:pt x="486536" y="209549"/>
                </a:lnTo>
                <a:close/>
              </a:path>
              <a:path w="996950" h="617854">
                <a:moveTo>
                  <a:pt x="524509" y="219709"/>
                </a:moveTo>
                <a:lnTo>
                  <a:pt x="521207" y="219709"/>
                </a:lnTo>
                <a:lnTo>
                  <a:pt x="497839" y="231139"/>
                </a:lnTo>
                <a:lnTo>
                  <a:pt x="529208" y="231139"/>
                </a:lnTo>
                <a:lnTo>
                  <a:pt x="529208" y="229869"/>
                </a:lnTo>
                <a:lnTo>
                  <a:pt x="529335" y="228599"/>
                </a:lnTo>
                <a:lnTo>
                  <a:pt x="526160" y="222249"/>
                </a:lnTo>
                <a:lnTo>
                  <a:pt x="525652" y="222249"/>
                </a:lnTo>
                <a:lnTo>
                  <a:pt x="524509" y="219709"/>
                </a:lnTo>
                <a:close/>
              </a:path>
              <a:path w="996950" h="617854">
                <a:moveTo>
                  <a:pt x="484631" y="208279"/>
                </a:moveTo>
                <a:lnTo>
                  <a:pt x="483107" y="208279"/>
                </a:lnTo>
                <a:lnTo>
                  <a:pt x="482218" y="209549"/>
                </a:lnTo>
                <a:lnTo>
                  <a:pt x="485266" y="209549"/>
                </a:lnTo>
                <a:lnTo>
                  <a:pt x="484631" y="208279"/>
                </a:lnTo>
                <a:close/>
              </a:path>
              <a:path w="996950" h="617854">
                <a:moveTo>
                  <a:pt x="657097" y="157479"/>
                </a:moveTo>
                <a:lnTo>
                  <a:pt x="638682" y="157479"/>
                </a:lnTo>
                <a:lnTo>
                  <a:pt x="621156" y="165099"/>
                </a:lnTo>
                <a:lnTo>
                  <a:pt x="601725" y="201929"/>
                </a:lnTo>
                <a:lnTo>
                  <a:pt x="602910" y="209549"/>
                </a:lnTo>
                <a:lnTo>
                  <a:pt x="619759" y="247649"/>
                </a:lnTo>
                <a:lnTo>
                  <a:pt x="645413" y="266699"/>
                </a:lnTo>
                <a:lnTo>
                  <a:pt x="663193" y="266699"/>
                </a:lnTo>
                <a:lnTo>
                  <a:pt x="669416" y="264159"/>
                </a:lnTo>
                <a:lnTo>
                  <a:pt x="675893" y="261619"/>
                </a:lnTo>
                <a:lnTo>
                  <a:pt x="678941" y="259079"/>
                </a:lnTo>
                <a:lnTo>
                  <a:pt x="681862" y="257809"/>
                </a:lnTo>
                <a:lnTo>
                  <a:pt x="684402" y="255269"/>
                </a:lnTo>
                <a:lnTo>
                  <a:pt x="687069" y="253999"/>
                </a:lnTo>
                <a:lnTo>
                  <a:pt x="689355" y="251459"/>
                </a:lnTo>
                <a:lnTo>
                  <a:pt x="691260" y="248919"/>
                </a:lnTo>
                <a:lnTo>
                  <a:pt x="651382" y="248919"/>
                </a:lnTo>
                <a:lnTo>
                  <a:pt x="647826" y="246379"/>
                </a:lnTo>
                <a:lnTo>
                  <a:pt x="621028" y="205739"/>
                </a:lnTo>
                <a:lnTo>
                  <a:pt x="620648" y="194309"/>
                </a:lnTo>
                <a:lnTo>
                  <a:pt x="621664" y="186689"/>
                </a:lnTo>
                <a:lnTo>
                  <a:pt x="626109" y="180339"/>
                </a:lnTo>
                <a:lnTo>
                  <a:pt x="633983" y="176529"/>
                </a:lnTo>
                <a:lnTo>
                  <a:pt x="637793" y="173989"/>
                </a:lnTo>
                <a:lnTo>
                  <a:pt x="641476" y="172719"/>
                </a:lnTo>
                <a:lnTo>
                  <a:pt x="666241" y="172719"/>
                </a:lnTo>
                <a:lnTo>
                  <a:pt x="666368" y="168909"/>
                </a:lnTo>
                <a:lnTo>
                  <a:pt x="665733" y="167639"/>
                </a:lnTo>
                <a:lnTo>
                  <a:pt x="663701" y="163829"/>
                </a:lnTo>
                <a:lnTo>
                  <a:pt x="663193" y="162559"/>
                </a:lnTo>
                <a:lnTo>
                  <a:pt x="662685" y="162559"/>
                </a:lnTo>
                <a:lnTo>
                  <a:pt x="662304" y="161289"/>
                </a:lnTo>
                <a:lnTo>
                  <a:pt x="661796" y="160019"/>
                </a:lnTo>
                <a:lnTo>
                  <a:pt x="660780" y="160019"/>
                </a:lnTo>
                <a:lnTo>
                  <a:pt x="660145" y="158749"/>
                </a:lnTo>
                <a:lnTo>
                  <a:pt x="658240" y="158749"/>
                </a:lnTo>
                <a:lnTo>
                  <a:pt x="657097" y="157479"/>
                </a:lnTo>
                <a:close/>
              </a:path>
              <a:path w="996950" h="617854">
                <a:moveTo>
                  <a:pt x="694181" y="222249"/>
                </a:moveTo>
                <a:lnTo>
                  <a:pt x="689101" y="222249"/>
                </a:lnTo>
                <a:lnTo>
                  <a:pt x="688212" y="224789"/>
                </a:lnTo>
                <a:lnTo>
                  <a:pt x="687450" y="227329"/>
                </a:lnTo>
                <a:lnTo>
                  <a:pt x="686307" y="228599"/>
                </a:lnTo>
                <a:lnTo>
                  <a:pt x="684910" y="231139"/>
                </a:lnTo>
                <a:lnTo>
                  <a:pt x="683640" y="233679"/>
                </a:lnTo>
                <a:lnTo>
                  <a:pt x="681862" y="236219"/>
                </a:lnTo>
                <a:lnTo>
                  <a:pt x="679576" y="238759"/>
                </a:lnTo>
                <a:lnTo>
                  <a:pt x="677417" y="241299"/>
                </a:lnTo>
                <a:lnTo>
                  <a:pt x="674369" y="243839"/>
                </a:lnTo>
                <a:lnTo>
                  <a:pt x="670559" y="246379"/>
                </a:lnTo>
                <a:lnTo>
                  <a:pt x="666622" y="247649"/>
                </a:lnTo>
                <a:lnTo>
                  <a:pt x="662812" y="248919"/>
                </a:lnTo>
                <a:lnTo>
                  <a:pt x="691260" y="248919"/>
                </a:lnTo>
                <a:lnTo>
                  <a:pt x="693292" y="246379"/>
                </a:lnTo>
                <a:lnTo>
                  <a:pt x="694943" y="245109"/>
                </a:lnTo>
                <a:lnTo>
                  <a:pt x="696340" y="242569"/>
                </a:lnTo>
                <a:lnTo>
                  <a:pt x="697610" y="240029"/>
                </a:lnTo>
                <a:lnTo>
                  <a:pt x="698499" y="238759"/>
                </a:lnTo>
                <a:lnTo>
                  <a:pt x="698880" y="237489"/>
                </a:lnTo>
                <a:lnTo>
                  <a:pt x="699515" y="234949"/>
                </a:lnTo>
                <a:lnTo>
                  <a:pt x="699388" y="232409"/>
                </a:lnTo>
                <a:lnTo>
                  <a:pt x="699261" y="232409"/>
                </a:lnTo>
                <a:lnTo>
                  <a:pt x="699007" y="231139"/>
                </a:lnTo>
                <a:lnTo>
                  <a:pt x="698245" y="229869"/>
                </a:lnTo>
                <a:lnTo>
                  <a:pt x="697229" y="227329"/>
                </a:lnTo>
                <a:lnTo>
                  <a:pt x="696594" y="226059"/>
                </a:lnTo>
                <a:lnTo>
                  <a:pt x="695832" y="224789"/>
                </a:lnTo>
                <a:lnTo>
                  <a:pt x="695324" y="223519"/>
                </a:lnTo>
                <a:lnTo>
                  <a:pt x="694689" y="223519"/>
                </a:lnTo>
                <a:lnTo>
                  <a:pt x="694181" y="222249"/>
                </a:lnTo>
                <a:close/>
              </a:path>
              <a:path w="996950" h="617854">
                <a:moveTo>
                  <a:pt x="673607" y="87629"/>
                </a:moveTo>
                <a:lnTo>
                  <a:pt x="669289" y="87629"/>
                </a:lnTo>
                <a:lnTo>
                  <a:pt x="667003" y="88899"/>
                </a:lnTo>
                <a:lnTo>
                  <a:pt x="665606" y="88899"/>
                </a:lnTo>
                <a:lnTo>
                  <a:pt x="663955" y="90169"/>
                </a:lnTo>
                <a:lnTo>
                  <a:pt x="662431" y="90169"/>
                </a:lnTo>
                <a:lnTo>
                  <a:pt x="661034" y="91439"/>
                </a:lnTo>
                <a:lnTo>
                  <a:pt x="660145" y="92709"/>
                </a:lnTo>
                <a:lnTo>
                  <a:pt x="659129" y="92709"/>
                </a:lnTo>
                <a:lnTo>
                  <a:pt x="658367" y="93979"/>
                </a:lnTo>
                <a:lnTo>
                  <a:pt x="657351" y="93979"/>
                </a:lnTo>
                <a:lnTo>
                  <a:pt x="657097" y="95249"/>
                </a:lnTo>
                <a:lnTo>
                  <a:pt x="657097" y="96519"/>
                </a:lnTo>
                <a:lnTo>
                  <a:pt x="657224" y="96519"/>
                </a:lnTo>
                <a:lnTo>
                  <a:pt x="726312" y="229869"/>
                </a:lnTo>
                <a:lnTo>
                  <a:pt x="726693" y="231139"/>
                </a:lnTo>
                <a:lnTo>
                  <a:pt x="730630" y="231139"/>
                </a:lnTo>
                <a:lnTo>
                  <a:pt x="731646" y="229869"/>
                </a:lnTo>
                <a:lnTo>
                  <a:pt x="734186" y="229869"/>
                </a:lnTo>
                <a:lnTo>
                  <a:pt x="735710" y="228599"/>
                </a:lnTo>
                <a:lnTo>
                  <a:pt x="738758" y="227329"/>
                </a:lnTo>
                <a:lnTo>
                  <a:pt x="739774" y="226059"/>
                </a:lnTo>
                <a:lnTo>
                  <a:pt x="741425" y="224789"/>
                </a:lnTo>
                <a:lnTo>
                  <a:pt x="741933" y="224789"/>
                </a:lnTo>
                <a:lnTo>
                  <a:pt x="742314" y="223519"/>
                </a:lnTo>
                <a:lnTo>
                  <a:pt x="742568" y="223519"/>
                </a:lnTo>
                <a:lnTo>
                  <a:pt x="742695" y="222249"/>
                </a:lnTo>
                <a:lnTo>
                  <a:pt x="742441" y="220979"/>
                </a:lnTo>
                <a:lnTo>
                  <a:pt x="673607" y="87629"/>
                </a:lnTo>
                <a:close/>
              </a:path>
              <a:path w="996950" h="617854">
                <a:moveTo>
                  <a:pt x="693038" y="220979"/>
                </a:moveTo>
                <a:lnTo>
                  <a:pt x="690625" y="220979"/>
                </a:lnTo>
                <a:lnTo>
                  <a:pt x="689863" y="222249"/>
                </a:lnTo>
                <a:lnTo>
                  <a:pt x="693546" y="222249"/>
                </a:lnTo>
                <a:lnTo>
                  <a:pt x="693038" y="220979"/>
                </a:lnTo>
                <a:close/>
              </a:path>
              <a:path w="996950" h="617854">
                <a:moveTo>
                  <a:pt x="805941" y="105409"/>
                </a:moveTo>
                <a:lnTo>
                  <a:pt x="777620" y="105409"/>
                </a:lnTo>
                <a:lnTo>
                  <a:pt x="782700" y="107949"/>
                </a:lnTo>
                <a:lnTo>
                  <a:pt x="784986" y="109219"/>
                </a:lnTo>
                <a:lnTo>
                  <a:pt x="787145" y="111759"/>
                </a:lnTo>
                <a:lnTo>
                  <a:pt x="789177" y="113029"/>
                </a:lnTo>
                <a:lnTo>
                  <a:pt x="791209" y="116839"/>
                </a:lnTo>
                <a:lnTo>
                  <a:pt x="792987" y="119379"/>
                </a:lnTo>
                <a:lnTo>
                  <a:pt x="796543" y="126999"/>
                </a:lnTo>
                <a:lnTo>
                  <a:pt x="777366" y="137159"/>
                </a:lnTo>
                <a:lnTo>
                  <a:pt x="771397" y="140969"/>
                </a:lnTo>
                <a:lnTo>
                  <a:pt x="761491" y="148589"/>
                </a:lnTo>
                <a:lnTo>
                  <a:pt x="757808" y="152399"/>
                </a:lnTo>
                <a:lnTo>
                  <a:pt x="755268" y="157479"/>
                </a:lnTo>
                <a:lnTo>
                  <a:pt x="752728" y="161289"/>
                </a:lnTo>
                <a:lnTo>
                  <a:pt x="751331" y="166369"/>
                </a:lnTo>
                <a:lnTo>
                  <a:pt x="751077" y="176529"/>
                </a:lnTo>
                <a:lnTo>
                  <a:pt x="752347" y="180339"/>
                </a:lnTo>
                <a:lnTo>
                  <a:pt x="754887" y="185419"/>
                </a:lnTo>
                <a:lnTo>
                  <a:pt x="757173" y="190499"/>
                </a:lnTo>
                <a:lnTo>
                  <a:pt x="759840" y="193039"/>
                </a:lnTo>
                <a:lnTo>
                  <a:pt x="766317" y="199389"/>
                </a:lnTo>
                <a:lnTo>
                  <a:pt x="769873" y="200659"/>
                </a:lnTo>
                <a:lnTo>
                  <a:pt x="773683" y="201929"/>
                </a:lnTo>
                <a:lnTo>
                  <a:pt x="781811" y="201929"/>
                </a:lnTo>
                <a:lnTo>
                  <a:pt x="790574" y="200659"/>
                </a:lnTo>
                <a:lnTo>
                  <a:pt x="795146" y="199389"/>
                </a:lnTo>
                <a:lnTo>
                  <a:pt x="799845" y="196849"/>
                </a:lnTo>
                <a:lnTo>
                  <a:pt x="805179" y="194309"/>
                </a:lnTo>
                <a:lnTo>
                  <a:pt x="809751" y="190499"/>
                </a:lnTo>
                <a:lnTo>
                  <a:pt x="812418" y="186689"/>
                </a:lnTo>
                <a:lnTo>
                  <a:pt x="785748" y="186689"/>
                </a:lnTo>
                <a:lnTo>
                  <a:pt x="776985" y="184149"/>
                </a:lnTo>
                <a:lnTo>
                  <a:pt x="773683" y="181609"/>
                </a:lnTo>
                <a:lnTo>
                  <a:pt x="771270" y="176529"/>
                </a:lnTo>
                <a:lnTo>
                  <a:pt x="769873" y="173989"/>
                </a:lnTo>
                <a:lnTo>
                  <a:pt x="769111" y="171449"/>
                </a:lnTo>
                <a:lnTo>
                  <a:pt x="768984" y="166369"/>
                </a:lnTo>
                <a:lnTo>
                  <a:pt x="769619" y="162559"/>
                </a:lnTo>
                <a:lnTo>
                  <a:pt x="771143" y="160019"/>
                </a:lnTo>
                <a:lnTo>
                  <a:pt x="772540" y="157479"/>
                </a:lnTo>
                <a:lnTo>
                  <a:pt x="774699" y="154939"/>
                </a:lnTo>
                <a:lnTo>
                  <a:pt x="780414" y="149859"/>
                </a:lnTo>
                <a:lnTo>
                  <a:pt x="784224" y="148589"/>
                </a:lnTo>
                <a:lnTo>
                  <a:pt x="802639" y="138429"/>
                </a:lnTo>
                <a:lnTo>
                  <a:pt x="823427" y="138429"/>
                </a:lnTo>
                <a:lnTo>
                  <a:pt x="808862" y="110489"/>
                </a:lnTo>
                <a:lnTo>
                  <a:pt x="805941" y="105409"/>
                </a:lnTo>
                <a:close/>
              </a:path>
              <a:path w="996950" h="617854">
                <a:moveTo>
                  <a:pt x="823427" y="138429"/>
                </a:moveTo>
                <a:lnTo>
                  <a:pt x="802639" y="138429"/>
                </a:lnTo>
                <a:lnTo>
                  <a:pt x="812418" y="157479"/>
                </a:lnTo>
                <a:lnTo>
                  <a:pt x="810767" y="163829"/>
                </a:lnTo>
                <a:lnTo>
                  <a:pt x="785748" y="186689"/>
                </a:lnTo>
                <a:lnTo>
                  <a:pt x="812418" y="186689"/>
                </a:lnTo>
                <a:lnTo>
                  <a:pt x="816863" y="180339"/>
                </a:lnTo>
                <a:lnTo>
                  <a:pt x="819531" y="175259"/>
                </a:lnTo>
                <a:lnTo>
                  <a:pt x="821308" y="168909"/>
                </a:lnTo>
                <a:lnTo>
                  <a:pt x="839315" y="168909"/>
                </a:lnTo>
                <a:lnTo>
                  <a:pt x="823427" y="138429"/>
                </a:lnTo>
                <a:close/>
              </a:path>
              <a:path w="996950" h="617854">
                <a:moveTo>
                  <a:pt x="839315" y="168909"/>
                </a:moveTo>
                <a:lnTo>
                  <a:pt x="821308" y="168909"/>
                </a:lnTo>
                <a:lnTo>
                  <a:pt x="825881" y="177799"/>
                </a:lnTo>
                <a:lnTo>
                  <a:pt x="826388" y="179069"/>
                </a:lnTo>
                <a:lnTo>
                  <a:pt x="831341" y="179069"/>
                </a:lnTo>
                <a:lnTo>
                  <a:pt x="832738" y="177799"/>
                </a:lnTo>
                <a:lnTo>
                  <a:pt x="836294" y="176529"/>
                </a:lnTo>
                <a:lnTo>
                  <a:pt x="837564" y="175259"/>
                </a:lnTo>
                <a:lnTo>
                  <a:pt x="839215" y="173989"/>
                </a:lnTo>
                <a:lnTo>
                  <a:pt x="839851" y="173989"/>
                </a:lnTo>
                <a:lnTo>
                  <a:pt x="840104" y="172719"/>
                </a:lnTo>
                <a:lnTo>
                  <a:pt x="840485" y="172719"/>
                </a:lnTo>
                <a:lnTo>
                  <a:pt x="840358" y="171449"/>
                </a:lnTo>
                <a:lnTo>
                  <a:pt x="839977" y="170179"/>
                </a:lnTo>
                <a:lnTo>
                  <a:pt x="839315" y="168909"/>
                </a:lnTo>
                <a:close/>
              </a:path>
              <a:path w="996950" h="617854">
                <a:moveTo>
                  <a:pt x="665733" y="172719"/>
                </a:moveTo>
                <a:lnTo>
                  <a:pt x="658748" y="172719"/>
                </a:lnTo>
                <a:lnTo>
                  <a:pt x="660653" y="173989"/>
                </a:lnTo>
                <a:lnTo>
                  <a:pt x="664844" y="173989"/>
                </a:lnTo>
                <a:lnTo>
                  <a:pt x="665733" y="172719"/>
                </a:lnTo>
                <a:close/>
              </a:path>
              <a:path w="996950" h="617854">
                <a:moveTo>
                  <a:pt x="649350" y="156209"/>
                </a:moveTo>
                <a:lnTo>
                  <a:pt x="646937" y="156209"/>
                </a:lnTo>
                <a:lnTo>
                  <a:pt x="641476" y="157479"/>
                </a:lnTo>
                <a:lnTo>
                  <a:pt x="654049" y="157479"/>
                </a:lnTo>
                <a:lnTo>
                  <a:pt x="649350" y="156209"/>
                </a:lnTo>
                <a:close/>
              </a:path>
              <a:path w="996950" h="617854">
                <a:moveTo>
                  <a:pt x="914780" y="104139"/>
                </a:moveTo>
                <a:lnTo>
                  <a:pt x="888238" y="104139"/>
                </a:lnTo>
                <a:lnTo>
                  <a:pt x="890777" y="105409"/>
                </a:lnTo>
                <a:lnTo>
                  <a:pt x="892936" y="106679"/>
                </a:lnTo>
                <a:lnTo>
                  <a:pt x="895095" y="106679"/>
                </a:lnTo>
                <a:lnTo>
                  <a:pt x="896873" y="109219"/>
                </a:lnTo>
                <a:lnTo>
                  <a:pt x="900048" y="115569"/>
                </a:lnTo>
                <a:lnTo>
                  <a:pt x="900048" y="120649"/>
                </a:lnTo>
                <a:lnTo>
                  <a:pt x="899540" y="123189"/>
                </a:lnTo>
                <a:lnTo>
                  <a:pt x="898525" y="124459"/>
                </a:lnTo>
                <a:lnTo>
                  <a:pt x="897508" y="126999"/>
                </a:lnTo>
                <a:lnTo>
                  <a:pt x="895984" y="128269"/>
                </a:lnTo>
                <a:lnTo>
                  <a:pt x="894079" y="130809"/>
                </a:lnTo>
                <a:lnTo>
                  <a:pt x="892047" y="132079"/>
                </a:lnTo>
                <a:lnTo>
                  <a:pt x="889761" y="133349"/>
                </a:lnTo>
                <a:lnTo>
                  <a:pt x="886967" y="135889"/>
                </a:lnTo>
                <a:lnTo>
                  <a:pt x="883284" y="137159"/>
                </a:lnTo>
                <a:lnTo>
                  <a:pt x="879728" y="138429"/>
                </a:lnTo>
                <a:lnTo>
                  <a:pt x="876426" y="138429"/>
                </a:lnTo>
                <a:lnTo>
                  <a:pt x="873125" y="139699"/>
                </a:lnTo>
                <a:lnTo>
                  <a:pt x="856488" y="139699"/>
                </a:lnTo>
                <a:lnTo>
                  <a:pt x="856107" y="140969"/>
                </a:lnTo>
                <a:lnTo>
                  <a:pt x="855598" y="140969"/>
                </a:lnTo>
                <a:lnTo>
                  <a:pt x="855598" y="143509"/>
                </a:lnTo>
                <a:lnTo>
                  <a:pt x="855852" y="143509"/>
                </a:lnTo>
                <a:lnTo>
                  <a:pt x="856107" y="144779"/>
                </a:lnTo>
                <a:lnTo>
                  <a:pt x="856995" y="147319"/>
                </a:lnTo>
                <a:lnTo>
                  <a:pt x="858646" y="149859"/>
                </a:lnTo>
                <a:lnTo>
                  <a:pt x="859663" y="152399"/>
                </a:lnTo>
                <a:lnTo>
                  <a:pt x="860551" y="152399"/>
                </a:lnTo>
                <a:lnTo>
                  <a:pt x="862583" y="154939"/>
                </a:lnTo>
                <a:lnTo>
                  <a:pt x="875283" y="154939"/>
                </a:lnTo>
                <a:lnTo>
                  <a:pt x="877951" y="153669"/>
                </a:lnTo>
                <a:lnTo>
                  <a:pt x="880871" y="153669"/>
                </a:lnTo>
                <a:lnTo>
                  <a:pt x="884046" y="152399"/>
                </a:lnTo>
                <a:lnTo>
                  <a:pt x="887094" y="151129"/>
                </a:lnTo>
                <a:lnTo>
                  <a:pt x="893444" y="148589"/>
                </a:lnTo>
                <a:lnTo>
                  <a:pt x="898651" y="146049"/>
                </a:lnTo>
                <a:lnTo>
                  <a:pt x="902969" y="142239"/>
                </a:lnTo>
                <a:lnTo>
                  <a:pt x="906652" y="139699"/>
                </a:lnTo>
                <a:lnTo>
                  <a:pt x="910335" y="135889"/>
                </a:lnTo>
                <a:lnTo>
                  <a:pt x="913002" y="132079"/>
                </a:lnTo>
                <a:lnTo>
                  <a:pt x="914907" y="128269"/>
                </a:lnTo>
                <a:lnTo>
                  <a:pt x="916685" y="124459"/>
                </a:lnTo>
                <a:lnTo>
                  <a:pt x="917575" y="119379"/>
                </a:lnTo>
                <a:lnTo>
                  <a:pt x="917384" y="114299"/>
                </a:lnTo>
                <a:lnTo>
                  <a:pt x="917194" y="110489"/>
                </a:lnTo>
                <a:lnTo>
                  <a:pt x="915923" y="106679"/>
                </a:lnTo>
                <a:lnTo>
                  <a:pt x="914780" y="104139"/>
                </a:lnTo>
                <a:close/>
              </a:path>
              <a:path w="996950" h="617854">
                <a:moveTo>
                  <a:pt x="779017" y="87629"/>
                </a:moveTo>
                <a:lnTo>
                  <a:pt x="768476" y="90169"/>
                </a:lnTo>
                <a:lnTo>
                  <a:pt x="762634" y="91439"/>
                </a:lnTo>
                <a:lnTo>
                  <a:pt x="752855" y="96519"/>
                </a:lnTo>
                <a:lnTo>
                  <a:pt x="749553" y="99059"/>
                </a:lnTo>
                <a:lnTo>
                  <a:pt x="743457" y="104139"/>
                </a:lnTo>
                <a:lnTo>
                  <a:pt x="740790" y="106679"/>
                </a:lnTo>
                <a:lnTo>
                  <a:pt x="738504" y="109219"/>
                </a:lnTo>
                <a:lnTo>
                  <a:pt x="736091" y="110489"/>
                </a:lnTo>
                <a:lnTo>
                  <a:pt x="734186" y="113029"/>
                </a:lnTo>
                <a:lnTo>
                  <a:pt x="732535" y="115569"/>
                </a:lnTo>
                <a:lnTo>
                  <a:pt x="731011" y="118109"/>
                </a:lnTo>
                <a:lnTo>
                  <a:pt x="729995" y="119379"/>
                </a:lnTo>
                <a:lnTo>
                  <a:pt x="729487" y="120649"/>
                </a:lnTo>
                <a:lnTo>
                  <a:pt x="729106" y="121919"/>
                </a:lnTo>
                <a:lnTo>
                  <a:pt x="728979" y="123189"/>
                </a:lnTo>
                <a:lnTo>
                  <a:pt x="729487" y="125729"/>
                </a:lnTo>
                <a:lnTo>
                  <a:pt x="730884" y="128269"/>
                </a:lnTo>
                <a:lnTo>
                  <a:pt x="731392" y="129539"/>
                </a:lnTo>
                <a:lnTo>
                  <a:pt x="732027" y="130809"/>
                </a:lnTo>
                <a:lnTo>
                  <a:pt x="733043" y="132079"/>
                </a:lnTo>
                <a:lnTo>
                  <a:pt x="734186" y="133349"/>
                </a:lnTo>
                <a:lnTo>
                  <a:pt x="738250" y="133349"/>
                </a:lnTo>
                <a:lnTo>
                  <a:pt x="739266" y="132079"/>
                </a:lnTo>
                <a:lnTo>
                  <a:pt x="740409" y="130809"/>
                </a:lnTo>
                <a:lnTo>
                  <a:pt x="741425" y="128269"/>
                </a:lnTo>
                <a:lnTo>
                  <a:pt x="742949" y="125729"/>
                </a:lnTo>
                <a:lnTo>
                  <a:pt x="746505" y="121919"/>
                </a:lnTo>
                <a:lnTo>
                  <a:pt x="748791" y="119379"/>
                </a:lnTo>
                <a:lnTo>
                  <a:pt x="751585" y="116839"/>
                </a:lnTo>
                <a:lnTo>
                  <a:pt x="754252" y="114299"/>
                </a:lnTo>
                <a:lnTo>
                  <a:pt x="757554" y="111759"/>
                </a:lnTo>
                <a:lnTo>
                  <a:pt x="765428" y="107949"/>
                </a:lnTo>
                <a:lnTo>
                  <a:pt x="768857" y="106679"/>
                </a:lnTo>
                <a:lnTo>
                  <a:pt x="771905" y="105409"/>
                </a:lnTo>
                <a:lnTo>
                  <a:pt x="805941" y="105409"/>
                </a:lnTo>
                <a:lnTo>
                  <a:pt x="802766" y="100329"/>
                </a:lnTo>
                <a:lnTo>
                  <a:pt x="799464" y="96519"/>
                </a:lnTo>
                <a:lnTo>
                  <a:pt x="796035" y="93979"/>
                </a:lnTo>
                <a:lnTo>
                  <a:pt x="792225" y="91439"/>
                </a:lnTo>
                <a:lnTo>
                  <a:pt x="783716" y="88899"/>
                </a:lnTo>
                <a:lnTo>
                  <a:pt x="779017" y="87629"/>
                </a:lnTo>
                <a:close/>
              </a:path>
              <a:path w="996950" h="617854">
                <a:moveTo>
                  <a:pt x="957071" y="113029"/>
                </a:moveTo>
                <a:lnTo>
                  <a:pt x="941704" y="113029"/>
                </a:lnTo>
                <a:lnTo>
                  <a:pt x="942847" y="114299"/>
                </a:lnTo>
                <a:lnTo>
                  <a:pt x="951738" y="114299"/>
                </a:lnTo>
                <a:lnTo>
                  <a:pt x="957071" y="113029"/>
                </a:lnTo>
                <a:close/>
              </a:path>
              <a:path w="996950" h="617854">
                <a:moveTo>
                  <a:pt x="994367" y="63499"/>
                </a:moveTo>
                <a:lnTo>
                  <a:pt x="969898" y="63499"/>
                </a:lnTo>
                <a:lnTo>
                  <a:pt x="974216" y="66039"/>
                </a:lnTo>
                <a:lnTo>
                  <a:pt x="975994" y="67309"/>
                </a:lnTo>
                <a:lnTo>
                  <a:pt x="978535" y="72389"/>
                </a:lnTo>
                <a:lnTo>
                  <a:pt x="979169" y="74929"/>
                </a:lnTo>
                <a:lnTo>
                  <a:pt x="979296" y="80009"/>
                </a:lnTo>
                <a:lnTo>
                  <a:pt x="978788" y="82549"/>
                </a:lnTo>
                <a:lnTo>
                  <a:pt x="977645" y="83819"/>
                </a:lnTo>
                <a:lnTo>
                  <a:pt x="976629" y="86359"/>
                </a:lnTo>
                <a:lnTo>
                  <a:pt x="975105" y="87629"/>
                </a:lnTo>
                <a:lnTo>
                  <a:pt x="971295" y="91439"/>
                </a:lnTo>
                <a:lnTo>
                  <a:pt x="968882" y="92709"/>
                </a:lnTo>
                <a:lnTo>
                  <a:pt x="966088" y="93979"/>
                </a:lnTo>
                <a:lnTo>
                  <a:pt x="962405" y="96519"/>
                </a:lnTo>
                <a:lnTo>
                  <a:pt x="958976" y="97789"/>
                </a:lnTo>
                <a:lnTo>
                  <a:pt x="955674" y="97789"/>
                </a:lnTo>
                <a:lnTo>
                  <a:pt x="952372" y="99059"/>
                </a:lnTo>
                <a:lnTo>
                  <a:pt x="935227" y="99059"/>
                </a:lnTo>
                <a:lnTo>
                  <a:pt x="934719" y="100329"/>
                </a:lnTo>
                <a:lnTo>
                  <a:pt x="934846" y="102869"/>
                </a:lnTo>
                <a:lnTo>
                  <a:pt x="934973" y="102869"/>
                </a:lnTo>
                <a:lnTo>
                  <a:pt x="935354" y="104139"/>
                </a:lnTo>
                <a:lnTo>
                  <a:pt x="935608" y="105409"/>
                </a:lnTo>
                <a:lnTo>
                  <a:pt x="936116" y="105409"/>
                </a:lnTo>
                <a:lnTo>
                  <a:pt x="936751" y="106679"/>
                </a:lnTo>
                <a:lnTo>
                  <a:pt x="937894" y="109219"/>
                </a:lnTo>
                <a:lnTo>
                  <a:pt x="938783" y="110489"/>
                </a:lnTo>
                <a:lnTo>
                  <a:pt x="939799" y="111759"/>
                </a:lnTo>
                <a:lnTo>
                  <a:pt x="940688" y="113029"/>
                </a:lnTo>
                <a:lnTo>
                  <a:pt x="959992" y="113029"/>
                </a:lnTo>
                <a:lnTo>
                  <a:pt x="966342" y="110489"/>
                </a:lnTo>
                <a:lnTo>
                  <a:pt x="969390" y="109219"/>
                </a:lnTo>
                <a:lnTo>
                  <a:pt x="972565" y="107949"/>
                </a:lnTo>
                <a:lnTo>
                  <a:pt x="977772" y="105409"/>
                </a:lnTo>
                <a:lnTo>
                  <a:pt x="982217" y="101599"/>
                </a:lnTo>
                <a:lnTo>
                  <a:pt x="985773" y="97789"/>
                </a:lnTo>
                <a:lnTo>
                  <a:pt x="989457" y="95249"/>
                </a:lnTo>
                <a:lnTo>
                  <a:pt x="992251" y="91439"/>
                </a:lnTo>
                <a:lnTo>
                  <a:pt x="994029" y="86359"/>
                </a:lnTo>
                <a:lnTo>
                  <a:pt x="995933" y="82549"/>
                </a:lnTo>
                <a:lnTo>
                  <a:pt x="996695" y="78739"/>
                </a:lnTo>
                <a:lnTo>
                  <a:pt x="996441" y="69849"/>
                </a:lnTo>
                <a:lnTo>
                  <a:pt x="995171" y="64769"/>
                </a:lnTo>
                <a:lnTo>
                  <a:pt x="994367" y="63499"/>
                </a:lnTo>
                <a:close/>
              </a:path>
              <a:path w="996950" h="617854">
                <a:moveTo>
                  <a:pt x="875538" y="41909"/>
                </a:moveTo>
                <a:lnTo>
                  <a:pt x="861694" y="41909"/>
                </a:lnTo>
                <a:lnTo>
                  <a:pt x="859282" y="43179"/>
                </a:lnTo>
                <a:lnTo>
                  <a:pt x="856614" y="44449"/>
                </a:lnTo>
                <a:lnTo>
                  <a:pt x="854075" y="44449"/>
                </a:lnTo>
                <a:lnTo>
                  <a:pt x="849248" y="46989"/>
                </a:lnTo>
                <a:lnTo>
                  <a:pt x="843788" y="49529"/>
                </a:lnTo>
                <a:lnTo>
                  <a:pt x="826896" y="74929"/>
                </a:lnTo>
                <a:lnTo>
                  <a:pt x="827277" y="78739"/>
                </a:lnTo>
                <a:lnTo>
                  <a:pt x="827532" y="82549"/>
                </a:lnTo>
                <a:lnTo>
                  <a:pt x="828675" y="86359"/>
                </a:lnTo>
                <a:lnTo>
                  <a:pt x="832484" y="93979"/>
                </a:lnTo>
                <a:lnTo>
                  <a:pt x="834897" y="97789"/>
                </a:lnTo>
                <a:lnTo>
                  <a:pt x="837691" y="99059"/>
                </a:lnTo>
                <a:lnTo>
                  <a:pt x="840358" y="101599"/>
                </a:lnTo>
                <a:lnTo>
                  <a:pt x="843407" y="102869"/>
                </a:lnTo>
                <a:lnTo>
                  <a:pt x="849757" y="105409"/>
                </a:lnTo>
                <a:lnTo>
                  <a:pt x="870076" y="105409"/>
                </a:lnTo>
                <a:lnTo>
                  <a:pt x="873251" y="104139"/>
                </a:lnTo>
                <a:lnTo>
                  <a:pt x="914780" y="104139"/>
                </a:lnTo>
                <a:lnTo>
                  <a:pt x="900938" y="88899"/>
                </a:lnTo>
                <a:lnTo>
                  <a:pt x="855726" y="88899"/>
                </a:lnTo>
                <a:lnTo>
                  <a:pt x="853185" y="87629"/>
                </a:lnTo>
                <a:lnTo>
                  <a:pt x="851026" y="86359"/>
                </a:lnTo>
                <a:lnTo>
                  <a:pt x="848740" y="86359"/>
                </a:lnTo>
                <a:lnTo>
                  <a:pt x="846963" y="83819"/>
                </a:lnTo>
                <a:lnTo>
                  <a:pt x="845565" y="81279"/>
                </a:lnTo>
                <a:lnTo>
                  <a:pt x="844676" y="80009"/>
                </a:lnTo>
                <a:lnTo>
                  <a:pt x="844169" y="77469"/>
                </a:lnTo>
                <a:lnTo>
                  <a:pt x="843914" y="73659"/>
                </a:lnTo>
                <a:lnTo>
                  <a:pt x="844169" y="72389"/>
                </a:lnTo>
                <a:lnTo>
                  <a:pt x="844931" y="69849"/>
                </a:lnTo>
                <a:lnTo>
                  <a:pt x="845692" y="68579"/>
                </a:lnTo>
                <a:lnTo>
                  <a:pt x="846963" y="66039"/>
                </a:lnTo>
                <a:lnTo>
                  <a:pt x="850519" y="63499"/>
                </a:lnTo>
                <a:lnTo>
                  <a:pt x="852804" y="60959"/>
                </a:lnTo>
                <a:lnTo>
                  <a:pt x="855598" y="59689"/>
                </a:lnTo>
                <a:lnTo>
                  <a:pt x="861694" y="57149"/>
                </a:lnTo>
                <a:lnTo>
                  <a:pt x="867282" y="55879"/>
                </a:lnTo>
                <a:lnTo>
                  <a:pt x="880998" y="55879"/>
                </a:lnTo>
                <a:lnTo>
                  <a:pt x="881379" y="54609"/>
                </a:lnTo>
                <a:lnTo>
                  <a:pt x="881760" y="54609"/>
                </a:lnTo>
                <a:lnTo>
                  <a:pt x="881760" y="52069"/>
                </a:lnTo>
                <a:lnTo>
                  <a:pt x="881633" y="52069"/>
                </a:lnTo>
                <a:lnTo>
                  <a:pt x="880871" y="49529"/>
                </a:lnTo>
                <a:lnTo>
                  <a:pt x="880490" y="49529"/>
                </a:lnTo>
                <a:lnTo>
                  <a:pt x="879856" y="48259"/>
                </a:lnTo>
                <a:lnTo>
                  <a:pt x="878839" y="45719"/>
                </a:lnTo>
                <a:lnTo>
                  <a:pt x="878332" y="45719"/>
                </a:lnTo>
                <a:lnTo>
                  <a:pt x="877823" y="44449"/>
                </a:lnTo>
                <a:lnTo>
                  <a:pt x="877061" y="43179"/>
                </a:lnTo>
                <a:lnTo>
                  <a:pt x="876300" y="43179"/>
                </a:lnTo>
                <a:lnTo>
                  <a:pt x="875538" y="41909"/>
                </a:lnTo>
                <a:close/>
              </a:path>
              <a:path w="996950" h="617854">
                <a:moveTo>
                  <a:pt x="894588" y="87629"/>
                </a:moveTo>
                <a:lnTo>
                  <a:pt x="877569" y="87629"/>
                </a:lnTo>
                <a:lnTo>
                  <a:pt x="870838" y="88899"/>
                </a:lnTo>
                <a:lnTo>
                  <a:pt x="900938" y="88899"/>
                </a:lnTo>
                <a:lnTo>
                  <a:pt x="894588" y="87629"/>
                </a:lnTo>
                <a:close/>
              </a:path>
              <a:path w="996950" h="617854">
                <a:moveTo>
                  <a:pt x="955547" y="1269"/>
                </a:moveTo>
                <a:lnTo>
                  <a:pt x="940815" y="1269"/>
                </a:lnTo>
                <a:lnTo>
                  <a:pt x="938402" y="2539"/>
                </a:lnTo>
                <a:lnTo>
                  <a:pt x="933322" y="3809"/>
                </a:lnTo>
                <a:lnTo>
                  <a:pt x="930782" y="5079"/>
                </a:lnTo>
                <a:lnTo>
                  <a:pt x="928369" y="6349"/>
                </a:lnTo>
                <a:lnTo>
                  <a:pt x="923035" y="8889"/>
                </a:lnTo>
                <a:lnTo>
                  <a:pt x="918590" y="12699"/>
                </a:lnTo>
                <a:lnTo>
                  <a:pt x="911986" y="19049"/>
                </a:lnTo>
                <a:lnTo>
                  <a:pt x="909573" y="22859"/>
                </a:lnTo>
                <a:lnTo>
                  <a:pt x="908176" y="26669"/>
                </a:lnTo>
                <a:lnTo>
                  <a:pt x="906652" y="30479"/>
                </a:lnTo>
                <a:lnTo>
                  <a:pt x="906144" y="34289"/>
                </a:lnTo>
                <a:lnTo>
                  <a:pt x="906398" y="38099"/>
                </a:lnTo>
                <a:lnTo>
                  <a:pt x="906779" y="41909"/>
                </a:lnTo>
                <a:lnTo>
                  <a:pt x="928877" y="64769"/>
                </a:lnTo>
                <a:lnTo>
                  <a:pt x="942466" y="64769"/>
                </a:lnTo>
                <a:lnTo>
                  <a:pt x="949197" y="63499"/>
                </a:lnTo>
                <a:lnTo>
                  <a:pt x="994367" y="63499"/>
                </a:lnTo>
                <a:lnTo>
                  <a:pt x="992758" y="60959"/>
                </a:lnTo>
                <a:lnTo>
                  <a:pt x="990854" y="57149"/>
                </a:lnTo>
                <a:lnTo>
                  <a:pt x="988440" y="53339"/>
                </a:lnTo>
                <a:lnTo>
                  <a:pt x="982979" y="49529"/>
                </a:lnTo>
                <a:lnTo>
                  <a:pt x="980058" y="48259"/>
                </a:lnTo>
                <a:lnTo>
                  <a:pt x="940435" y="48259"/>
                </a:lnTo>
                <a:lnTo>
                  <a:pt x="934846" y="46989"/>
                </a:lnTo>
                <a:lnTo>
                  <a:pt x="932307" y="46989"/>
                </a:lnTo>
                <a:lnTo>
                  <a:pt x="930147" y="45719"/>
                </a:lnTo>
                <a:lnTo>
                  <a:pt x="927861" y="44449"/>
                </a:lnTo>
                <a:lnTo>
                  <a:pt x="926083" y="43179"/>
                </a:lnTo>
                <a:lnTo>
                  <a:pt x="924813" y="40639"/>
                </a:lnTo>
                <a:lnTo>
                  <a:pt x="923289" y="36829"/>
                </a:lnTo>
                <a:lnTo>
                  <a:pt x="923035" y="33019"/>
                </a:lnTo>
                <a:lnTo>
                  <a:pt x="923289" y="30479"/>
                </a:lnTo>
                <a:lnTo>
                  <a:pt x="924051" y="29209"/>
                </a:lnTo>
                <a:lnTo>
                  <a:pt x="924813" y="26669"/>
                </a:lnTo>
                <a:lnTo>
                  <a:pt x="926083" y="25399"/>
                </a:lnTo>
                <a:lnTo>
                  <a:pt x="927988" y="24129"/>
                </a:lnTo>
                <a:lnTo>
                  <a:pt x="929766" y="21589"/>
                </a:lnTo>
                <a:lnTo>
                  <a:pt x="932052" y="20319"/>
                </a:lnTo>
                <a:lnTo>
                  <a:pt x="934719" y="19049"/>
                </a:lnTo>
                <a:lnTo>
                  <a:pt x="937894" y="17779"/>
                </a:lnTo>
                <a:lnTo>
                  <a:pt x="940815" y="16509"/>
                </a:lnTo>
                <a:lnTo>
                  <a:pt x="946404" y="15239"/>
                </a:lnTo>
                <a:lnTo>
                  <a:pt x="959230" y="15239"/>
                </a:lnTo>
                <a:lnTo>
                  <a:pt x="959865" y="13969"/>
                </a:lnTo>
                <a:lnTo>
                  <a:pt x="960246" y="13969"/>
                </a:lnTo>
                <a:lnTo>
                  <a:pt x="961008" y="12699"/>
                </a:lnTo>
                <a:lnTo>
                  <a:pt x="960754" y="10159"/>
                </a:lnTo>
                <a:lnTo>
                  <a:pt x="960373" y="10159"/>
                </a:lnTo>
                <a:lnTo>
                  <a:pt x="960119" y="8889"/>
                </a:lnTo>
                <a:lnTo>
                  <a:pt x="959104" y="6349"/>
                </a:lnTo>
                <a:lnTo>
                  <a:pt x="958468" y="6349"/>
                </a:lnTo>
                <a:lnTo>
                  <a:pt x="957579" y="3809"/>
                </a:lnTo>
                <a:lnTo>
                  <a:pt x="957071" y="3809"/>
                </a:lnTo>
                <a:lnTo>
                  <a:pt x="955547" y="1269"/>
                </a:lnTo>
                <a:close/>
              </a:path>
              <a:path w="996950" h="617854">
                <a:moveTo>
                  <a:pt x="970533" y="45719"/>
                </a:moveTo>
                <a:lnTo>
                  <a:pt x="963548" y="45719"/>
                </a:lnTo>
                <a:lnTo>
                  <a:pt x="956690" y="46989"/>
                </a:lnTo>
                <a:lnTo>
                  <a:pt x="946785" y="46989"/>
                </a:lnTo>
                <a:lnTo>
                  <a:pt x="943482" y="48259"/>
                </a:lnTo>
                <a:lnTo>
                  <a:pt x="980058" y="48259"/>
                </a:lnTo>
                <a:lnTo>
                  <a:pt x="973708" y="46989"/>
                </a:lnTo>
                <a:lnTo>
                  <a:pt x="970533" y="45719"/>
                </a:lnTo>
                <a:close/>
              </a:path>
              <a:path w="996950" h="617854">
                <a:moveTo>
                  <a:pt x="951991" y="0"/>
                </a:moveTo>
                <a:lnTo>
                  <a:pt x="947292" y="0"/>
                </a:lnTo>
                <a:lnTo>
                  <a:pt x="945260" y="1269"/>
                </a:lnTo>
                <a:lnTo>
                  <a:pt x="953007" y="1269"/>
                </a:lnTo>
                <a:lnTo>
                  <a:pt x="9519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4417" y="2569845"/>
            <a:ext cx="1238250" cy="372110"/>
          </a:xfrm>
          <a:custGeom>
            <a:avLst/>
            <a:gdLst/>
            <a:ahLst/>
            <a:cxnLst/>
            <a:rect l="l" t="t" r="r" b="b"/>
            <a:pathLst>
              <a:path w="1238250" h="372110">
                <a:moveTo>
                  <a:pt x="0" y="371855"/>
                </a:moveTo>
                <a:lnTo>
                  <a:pt x="1238250" y="371855"/>
                </a:lnTo>
                <a:lnTo>
                  <a:pt x="1238250" y="0"/>
                </a:lnTo>
                <a:lnTo>
                  <a:pt x="0" y="0"/>
                </a:lnTo>
                <a:lnTo>
                  <a:pt x="0" y="371855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92223" y="4929378"/>
          <a:ext cx="3414521" cy="875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346"/>
                <a:gridCol w="320801"/>
                <a:gridCol w="1849374"/>
              </a:tblGrid>
              <a:tr h="40005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sel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.ri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T w="16002">
                      <a:solidFill>
                        <a:srgbClr val="FF0000"/>
                      </a:solidFill>
                      <a:prstDash val="solid"/>
                    </a:lnT>
                    <a:lnB w="36194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bit.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T w="16002">
                      <a:solidFill>
                        <a:srgbClr val="FF0000"/>
                      </a:solidFill>
                      <a:prstDash val="solid"/>
                    </a:lnT>
                    <a:lnB w="36956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75488">
                <a:tc gridSpan="3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Rab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it.t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T w="3619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95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b="0" u="sng" spc="-50" dirty="0">
                <a:latin typeface="Courier New"/>
                <a:cs typeface="Courier New"/>
              </a:rPr>
              <a:t>Ra</a:t>
            </a:r>
            <a:r>
              <a:rPr b="0" u="sng" spc="-55" dirty="0">
                <a:latin typeface="Courier New"/>
                <a:cs typeface="Courier New"/>
              </a:rPr>
              <a:t>bbi</a:t>
            </a:r>
            <a:r>
              <a:rPr b="0" u="sng" dirty="0">
                <a:latin typeface="Courier New"/>
                <a:cs typeface="Courier New"/>
              </a:rPr>
              <a:t>t</a:t>
            </a:r>
            <a:r>
              <a:rPr b="0" u="sng" spc="-1920" dirty="0">
                <a:latin typeface="Courier New"/>
                <a:cs typeface="Courier New"/>
              </a:rPr>
              <a:t> </a:t>
            </a:r>
            <a:r>
              <a:rPr u="sng" spc="-50" dirty="0"/>
              <a:t>G</a:t>
            </a:r>
            <a:r>
              <a:rPr u="sng" spc="-55" dirty="0"/>
              <a:t>E</a:t>
            </a:r>
            <a:r>
              <a:rPr u="sng" spc="20" dirty="0"/>
              <a:t>T</a:t>
            </a:r>
            <a:r>
              <a:rPr u="sng" spc="-50" dirty="0"/>
              <a:t>T</a:t>
            </a:r>
            <a:r>
              <a:rPr u="sng" spc="-55" dirty="0"/>
              <a:t>E</a:t>
            </a:r>
            <a:r>
              <a:rPr u="sng" dirty="0"/>
              <a:t>R</a:t>
            </a:r>
            <a:r>
              <a:rPr u="sng" spc="-105" dirty="0"/>
              <a:t> </a:t>
            </a:r>
            <a:r>
              <a:rPr u="sng" spc="-55" dirty="0"/>
              <a:t>ME</a:t>
            </a:r>
            <a:r>
              <a:rPr u="sng" spc="-50" dirty="0"/>
              <a:t>THOD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25279"/>
            <a:ext cx="289369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as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abbi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(Ani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al)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6613" y="2187340"/>
            <a:ext cx="5080635" cy="354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ta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self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age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nt1=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one</a:t>
            </a:r>
            <a:r>
              <a:rPr sz="1800" dirty="0"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Ani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al.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init</a:t>
            </a:r>
            <a:r>
              <a:rPr sz="1800" u="sng" dirty="0">
                <a:latin typeface="Courier New"/>
                <a:cs typeface="Courier New"/>
              </a:rPr>
              <a:t> </a:t>
            </a:r>
            <a:r>
              <a:rPr sz="1800" u="sng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(se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1 </a:t>
            </a: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par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</a:t>
            </a: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800" marR="1644014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.ri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0" dirty="0">
                <a:latin typeface="Courier New"/>
                <a:cs typeface="Courier New"/>
              </a:rPr>
              <a:t>bit.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g </a:t>
            </a:r>
            <a:r>
              <a:rPr sz="1800" spc="-10" dirty="0">
                <a:latin typeface="Courier New"/>
                <a:cs typeface="Courier New"/>
              </a:rPr>
              <a:t>Rab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0" dirty="0">
                <a:latin typeface="Courier New"/>
                <a:cs typeface="Courier New"/>
              </a:rPr>
              <a:t>it.t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rid(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elf)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2700" marR="553085" indent="546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r(se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f.ri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).zf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ll(3) 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pare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t1(s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2700" marR="1917064" indent="546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lf.p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rent</a:t>
            </a:r>
            <a:r>
              <a:rPr sz="1800" dirty="0">
                <a:latin typeface="Courier New"/>
                <a:cs typeface="Courier New"/>
              </a:rPr>
              <a:t>1 </a:t>
            </a:r>
            <a:r>
              <a:rPr sz="1800" spc="-10" dirty="0">
                <a:latin typeface="Courier New"/>
                <a:cs typeface="Courier New"/>
              </a:rPr>
              <a:t>de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pare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t2(s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lf.p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rent</a:t>
            </a: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7764" y="2461660"/>
            <a:ext cx="1938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pare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t2=N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ne)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5829" y="2716148"/>
            <a:ext cx="4048252" cy="3823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190" y="4107723"/>
            <a:ext cx="368935" cy="1644014"/>
          </a:xfrm>
          <a:custGeom>
            <a:avLst/>
            <a:gdLst/>
            <a:ahLst/>
            <a:cxnLst/>
            <a:rect l="l" t="t" r="r" b="b"/>
            <a:pathLst>
              <a:path w="368934" h="1644014">
                <a:moveTo>
                  <a:pt x="368784" y="1643471"/>
                </a:moveTo>
                <a:lnTo>
                  <a:pt x="319970" y="1638734"/>
                </a:lnTo>
                <a:lnTo>
                  <a:pt x="275903" y="1625339"/>
                </a:lnTo>
                <a:lnTo>
                  <a:pt x="238229" y="1604512"/>
                </a:lnTo>
                <a:lnTo>
                  <a:pt x="208595" y="1577476"/>
                </a:lnTo>
                <a:lnTo>
                  <a:pt x="184434" y="1533887"/>
                </a:lnTo>
                <a:lnTo>
                  <a:pt x="179808" y="962243"/>
                </a:lnTo>
                <a:lnTo>
                  <a:pt x="179081" y="949826"/>
                </a:lnTo>
                <a:lnTo>
                  <a:pt x="162630" y="903616"/>
                </a:lnTo>
                <a:lnTo>
                  <a:pt x="137785" y="873863"/>
                </a:lnTo>
                <a:lnTo>
                  <a:pt x="104047" y="849680"/>
                </a:lnTo>
                <a:lnTo>
                  <a:pt x="63065" y="832296"/>
                </a:lnTo>
                <a:lnTo>
                  <a:pt x="16485" y="822939"/>
                </a:lnTo>
                <a:lnTo>
                  <a:pt x="0" y="821816"/>
                </a:lnTo>
                <a:lnTo>
                  <a:pt x="15773" y="821215"/>
                </a:lnTo>
                <a:lnTo>
                  <a:pt x="61150" y="812910"/>
                </a:lnTo>
                <a:lnTo>
                  <a:pt x="102006" y="795903"/>
                </a:lnTo>
                <a:lnTo>
                  <a:pt x="136280" y="771537"/>
                </a:lnTo>
                <a:lnTo>
                  <a:pt x="161909" y="741157"/>
                </a:lnTo>
                <a:lnTo>
                  <a:pt x="179066" y="693616"/>
                </a:lnTo>
                <a:lnTo>
                  <a:pt x="179808" y="140426"/>
                </a:lnTo>
                <a:lnTo>
                  <a:pt x="180536" y="128009"/>
                </a:lnTo>
                <a:lnTo>
                  <a:pt x="196986" y="81799"/>
                </a:lnTo>
                <a:lnTo>
                  <a:pt x="221832" y="52046"/>
                </a:lnTo>
                <a:lnTo>
                  <a:pt x="255569" y="27863"/>
                </a:lnTo>
                <a:lnTo>
                  <a:pt x="296551" y="10479"/>
                </a:lnTo>
                <a:lnTo>
                  <a:pt x="343131" y="1122"/>
                </a:lnTo>
                <a:lnTo>
                  <a:pt x="359617" y="0"/>
                </a:lnTo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409" y="4921758"/>
            <a:ext cx="5273675" cy="1122045"/>
          </a:xfrm>
          <a:custGeom>
            <a:avLst/>
            <a:gdLst/>
            <a:ahLst/>
            <a:cxnLst/>
            <a:rect l="l" t="t" r="r" b="b"/>
            <a:pathLst>
              <a:path w="5273675" h="1122045">
                <a:moveTo>
                  <a:pt x="5196979" y="1045679"/>
                </a:moveTo>
                <a:lnTo>
                  <a:pt x="5196979" y="1121879"/>
                </a:lnTo>
                <a:lnTo>
                  <a:pt x="5257177" y="1091780"/>
                </a:lnTo>
                <a:lnTo>
                  <a:pt x="5209679" y="1091780"/>
                </a:lnTo>
                <a:lnTo>
                  <a:pt x="5209679" y="1075778"/>
                </a:lnTo>
                <a:lnTo>
                  <a:pt x="5257177" y="1075778"/>
                </a:lnTo>
                <a:lnTo>
                  <a:pt x="5196979" y="1045679"/>
                </a:lnTo>
                <a:close/>
              </a:path>
              <a:path w="5273675" h="1122045">
                <a:moveTo>
                  <a:pt x="236613" y="0"/>
                </a:moveTo>
                <a:lnTo>
                  <a:pt x="3581" y="0"/>
                </a:lnTo>
                <a:lnTo>
                  <a:pt x="0" y="3555"/>
                </a:lnTo>
                <a:lnTo>
                  <a:pt x="0" y="1088199"/>
                </a:lnTo>
                <a:lnTo>
                  <a:pt x="3581" y="1091780"/>
                </a:lnTo>
                <a:lnTo>
                  <a:pt x="5196979" y="1091780"/>
                </a:lnTo>
                <a:lnTo>
                  <a:pt x="5196979" y="1083779"/>
                </a:lnTo>
                <a:lnTo>
                  <a:pt x="16002" y="1083779"/>
                </a:lnTo>
                <a:lnTo>
                  <a:pt x="8000" y="1075778"/>
                </a:lnTo>
                <a:lnTo>
                  <a:pt x="16002" y="1075778"/>
                </a:lnTo>
                <a:lnTo>
                  <a:pt x="16002" y="16001"/>
                </a:lnTo>
                <a:lnTo>
                  <a:pt x="8000" y="16001"/>
                </a:lnTo>
                <a:lnTo>
                  <a:pt x="16002" y="8000"/>
                </a:lnTo>
                <a:lnTo>
                  <a:pt x="236613" y="8000"/>
                </a:lnTo>
                <a:lnTo>
                  <a:pt x="236613" y="0"/>
                </a:lnTo>
                <a:close/>
              </a:path>
              <a:path w="5273675" h="1122045">
                <a:moveTo>
                  <a:pt x="5257177" y="1075778"/>
                </a:moveTo>
                <a:lnTo>
                  <a:pt x="5209679" y="1075778"/>
                </a:lnTo>
                <a:lnTo>
                  <a:pt x="5209679" y="1091780"/>
                </a:lnTo>
                <a:lnTo>
                  <a:pt x="5257177" y="1091780"/>
                </a:lnTo>
                <a:lnTo>
                  <a:pt x="5273179" y="1083779"/>
                </a:lnTo>
                <a:lnTo>
                  <a:pt x="5257177" y="1075778"/>
                </a:lnTo>
                <a:close/>
              </a:path>
              <a:path w="5273675" h="1122045">
                <a:moveTo>
                  <a:pt x="16002" y="1075778"/>
                </a:moveTo>
                <a:lnTo>
                  <a:pt x="8000" y="1075778"/>
                </a:lnTo>
                <a:lnTo>
                  <a:pt x="16002" y="1083779"/>
                </a:lnTo>
                <a:lnTo>
                  <a:pt x="16002" y="1075778"/>
                </a:lnTo>
                <a:close/>
              </a:path>
              <a:path w="5273675" h="1122045">
                <a:moveTo>
                  <a:pt x="5196979" y="1075778"/>
                </a:moveTo>
                <a:lnTo>
                  <a:pt x="16002" y="1075778"/>
                </a:lnTo>
                <a:lnTo>
                  <a:pt x="16002" y="1083779"/>
                </a:lnTo>
                <a:lnTo>
                  <a:pt x="5196979" y="1083779"/>
                </a:lnTo>
                <a:lnTo>
                  <a:pt x="5196979" y="1075778"/>
                </a:lnTo>
                <a:close/>
              </a:path>
              <a:path w="5273675" h="1122045">
                <a:moveTo>
                  <a:pt x="16002" y="8000"/>
                </a:moveTo>
                <a:lnTo>
                  <a:pt x="8000" y="16001"/>
                </a:lnTo>
                <a:lnTo>
                  <a:pt x="16002" y="16001"/>
                </a:lnTo>
                <a:lnTo>
                  <a:pt x="16002" y="8000"/>
                </a:lnTo>
                <a:close/>
              </a:path>
              <a:path w="5273675" h="1122045">
                <a:moveTo>
                  <a:pt x="236613" y="8000"/>
                </a:moveTo>
                <a:lnTo>
                  <a:pt x="16002" y="8000"/>
                </a:lnTo>
                <a:lnTo>
                  <a:pt x="16002" y="16001"/>
                </a:lnTo>
                <a:lnTo>
                  <a:pt x="236613" y="16001"/>
                </a:lnTo>
                <a:lnTo>
                  <a:pt x="236613" y="8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100" dirty="0"/>
              <a:t>W</a:t>
            </a:r>
            <a:r>
              <a:rPr spc="-55" dirty="0"/>
              <a:t>O</a:t>
            </a:r>
            <a:r>
              <a:rPr spc="-50" dirty="0"/>
              <a:t>RKIN</a:t>
            </a:r>
            <a:r>
              <a:rPr dirty="0"/>
              <a:t>G</a:t>
            </a:r>
            <a:r>
              <a:rPr spc="-125" dirty="0"/>
              <a:t> </a:t>
            </a:r>
            <a:r>
              <a:rPr spc="-50" dirty="0"/>
              <a:t>WIT</a:t>
            </a:r>
            <a:r>
              <a:rPr dirty="0"/>
              <a:t>H</a:t>
            </a:r>
            <a:r>
              <a:rPr spc="-105" dirty="0"/>
              <a:t> </a:t>
            </a:r>
            <a:r>
              <a:rPr spc="-190" dirty="0"/>
              <a:t>Y</a:t>
            </a:r>
            <a:r>
              <a:rPr spc="-55" dirty="0"/>
              <a:t>O</a:t>
            </a:r>
            <a:r>
              <a:rPr spc="-50" dirty="0"/>
              <a:t>U</a:t>
            </a:r>
            <a:r>
              <a:rPr dirty="0"/>
              <a:t>R</a:t>
            </a:r>
            <a:r>
              <a:rPr spc="-120" dirty="0"/>
              <a:t> </a:t>
            </a:r>
            <a:r>
              <a:rPr spc="-105" dirty="0"/>
              <a:t>O</a:t>
            </a:r>
            <a:r>
              <a:rPr spc="-50" dirty="0"/>
              <a:t>W</a:t>
            </a:r>
            <a:r>
              <a:rPr dirty="0"/>
              <a:t>N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TY</a:t>
            </a:r>
            <a:r>
              <a:rPr u="sng" spc="-55" dirty="0"/>
              <a:t>P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658" y="1904706"/>
            <a:ext cx="7128509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add_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(sel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ot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0" dirty="0">
                <a:latin typeface="Courier New"/>
                <a:cs typeface="Courier New"/>
              </a:rPr>
              <a:t>er)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969010" marR="5080">
              <a:lnSpc>
                <a:spcPct val="154700"/>
              </a:lnSpc>
            </a:pPr>
            <a:r>
              <a:rPr sz="1800" dirty="0">
                <a:latin typeface="Courier New"/>
                <a:cs typeface="Courier New"/>
              </a:rPr>
              <a:t>#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turn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0" dirty="0">
                <a:latin typeface="Courier New"/>
                <a:cs typeface="Courier New"/>
              </a:rPr>
              <a:t>jec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o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cla</a:t>
            </a:r>
            <a:r>
              <a:rPr sz="1800" spc="-5" dirty="0">
                <a:latin typeface="Courier New"/>
                <a:cs typeface="Courier New"/>
              </a:rPr>
              <a:t>ss </a:t>
            </a: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bbit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ther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686018"/>
            <a:ext cx="8160384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fin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+ ope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Rabbit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ances</a:t>
            </a:r>
            <a:endParaRPr sz="2600">
              <a:latin typeface="Calibri"/>
              <a:cs typeface="Calibri"/>
            </a:endParaRPr>
          </a:p>
          <a:p>
            <a:pPr marL="464820" lvl="1" indent="-251460">
              <a:lnSpc>
                <a:spcPts val="2735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  <a:tab pos="659701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4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1	+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r2</a:t>
            </a:r>
            <a:endParaRPr sz="2400">
              <a:latin typeface="Courier New"/>
              <a:cs typeface="Courier New"/>
            </a:endParaRPr>
          </a:p>
          <a:p>
            <a:pPr marL="54864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whe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2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Rabbi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ances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4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Rabbi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ance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4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1800" spc="-5" dirty="0">
                <a:latin typeface="Courier New"/>
                <a:cs typeface="Courier New"/>
              </a:rPr>
              <a:t>sel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oth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5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othe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  <a:tab pos="1129030" algn="l"/>
                <a:tab pos="222631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u="sng" dirty="0">
                <a:latin typeface="Calibri"/>
                <a:cs typeface="Calibri"/>
              </a:rPr>
              <a:t> 	</a:t>
            </a:r>
            <a:r>
              <a:rPr sz="2400" spc="-5" dirty="0">
                <a:latin typeface="Courier New"/>
                <a:cs typeface="Courier New"/>
              </a:rPr>
              <a:t>init</a:t>
            </a:r>
            <a:r>
              <a:rPr sz="2400" u="sng" dirty="0">
                <a:latin typeface="Calibri"/>
                <a:cs typeface="Calibri"/>
              </a:rPr>
              <a:t> 	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parent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2400" b="1" spc="-9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parent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2400" b="1" spc="-919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type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Rabbit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477" y="3280155"/>
            <a:ext cx="14255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Rabbi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-11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1800" u="sng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816" y="3321125"/>
            <a:ext cx="48133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init</a:t>
            </a:r>
            <a:r>
              <a:rPr sz="1400" u="sng" spc="-5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(s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lf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age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par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nt1=None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par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nt2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None)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7779" y="3016377"/>
            <a:ext cx="83185" cy="245745"/>
          </a:xfrm>
          <a:custGeom>
            <a:avLst/>
            <a:gdLst/>
            <a:ahLst/>
            <a:cxnLst/>
            <a:rect l="l" t="t" r="r" b="b"/>
            <a:pathLst>
              <a:path w="83185" h="245745">
                <a:moveTo>
                  <a:pt x="37859" y="72612"/>
                </a:moveTo>
                <a:lnTo>
                  <a:pt x="0" y="241681"/>
                </a:lnTo>
                <a:lnTo>
                  <a:pt x="15494" y="245237"/>
                </a:lnTo>
                <a:lnTo>
                  <a:pt x="53485" y="76111"/>
                </a:lnTo>
                <a:lnTo>
                  <a:pt x="37859" y="72612"/>
                </a:lnTo>
                <a:close/>
              </a:path>
              <a:path w="83185" h="245745">
                <a:moveTo>
                  <a:pt x="77244" y="60198"/>
                </a:moveTo>
                <a:lnTo>
                  <a:pt x="40640" y="60198"/>
                </a:lnTo>
                <a:lnTo>
                  <a:pt x="56261" y="63754"/>
                </a:lnTo>
                <a:lnTo>
                  <a:pt x="53485" y="76111"/>
                </a:lnTo>
                <a:lnTo>
                  <a:pt x="82804" y="82677"/>
                </a:lnTo>
                <a:lnTo>
                  <a:pt x="77244" y="60198"/>
                </a:lnTo>
                <a:close/>
              </a:path>
              <a:path w="83185" h="245745">
                <a:moveTo>
                  <a:pt x="40640" y="60198"/>
                </a:moveTo>
                <a:lnTo>
                  <a:pt x="37859" y="72612"/>
                </a:lnTo>
                <a:lnTo>
                  <a:pt x="53485" y="76111"/>
                </a:lnTo>
                <a:lnTo>
                  <a:pt x="56261" y="63754"/>
                </a:lnTo>
                <a:lnTo>
                  <a:pt x="40640" y="60198"/>
                </a:lnTo>
                <a:close/>
              </a:path>
              <a:path w="83185" h="245745">
                <a:moveTo>
                  <a:pt x="62357" y="0"/>
                </a:moveTo>
                <a:lnTo>
                  <a:pt x="8509" y="66040"/>
                </a:lnTo>
                <a:lnTo>
                  <a:pt x="37859" y="72612"/>
                </a:lnTo>
                <a:lnTo>
                  <a:pt x="40640" y="60198"/>
                </a:lnTo>
                <a:lnTo>
                  <a:pt x="77244" y="60198"/>
                </a:lnTo>
                <a:lnTo>
                  <a:pt x="623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7634" y="3016376"/>
            <a:ext cx="114935" cy="247015"/>
          </a:xfrm>
          <a:custGeom>
            <a:avLst/>
            <a:gdLst/>
            <a:ahLst/>
            <a:cxnLst/>
            <a:rect l="l" t="t" r="r" b="b"/>
            <a:pathLst>
              <a:path w="114935" h="247014">
                <a:moveTo>
                  <a:pt x="42568" y="67289"/>
                </a:moveTo>
                <a:lnTo>
                  <a:pt x="27837" y="73406"/>
                </a:lnTo>
                <a:lnTo>
                  <a:pt x="99695" y="246507"/>
                </a:lnTo>
                <a:lnTo>
                  <a:pt x="114554" y="240411"/>
                </a:lnTo>
                <a:lnTo>
                  <a:pt x="42568" y="67289"/>
                </a:lnTo>
                <a:close/>
              </a:path>
              <a:path w="114935" h="247014">
                <a:moveTo>
                  <a:pt x="5969" y="0"/>
                </a:moveTo>
                <a:lnTo>
                  <a:pt x="0" y="84963"/>
                </a:lnTo>
                <a:lnTo>
                  <a:pt x="27837" y="73406"/>
                </a:lnTo>
                <a:lnTo>
                  <a:pt x="22987" y="61722"/>
                </a:lnTo>
                <a:lnTo>
                  <a:pt x="37719" y="55626"/>
                </a:lnTo>
                <a:lnTo>
                  <a:pt x="70211" y="55626"/>
                </a:lnTo>
                <a:lnTo>
                  <a:pt x="5969" y="0"/>
                </a:lnTo>
                <a:close/>
              </a:path>
              <a:path w="114935" h="247014">
                <a:moveTo>
                  <a:pt x="37719" y="55626"/>
                </a:moveTo>
                <a:lnTo>
                  <a:pt x="22987" y="61722"/>
                </a:lnTo>
                <a:lnTo>
                  <a:pt x="27837" y="73406"/>
                </a:lnTo>
                <a:lnTo>
                  <a:pt x="42568" y="67289"/>
                </a:lnTo>
                <a:lnTo>
                  <a:pt x="37719" y="55626"/>
                </a:lnTo>
                <a:close/>
              </a:path>
              <a:path w="114935" h="247014">
                <a:moveTo>
                  <a:pt x="70211" y="55626"/>
                </a:moveTo>
                <a:lnTo>
                  <a:pt x="37719" y="55626"/>
                </a:lnTo>
                <a:lnTo>
                  <a:pt x="42568" y="67289"/>
                </a:lnTo>
                <a:lnTo>
                  <a:pt x="70358" y="55753"/>
                </a:lnTo>
                <a:lnTo>
                  <a:pt x="70211" y="556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7814" y="3012566"/>
            <a:ext cx="549275" cy="254635"/>
          </a:xfrm>
          <a:custGeom>
            <a:avLst/>
            <a:gdLst/>
            <a:ahLst/>
            <a:cxnLst/>
            <a:rect l="l" t="t" r="r" b="b"/>
            <a:pathLst>
              <a:path w="549275" h="254635">
                <a:moveTo>
                  <a:pt x="72830" y="27534"/>
                </a:moveTo>
                <a:lnTo>
                  <a:pt x="66331" y="42129"/>
                </a:lnTo>
                <a:lnTo>
                  <a:pt x="542671" y="254635"/>
                </a:lnTo>
                <a:lnTo>
                  <a:pt x="549148" y="240030"/>
                </a:lnTo>
                <a:lnTo>
                  <a:pt x="72830" y="27534"/>
                </a:lnTo>
                <a:close/>
              </a:path>
              <a:path w="549275" h="254635">
                <a:moveTo>
                  <a:pt x="85090" y="0"/>
                </a:moveTo>
                <a:lnTo>
                  <a:pt x="0" y="3810"/>
                </a:lnTo>
                <a:lnTo>
                  <a:pt x="54102" y="69596"/>
                </a:lnTo>
                <a:lnTo>
                  <a:pt x="66331" y="42129"/>
                </a:lnTo>
                <a:lnTo>
                  <a:pt x="54737" y="36957"/>
                </a:lnTo>
                <a:lnTo>
                  <a:pt x="61214" y="22352"/>
                </a:lnTo>
                <a:lnTo>
                  <a:pt x="75137" y="22352"/>
                </a:lnTo>
                <a:lnTo>
                  <a:pt x="85090" y="0"/>
                </a:lnTo>
                <a:close/>
              </a:path>
              <a:path w="549275" h="254635">
                <a:moveTo>
                  <a:pt x="61214" y="22352"/>
                </a:moveTo>
                <a:lnTo>
                  <a:pt x="54737" y="36957"/>
                </a:lnTo>
                <a:lnTo>
                  <a:pt x="66331" y="42129"/>
                </a:lnTo>
                <a:lnTo>
                  <a:pt x="72830" y="27534"/>
                </a:lnTo>
                <a:lnTo>
                  <a:pt x="61214" y="22352"/>
                </a:lnTo>
                <a:close/>
              </a:path>
              <a:path w="549275" h="254635">
                <a:moveTo>
                  <a:pt x="75137" y="22352"/>
                </a:moveTo>
                <a:lnTo>
                  <a:pt x="61214" y="22352"/>
                </a:lnTo>
                <a:lnTo>
                  <a:pt x="72830" y="27534"/>
                </a:lnTo>
                <a:lnTo>
                  <a:pt x="75137" y="223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57009"/>
            <a:ext cx="784034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20"/>
              </a:lnSpc>
            </a:pPr>
            <a:r>
              <a:rPr spc="-60" dirty="0"/>
              <a:t>S</a:t>
            </a:r>
            <a:r>
              <a:rPr spc="-55" dirty="0"/>
              <a:t>P</a:t>
            </a:r>
            <a:r>
              <a:rPr spc="-95" dirty="0"/>
              <a:t>E</a:t>
            </a:r>
            <a:r>
              <a:rPr spc="-50" dirty="0"/>
              <a:t>CIA</a:t>
            </a:r>
            <a:r>
              <a:rPr dirty="0"/>
              <a:t>L</a:t>
            </a:r>
            <a:r>
              <a:rPr spc="-95" dirty="0"/>
              <a:t> </a:t>
            </a:r>
            <a:r>
              <a:rPr spc="-50" dirty="0"/>
              <a:t>MET</a:t>
            </a:r>
            <a:r>
              <a:rPr spc="-55" dirty="0"/>
              <a:t>HO</a:t>
            </a:r>
            <a:r>
              <a:rPr dirty="0"/>
              <a:t>D</a:t>
            </a:r>
            <a:r>
              <a:rPr spc="-105" dirty="0"/>
              <a:t> </a:t>
            </a:r>
            <a:r>
              <a:rPr spc="-185" dirty="0"/>
              <a:t>T</a:t>
            </a:r>
            <a:r>
              <a:rPr dirty="0"/>
              <a:t>O</a:t>
            </a:r>
          </a:p>
          <a:p>
            <a:pPr marL="12700">
              <a:lnSpc>
                <a:spcPts val="5320"/>
              </a:lnSpc>
              <a:tabLst>
                <a:tab pos="7827009" algn="l"/>
              </a:tabLst>
            </a:pP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M</a:t>
            </a:r>
            <a:r>
              <a:rPr u="sng" spc="-434" dirty="0"/>
              <a:t>P</a:t>
            </a:r>
            <a:r>
              <a:rPr u="sng" spc="-50" dirty="0"/>
              <a:t>AR</a:t>
            </a:r>
            <a:r>
              <a:rPr u="sng" spc="-5" dirty="0"/>
              <a:t>E</a:t>
            </a:r>
            <a:r>
              <a:rPr u="sng" spc="-114" dirty="0"/>
              <a:t> </a:t>
            </a:r>
            <a:r>
              <a:rPr u="sng" spc="-50" dirty="0"/>
              <a:t>T</a:t>
            </a:r>
            <a:r>
              <a:rPr u="sng" spc="-105" dirty="0"/>
              <a:t>W</a:t>
            </a:r>
            <a:r>
              <a:rPr u="sng" dirty="0"/>
              <a:t>O</a:t>
            </a:r>
            <a:r>
              <a:rPr u="sng" spc="-105" dirty="0"/>
              <a:t> </a:t>
            </a:r>
            <a:r>
              <a:rPr b="0" u="sng" spc="-50" dirty="0">
                <a:latin typeface="Courier New"/>
                <a:cs typeface="Courier New"/>
              </a:rPr>
              <a:t>Ra</a:t>
            </a:r>
            <a:r>
              <a:rPr b="0" u="sng" spc="-55" dirty="0">
                <a:latin typeface="Courier New"/>
                <a:cs typeface="Courier New"/>
              </a:rPr>
              <a:t>bbit</a:t>
            </a:r>
            <a:r>
              <a:rPr b="0" u="sng" dirty="0">
                <a:latin typeface="Courier New"/>
                <a:cs typeface="Courier New"/>
              </a:rPr>
              <a:t>s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2873"/>
            <a:ext cx="7625715" cy="93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ts val="2735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decid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abbits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5" dirty="0">
                <a:latin typeface="Courier New"/>
                <a:cs typeface="Courier New"/>
              </a:rPr>
              <a:t>de</a:t>
            </a:r>
            <a:r>
              <a:rPr sz="1500" dirty="0">
                <a:latin typeface="Courier New"/>
                <a:cs typeface="Courier New"/>
              </a:rPr>
              <a:t>f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u="sng" dirty="0">
                <a:latin typeface="Courier New"/>
                <a:cs typeface="Courier New"/>
              </a:rPr>
              <a:t>  </a:t>
            </a:r>
            <a:r>
              <a:rPr sz="1500" spc="-5" dirty="0">
                <a:latin typeface="Courier New"/>
                <a:cs typeface="Courier New"/>
              </a:rPr>
              <a:t>e</a:t>
            </a:r>
            <a:r>
              <a:rPr sz="1500" dirty="0">
                <a:latin typeface="Courier New"/>
                <a:cs typeface="Courier New"/>
              </a:rPr>
              <a:t>q</a:t>
            </a:r>
            <a:r>
              <a:rPr sz="1500" u="sng" dirty="0">
                <a:latin typeface="Courier New"/>
                <a:cs typeface="Courier New"/>
              </a:rPr>
              <a:t> </a:t>
            </a:r>
            <a:r>
              <a:rPr sz="1500" u="sng" spc="-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(self</a:t>
            </a:r>
            <a:r>
              <a:rPr sz="1500" dirty="0">
                <a:latin typeface="Courier New"/>
                <a:cs typeface="Courier New"/>
              </a:rPr>
              <a:t>, </a:t>
            </a:r>
            <a:r>
              <a:rPr sz="1500" spc="-5" dirty="0">
                <a:latin typeface="Courier New"/>
                <a:cs typeface="Courier New"/>
              </a:rPr>
              <a:t>other):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628" y="2891408"/>
            <a:ext cx="1506220" cy="32321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parents_same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3614" y="2899617"/>
            <a:ext cx="49403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</a:pP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" dirty="0">
                <a:latin typeface="Courier New"/>
                <a:cs typeface="Courier New"/>
              </a:rPr>
              <a:t> self.parent1.ri</a:t>
            </a:r>
            <a:r>
              <a:rPr sz="1500" dirty="0">
                <a:latin typeface="Courier New"/>
                <a:cs typeface="Courier New"/>
              </a:rPr>
              <a:t>d </a:t>
            </a:r>
            <a:r>
              <a:rPr sz="1500" spc="-5" dirty="0">
                <a:latin typeface="Courier New"/>
                <a:cs typeface="Courier New"/>
              </a:rPr>
              <a:t>=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other.parent1.ri</a:t>
            </a:r>
            <a:r>
              <a:rPr sz="1500" dirty="0">
                <a:latin typeface="Courier New"/>
                <a:cs typeface="Courier New"/>
              </a:rPr>
              <a:t>d \ </a:t>
            </a:r>
            <a:r>
              <a:rPr sz="1500" spc="-5" dirty="0">
                <a:latin typeface="Courier New"/>
                <a:cs typeface="Courier New"/>
              </a:rPr>
              <a:t>an</a:t>
            </a:r>
            <a:r>
              <a:rPr sz="1500" dirty="0">
                <a:latin typeface="Courier New"/>
                <a:cs typeface="Courier New"/>
              </a:rPr>
              <a:t>d </a:t>
            </a:r>
            <a:r>
              <a:rPr sz="1500" spc="-5" dirty="0">
                <a:latin typeface="Courier New"/>
                <a:cs typeface="Courier New"/>
              </a:rPr>
              <a:t>self.parent2.ri</a:t>
            </a:r>
            <a:r>
              <a:rPr sz="1500" dirty="0">
                <a:latin typeface="Courier New"/>
                <a:cs typeface="Courier New"/>
              </a:rPr>
              <a:t>d </a:t>
            </a:r>
            <a:r>
              <a:rPr sz="1500" spc="-5" dirty="0">
                <a:latin typeface="Courier New"/>
                <a:cs typeface="Courier New"/>
              </a:rPr>
              <a:t>=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other.parent2.rid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628" y="3426333"/>
            <a:ext cx="1930400" cy="32258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parents_opposite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0814" y="3448256"/>
            <a:ext cx="49403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</a:pP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" dirty="0">
                <a:latin typeface="Courier New"/>
                <a:cs typeface="Courier New"/>
              </a:rPr>
              <a:t> self.parent2.ri</a:t>
            </a:r>
            <a:r>
              <a:rPr sz="1500" dirty="0">
                <a:latin typeface="Courier New"/>
                <a:cs typeface="Courier New"/>
              </a:rPr>
              <a:t>d </a:t>
            </a:r>
            <a:r>
              <a:rPr sz="1500" spc="-5" dirty="0">
                <a:latin typeface="Courier New"/>
                <a:cs typeface="Courier New"/>
              </a:rPr>
              <a:t>=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other.parent1.ri</a:t>
            </a:r>
            <a:r>
              <a:rPr sz="1500" dirty="0">
                <a:latin typeface="Courier New"/>
                <a:cs typeface="Courier New"/>
              </a:rPr>
              <a:t>d \ </a:t>
            </a:r>
            <a:r>
              <a:rPr sz="1500" spc="-5" dirty="0">
                <a:latin typeface="Courier New"/>
                <a:cs typeface="Courier New"/>
              </a:rPr>
              <a:t>an</a:t>
            </a:r>
            <a:r>
              <a:rPr sz="1500" dirty="0">
                <a:latin typeface="Courier New"/>
                <a:cs typeface="Courier New"/>
              </a:rPr>
              <a:t>d </a:t>
            </a:r>
            <a:r>
              <a:rPr sz="1500" spc="-5" dirty="0">
                <a:latin typeface="Courier New"/>
                <a:cs typeface="Courier New"/>
              </a:rPr>
              <a:t>self.parent1.ri</a:t>
            </a:r>
            <a:r>
              <a:rPr sz="1500" dirty="0">
                <a:latin typeface="Courier New"/>
                <a:cs typeface="Courier New"/>
              </a:rPr>
              <a:t>d </a:t>
            </a:r>
            <a:r>
              <a:rPr sz="1500" spc="-5" dirty="0">
                <a:latin typeface="Courier New"/>
                <a:cs typeface="Courier New"/>
              </a:rPr>
              <a:t>=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other.parent2.rid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3996896"/>
            <a:ext cx="7952740" cy="256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retur</a:t>
            </a:r>
            <a:r>
              <a:rPr sz="1500" dirty="0">
                <a:latin typeface="Courier New"/>
                <a:cs typeface="Courier New"/>
              </a:rPr>
              <a:t>n </a:t>
            </a:r>
            <a:r>
              <a:rPr sz="1500" spc="-5" dirty="0">
                <a:latin typeface="Courier New"/>
                <a:cs typeface="Courier New"/>
              </a:rPr>
              <a:t>parents_sam</a:t>
            </a:r>
            <a:r>
              <a:rPr sz="1500" dirty="0">
                <a:latin typeface="Courier New"/>
                <a:cs typeface="Courier New"/>
              </a:rPr>
              <a:t>e</a:t>
            </a:r>
            <a:r>
              <a:rPr sz="1500" spc="-5" dirty="0">
                <a:latin typeface="Courier New"/>
                <a:cs typeface="Courier New"/>
              </a:rPr>
              <a:t> o</a:t>
            </a:r>
            <a:r>
              <a:rPr sz="1500" dirty="0">
                <a:latin typeface="Courier New"/>
                <a:cs typeface="Courier New"/>
              </a:rPr>
              <a:t>r </a:t>
            </a:r>
            <a:r>
              <a:rPr sz="1500" spc="-5" dirty="0">
                <a:latin typeface="Courier New"/>
                <a:cs typeface="Courier New"/>
              </a:rPr>
              <a:t>parents_opposite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20345" indent="-207645">
              <a:lnSpc>
                <a:spcPct val="100000"/>
              </a:lnSpc>
              <a:spcBef>
                <a:spcPts val="89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ompa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ids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" dirty="0">
                <a:latin typeface="Calibri"/>
                <a:cs typeface="Calibri"/>
              </a:rPr>
              <a:t> sinc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ids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(du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220345" indent="-207645">
              <a:lnSpc>
                <a:spcPct val="100000"/>
              </a:lnSpc>
              <a:spcBef>
                <a:spcPts val="57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ou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ompa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 di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ectly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560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th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self.parent</a:t>
            </a:r>
            <a:r>
              <a:rPr sz="1600" dirty="0">
                <a:latin typeface="Courier New"/>
                <a:cs typeface="Courier New"/>
              </a:rPr>
              <a:t>1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other.paren</a:t>
            </a:r>
            <a:r>
              <a:rPr sz="1600" dirty="0">
                <a:latin typeface="Courier New"/>
                <a:cs typeface="Courier New"/>
              </a:rPr>
              <a:t>t1</a:t>
            </a:r>
            <a:endParaRPr sz="1600">
              <a:latin typeface="Courier New"/>
              <a:cs typeface="Courier New"/>
            </a:endParaRPr>
          </a:p>
          <a:p>
            <a:pPr marL="396240" marR="5080" lvl="1" indent="-182880">
              <a:lnSpc>
                <a:spcPct val="120000"/>
              </a:lnSpc>
              <a:buClr>
                <a:srgbClr val="585858"/>
              </a:buClr>
              <a:buFont typeface="Arial"/>
              <a:buChar char="•"/>
              <a:tabLst>
                <a:tab pos="460375" algn="l"/>
                <a:tab pos="2171065" algn="l"/>
                <a:tab pos="2724785" algn="l"/>
              </a:tabLst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alls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u="sng" dirty="0">
                <a:latin typeface="Calibri"/>
                <a:cs typeface="Calibri"/>
              </a:rPr>
              <a:t> 	</a:t>
            </a:r>
            <a:r>
              <a:rPr sz="1600" spc="-5" dirty="0">
                <a:latin typeface="Courier New"/>
                <a:cs typeface="Courier New"/>
              </a:rPr>
              <a:t>eq</a:t>
            </a:r>
            <a:r>
              <a:rPr sz="1600" u="sng" dirty="0">
                <a:latin typeface="Courier New"/>
                <a:cs typeface="Courier New"/>
              </a:rPr>
              <a:t> 	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thod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er 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er 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 c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" dirty="0">
                <a:latin typeface="Calibri"/>
                <a:cs typeface="Calibri"/>
              </a:rPr>
              <a:t> o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Non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0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and gi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AttributeErr</a:t>
            </a:r>
            <a:r>
              <a:rPr sz="1600" dirty="0">
                <a:latin typeface="Courier New"/>
                <a:cs typeface="Courier New"/>
              </a:rPr>
              <a:t>or</a:t>
            </a:r>
            <a:r>
              <a:rPr sz="1600" spc="-434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tries 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d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1800" spc="-5" dirty="0">
                <a:latin typeface="Courier New"/>
                <a:cs typeface="Courier New"/>
              </a:rPr>
              <a:t>None</a:t>
            </a:r>
            <a:r>
              <a:rPr sz="1800" spc="-10" dirty="0">
                <a:latin typeface="Courier New"/>
                <a:cs typeface="Courier New"/>
              </a:rPr>
              <a:t>.pare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534" y="3360165"/>
            <a:ext cx="788885" cy="462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5" dirty="0"/>
              <a:t>O</a:t>
            </a:r>
            <a:r>
              <a:rPr spc="-50" dirty="0"/>
              <a:t>B</a:t>
            </a:r>
            <a:r>
              <a:rPr spc="-60" dirty="0"/>
              <a:t>J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dirty="0"/>
              <a:t>T</a:t>
            </a:r>
            <a:r>
              <a:rPr spc="-90" dirty="0"/>
              <a:t> </a:t>
            </a:r>
            <a:r>
              <a:rPr spc="-55" dirty="0"/>
              <a:t>O</a:t>
            </a:r>
            <a:r>
              <a:rPr spc="-50" dirty="0"/>
              <a:t>RI</a:t>
            </a:r>
            <a:r>
              <a:rPr spc="-55" dirty="0"/>
              <a:t>E</a:t>
            </a:r>
            <a:r>
              <a:rPr spc="-50" dirty="0"/>
              <a:t>NT</a:t>
            </a:r>
            <a:r>
              <a:rPr spc="-55" dirty="0"/>
              <a:t>E</a:t>
            </a:r>
            <a:r>
              <a:rPr dirty="0"/>
              <a:t>D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5" dirty="0"/>
              <a:t>P</a:t>
            </a:r>
            <a:r>
              <a:rPr u="sng" spc="-100" dirty="0"/>
              <a:t>R</a:t>
            </a:r>
            <a:r>
              <a:rPr u="sng" spc="-50" dirty="0"/>
              <a:t>OG</a:t>
            </a:r>
            <a:r>
              <a:rPr u="sng" spc="-55" dirty="0"/>
              <a:t>RA</a:t>
            </a:r>
            <a:r>
              <a:rPr u="sng" spc="-60" dirty="0"/>
              <a:t>MM</a:t>
            </a:r>
            <a:r>
              <a:rPr u="sng" spc="-50" dirty="0"/>
              <a:t>I</a:t>
            </a:r>
            <a:r>
              <a:rPr u="sng" spc="-55" dirty="0"/>
              <a:t>N</a:t>
            </a:r>
            <a:r>
              <a:rPr u="sng" dirty="0"/>
              <a:t>G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571615" cy="337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ol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ection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ani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orm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sion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acc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orm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onsi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manner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add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ompl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xity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ts val="2965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95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mechanism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omposit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amming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0259" y="2543238"/>
            <a:ext cx="3491865" cy="256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7980">
              <a:lnSpc>
                <a:spcPts val="2810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imp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 </a:t>
            </a:r>
            <a:r>
              <a:rPr sz="2600" spc="-10" dirty="0">
                <a:latin typeface="Calibri"/>
                <a:cs typeface="Calibri"/>
              </a:rPr>
              <a:t>objec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class</a:t>
            </a:r>
            <a:endParaRPr sz="2600">
              <a:latin typeface="Calibri"/>
              <a:cs typeface="Calibri"/>
            </a:endParaRPr>
          </a:p>
          <a:p>
            <a:pPr marL="464820" indent="-251460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fin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464820" indent="-251460">
              <a:lnSpc>
                <a:spcPts val="2735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tribu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39624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(WH</a:t>
            </a:r>
            <a:r>
              <a:rPr sz="2400" spc="-19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object)</a:t>
            </a:r>
            <a:endParaRPr sz="2400">
              <a:latin typeface="Calibri"/>
              <a:cs typeface="Calibri"/>
            </a:endParaRPr>
          </a:p>
          <a:p>
            <a:pPr marL="464820" indent="-251460">
              <a:lnSpc>
                <a:spcPts val="2735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thods</a:t>
            </a:r>
            <a:endParaRPr sz="2400">
              <a:latin typeface="Calibri"/>
              <a:cs typeface="Calibri"/>
            </a:endParaRPr>
          </a:p>
          <a:p>
            <a:pPr marL="39624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(H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us</a:t>
            </a:r>
            <a:r>
              <a:rPr sz="2400" dirty="0">
                <a:latin typeface="Calibri"/>
                <a:cs typeface="Calibri"/>
              </a:rPr>
              <a:t>e the</a:t>
            </a:r>
            <a:r>
              <a:rPr sz="2400" spc="-5" dirty="0">
                <a:latin typeface="Calibri"/>
                <a:cs typeface="Calibri"/>
              </a:rPr>
              <a:t> object)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953" y="2543238"/>
            <a:ext cx="3831590" cy="182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usi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in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ode</a:t>
            </a:r>
            <a:endParaRPr sz="2600">
              <a:latin typeface="Calibri"/>
              <a:cs typeface="Calibri"/>
            </a:endParaRPr>
          </a:p>
          <a:p>
            <a:pPr marL="396240" marR="530860" indent="-182880">
              <a:lnSpc>
                <a:spcPts val="2590"/>
              </a:lnSpc>
              <a:spcBef>
                <a:spcPts val="40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ances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464820" indent="-251460">
              <a:lnSpc>
                <a:spcPct val="100000"/>
              </a:lnSpc>
              <a:spcBef>
                <a:spcPts val="27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ope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0259" y="1881142"/>
            <a:ext cx="59759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0" dirty="0">
                <a:latin typeface="Calibri"/>
                <a:cs typeface="Calibri"/>
              </a:rPr>
              <a:t>wri</a:t>
            </a:r>
            <a:r>
              <a:rPr sz="2600" b="0" spc="-35" dirty="0">
                <a:latin typeface="Calibri"/>
                <a:cs typeface="Calibri"/>
              </a:rPr>
              <a:t>t</a:t>
            </a:r>
            <a:r>
              <a:rPr sz="2600" b="0" spc="-5" dirty="0">
                <a:latin typeface="Calibri"/>
                <a:cs typeface="Calibri"/>
              </a:rPr>
              <a:t>e</a:t>
            </a:r>
            <a:r>
              <a:rPr sz="2600" b="0" spc="10" dirty="0">
                <a:latin typeface="Calibri"/>
                <a:cs typeface="Calibri"/>
              </a:rPr>
              <a:t> </a:t>
            </a:r>
            <a:r>
              <a:rPr sz="2600" b="0" spc="-35" dirty="0">
                <a:latin typeface="Calibri"/>
                <a:cs typeface="Calibri"/>
              </a:rPr>
              <a:t>c</a:t>
            </a:r>
            <a:r>
              <a:rPr sz="2600" b="0" spc="-5" dirty="0">
                <a:latin typeface="Calibri"/>
                <a:cs typeface="Calibri"/>
              </a:rPr>
              <a:t>od</a:t>
            </a:r>
            <a:r>
              <a:rPr sz="2600" b="0" dirty="0">
                <a:latin typeface="Calibri"/>
                <a:cs typeface="Calibri"/>
              </a:rPr>
              <a:t>e </a:t>
            </a:r>
            <a:r>
              <a:rPr sz="2600" b="0" spc="-10" dirty="0">
                <a:latin typeface="Calibri"/>
                <a:cs typeface="Calibri"/>
              </a:rPr>
              <a:t>f</a:t>
            </a:r>
            <a:r>
              <a:rPr sz="2600" b="0" spc="-50" dirty="0">
                <a:latin typeface="Calibri"/>
                <a:cs typeface="Calibri"/>
              </a:rPr>
              <a:t>r</a:t>
            </a:r>
            <a:r>
              <a:rPr sz="2600" b="0" spc="-5" dirty="0">
                <a:latin typeface="Calibri"/>
                <a:cs typeface="Calibri"/>
              </a:rPr>
              <a:t>o</a:t>
            </a:r>
            <a:r>
              <a:rPr sz="2600" b="0" dirty="0">
                <a:latin typeface="Calibri"/>
                <a:cs typeface="Calibri"/>
              </a:rPr>
              <a:t>m </a:t>
            </a:r>
            <a:r>
              <a:rPr sz="2600" b="0" spc="-5" dirty="0">
                <a:latin typeface="Calibri"/>
                <a:cs typeface="Calibri"/>
              </a:rPr>
              <a:t>t</a:t>
            </a:r>
            <a:r>
              <a:rPr sz="2600" b="0" spc="-30" dirty="0">
                <a:latin typeface="Calibri"/>
                <a:cs typeface="Calibri"/>
              </a:rPr>
              <a:t>w</a:t>
            </a:r>
            <a:r>
              <a:rPr sz="2600" b="0" dirty="0">
                <a:latin typeface="Calibri"/>
                <a:cs typeface="Calibri"/>
              </a:rPr>
              <a:t>o</a:t>
            </a:r>
            <a:r>
              <a:rPr sz="2600" b="0" spc="5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di</a:t>
            </a:r>
            <a:r>
              <a:rPr sz="2600" b="0" spc="-25" dirty="0">
                <a:latin typeface="Calibri"/>
                <a:cs typeface="Calibri"/>
              </a:rPr>
              <a:t>f</a:t>
            </a:r>
            <a:r>
              <a:rPr sz="2600" b="0" spc="-70" dirty="0">
                <a:latin typeface="Calibri"/>
                <a:cs typeface="Calibri"/>
              </a:rPr>
              <a:t>f</a:t>
            </a:r>
            <a:r>
              <a:rPr sz="2600" b="0" spc="-5" dirty="0">
                <a:latin typeface="Calibri"/>
                <a:cs typeface="Calibri"/>
              </a:rPr>
              <a:t>e</a:t>
            </a:r>
            <a:r>
              <a:rPr sz="2600" b="0" spc="-50" dirty="0">
                <a:latin typeface="Calibri"/>
                <a:cs typeface="Calibri"/>
              </a:rPr>
              <a:t>r</a:t>
            </a:r>
            <a:r>
              <a:rPr sz="2600" b="0" dirty="0">
                <a:latin typeface="Calibri"/>
                <a:cs typeface="Calibri"/>
              </a:rPr>
              <a:t>e</a:t>
            </a:r>
            <a:r>
              <a:rPr sz="2600" b="0" spc="-30" dirty="0">
                <a:latin typeface="Calibri"/>
                <a:cs typeface="Calibri"/>
              </a:rPr>
              <a:t>n</a:t>
            </a:r>
            <a:r>
              <a:rPr sz="2600" b="0" dirty="0">
                <a:latin typeface="Calibri"/>
                <a:cs typeface="Calibri"/>
              </a:rPr>
              <a:t>t </a:t>
            </a:r>
            <a:r>
              <a:rPr sz="2600" b="0" spc="-5" dirty="0">
                <a:latin typeface="Calibri"/>
                <a:cs typeface="Calibri"/>
              </a:rPr>
              <a:t>p</a:t>
            </a:r>
            <a:r>
              <a:rPr sz="2600" b="0" spc="-10" dirty="0">
                <a:latin typeface="Calibri"/>
                <a:cs typeface="Calibri"/>
              </a:rPr>
              <a:t>e</a:t>
            </a:r>
            <a:r>
              <a:rPr sz="2600" b="0" spc="-50" dirty="0">
                <a:latin typeface="Calibri"/>
                <a:cs typeface="Calibri"/>
              </a:rPr>
              <a:t>r</a:t>
            </a:r>
            <a:r>
              <a:rPr sz="2600" b="0" spc="-5" dirty="0">
                <a:latin typeface="Calibri"/>
                <a:cs typeface="Calibri"/>
              </a:rPr>
              <a:t>spect</a:t>
            </a:r>
            <a:r>
              <a:rPr sz="2600" b="0" spc="-10" dirty="0">
                <a:latin typeface="Calibri"/>
                <a:cs typeface="Calibri"/>
              </a:rPr>
              <a:t>i</a:t>
            </a:r>
            <a:r>
              <a:rPr sz="2600" b="0" spc="-30" dirty="0">
                <a:latin typeface="Calibri"/>
                <a:cs typeface="Calibri"/>
              </a:rPr>
              <a:t>v</a:t>
            </a:r>
            <a:r>
              <a:rPr sz="2600" b="0" spc="-5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2860" y="2623185"/>
            <a:ext cx="0" cy="2451735"/>
          </a:xfrm>
          <a:custGeom>
            <a:avLst/>
            <a:gdLst/>
            <a:ahLst/>
            <a:cxnLst/>
            <a:rect l="l" t="t" r="r" b="b"/>
            <a:pathLst>
              <a:path h="2451735">
                <a:moveTo>
                  <a:pt x="0" y="0"/>
                </a:moveTo>
                <a:lnTo>
                  <a:pt x="0" y="245173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9950" y="521716"/>
          <a:ext cx="7500618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74"/>
                <a:gridCol w="773215"/>
                <a:gridCol w="3055329"/>
              </a:tblGrid>
              <a:tr h="61553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IM</a:t>
                      </a:r>
                      <a:r>
                        <a:rPr sz="4300" b="0" spc="-55" dirty="0">
                          <a:latin typeface="Calibri Light"/>
                          <a:cs typeface="Calibri Light"/>
                        </a:rPr>
                        <a:t>PLE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M</a:t>
                      </a:r>
                      <a:r>
                        <a:rPr sz="4300" b="0" spc="-55" dirty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4300" b="0" spc="-4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4300" b="0" dirty="0">
                          <a:latin typeface="Calibri Light"/>
                          <a:cs typeface="Calibri Light"/>
                        </a:rPr>
                        <a:t>G</a:t>
                      </a:r>
                      <a:endParaRPr sz="43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3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USIN</a:t>
                      </a:r>
                      <a:r>
                        <a:rPr sz="4300" b="0" dirty="0">
                          <a:latin typeface="Calibri Light"/>
                          <a:cs typeface="Calibri Light"/>
                        </a:rPr>
                        <a:t>G</a:t>
                      </a:r>
                      <a:endParaRPr sz="43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</a:tr>
              <a:tr h="600868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4300" b="0" spc="-4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H</a:t>
                      </a:r>
                      <a:r>
                        <a:rPr sz="4300" b="0" dirty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4300" b="0" spc="-114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4300" b="0" spc="-5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AS</a:t>
                      </a:r>
                      <a:r>
                        <a:rPr sz="4300" b="0" dirty="0">
                          <a:latin typeface="Calibri Light"/>
                          <a:cs typeface="Calibri Light"/>
                        </a:rPr>
                        <a:t>S</a:t>
                      </a:r>
                      <a:endParaRPr sz="43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B w="6096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4300" b="0" spc="-75" dirty="0">
                          <a:latin typeface="Calibri Light"/>
                          <a:cs typeface="Calibri Light"/>
                        </a:rPr>
                        <a:t>v</a:t>
                      </a:r>
                      <a:r>
                        <a:rPr sz="4300" b="0" dirty="0">
                          <a:latin typeface="Calibri Light"/>
                          <a:cs typeface="Calibri Light"/>
                        </a:rPr>
                        <a:t>s</a:t>
                      </a:r>
                      <a:endParaRPr sz="43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B w="6096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4300" b="0" spc="-4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H</a:t>
                      </a:r>
                      <a:r>
                        <a:rPr sz="4300" b="0" dirty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4300" b="0" spc="-114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4300" b="0" spc="-5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4300" b="0" spc="-50" dirty="0">
                          <a:latin typeface="Calibri Light"/>
                          <a:cs typeface="Calibri Light"/>
                        </a:rPr>
                        <a:t>AS</a:t>
                      </a:r>
                      <a:r>
                        <a:rPr sz="4300" b="0" dirty="0">
                          <a:latin typeface="Calibri Light"/>
                          <a:cs typeface="Calibri Light"/>
                        </a:rPr>
                        <a:t>S</a:t>
                      </a:r>
                      <a:endParaRPr sz="43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B w="6096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" y="572516"/>
            <a:ext cx="4265930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75"/>
              </a:lnSpc>
            </a:pPr>
            <a:r>
              <a:rPr sz="4300" spc="-50" dirty="0"/>
              <a:t>C</a:t>
            </a:r>
            <a:r>
              <a:rPr sz="4300" spc="-55" dirty="0"/>
              <a:t>L</a:t>
            </a:r>
            <a:r>
              <a:rPr sz="4300" spc="-50" dirty="0"/>
              <a:t>AS</a:t>
            </a:r>
            <a:r>
              <a:rPr sz="4300" dirty="0"/>
              <a:t>S</a:t>
            </a:r>
            <a:r>
              <a:rPr sz="4300" spc="-110" dirty="0"/>
              <a:t> </a:t>
            </a:r>
            <a:r>
              <a:rPr sz="4300" spc="-55" dirty="0"/>
              <a:t>DE</a:t>
            </a:r>
            <a:r>
              <a:rPr sz="4300" spc="-50" dirty="0"/>
              <a:t>FINI</a:t>
            </a:r>
            <a:r>
              <a:rPr sz="4300" spc="-55" dirty="0"/>
              <a:t>T</a:t>
            </a:r>
            <a:r>
              <a:rPr sz="4300" spc="-50" dirty="0"/>
              <a:t>IO</a:t>
            </a:r>
            <a:r>
              <a:rPr sz="4300" dirty="0"/>
              <a:t>N</a:t>
            </a:r>
            <a:endParaRPr sz="4300"/>
          </a:p>
          <a:p>
            <a:pPr marL="12700">
              <a:lnSpc>
                <a:spcPts val="4775"/>
              </a:lnSpc>
            </a:pPr>
            <a:r>
              <a:rPr sz="4300" spc="-50" dirty="0"/>
              <a:t>O</a:t>
            </a:r>
            <a:r>
              <a:rPr sz="4300" dirty="0"/>
              <a:t>F</a:t>
            </a:r>
            <a:r>
              <a:rPr sz="4300" spc="-110" dirty="0"/>
              <a:t> </a:t>
            </a:r>
            <a:r>
              <a:rPr sz="4300" spc="-50" dirty="0"/>
              <a:t>A</a:t>
            </a:r>
            <a:r>
              <a:rPr sz="4300" dirty="0"/>
              <a:t>N</a:t>
            </a:r>
            <a:r>
              <a:rPr sz="4300" spc="-95" dirty="0"/>
              <a:t> </a:t>
            </a:r>
            <a:r>
              <a:rPr sz="4300" spc="-50" dirty="0"/>
              <a:t>OB</a:t>
            </a:r>
            <a:r>
              <a:rPr sz="4300" spc="-55" dirty="0"/>
              <a:t>J</a:t>
            </a:r>
            <a:r>
              <a:rPr sz="4300" spc="-95" dirty="0"/>
              <a:t>E</a:t>
            </a:r>
            <a:r>
              <a:rPr sz="4300" spc="-25" dirty="0"/>
              <a:t>C</a:t>
            </a:r>
            <a:r>
              <a:rPr sz="4300" dirty="0"/>
              <a:t>T</a:t>
            </a:r>
            <a:r>
              <a:rPr sz="4300" spc="-120" dirty="0"/>
              <a:t> </a:t>
            </a:r>
            <a:r>
              <a:rPr sz="4300" spc="-45" dirty="0"/>
              <a:t>T</a:t>
            </a:r>
            <a:r>
              <a:rPr sz="4300" spc="-55" dirty="0"/>
              <a:t>Y</a:t>
            </a:r>
            <a:r>
              <a:rPr sz="4300" spc="-50" dirty="0"/>
              <a:t>P</a:t>
            </a:r>
            <a:r>
              <a:rPr sz="4300" dirty="0"/>
              <a:t>E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4991263" y="572516"/>
            <a:ext cx="3245485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>
              <a:lnSpc>
                <a:spcPts val="4775"/>
              </a:lnSpc>
            </a:pPr>
            <a:r>
              <a:rPr sz="4300" b="0" spc="-50" dirty="0">
                <a:latin typeface="Calibri Light"/>
                <a:cs typeface="Calibri Light"/>
              </a:rPr>
              <a:t>IN</a:t>
            </a:r>
            <a:r>
              <a:rPr sz="4300" b="0" spc="-75" dirty="0">
                <a:latin typeface="Calibri Light"/>
                <a:cs typeface="Calibri Light"/>
              </a:rPr>
              <a:t>S</a:t>
            </a:r>
            <a:r>
              <a:rPr sz="4300" b="0" spc="-385" dirty="0">
                <a:latin typeface="Calibri Light"/>
                <a:cs typeface="Calibri Light"/>
              </a:rPr>
              <a:t>T</a:t>
            </a:r>
            <a:r>
              <a:rPr sz="4300" b="0" spc="-50" dirty="0">
                <a:latin typeface="Calibri Light"/>
                <a:cs typeface="Calibri Light"/>
              </a:rPr>
              <a:t>ANC</a:t>
            </a:r>
            <a:r>
              <a:rPr sz="4300" b="0" dirty="0">
                <a:latin typeface="Calibri Light"/>
                <a:cs typeface="Calibri Light"/>
              </a:rPr>
              <a:t>E</a:t>
            </a:r>
            <a:endParaRPr sz="4300">
              <a:latin typeface="Calibri Light"/>
              <a:cs typeface="Calibri Light"/>
            </a:endParaRPr>
          </a:p>
          <a:p>
            <a:pPr marL="12700">
              <a:lnSpc>
                <a:spcPts val="4775"/>
              </a:lnSpc>
              <a:tabLst>
                <a:tab pos="800735" algn="l"/>
              </a:tabLst>
            </a:pPr>
            <a:r>
              <a:rPr sz="4300" b="0" spc="-75" dirty="0">
                <a:latin typeface="Calibri Light"/>
                <a:cs typeface="Calibri Light"/>
              </a:rPr>
              <a:t>v</a:t>
            </a:r>
            <a:r>
              <a:rPr sz="4300" b="0" spc="-5" dirty="0">
                <a:latin typeface="Calibri Light"/>
                <a:cs typeface="Calibri Light"/>
              </a:rPr>
              <a:t>s</a:t>
            </a:r>
            <a:r>
              <a:rPr sz="4300" b="0" dirty="0">
                <a:latin typeface="Calibri Light"/>
                <a:cs typeface="Calibri Light"/>
              </a:rPr>
              <a:t>	</a:t>
            </a:r>
            <a:r>
              <a:rPr sz="4300" b="0" spc="-50" dirty="0">
                <a:latin typeface="Calibri Light"/>
                <a:cs typeface="Calibri Light"/>
              </a:rPr>
              <a:t>O</a:t>
            </a:r>
            <a:r>
              <a:rPr sz="4300" b="0" dirty="0">
                <a:latin typeface="Calibri Light"/>
                <a:cs typeface="Calibri Light"/>
              </a:rPr>
              <a:t>F</a:t>
            </a:r>
            <a:r>
              <a:rPr sz="4300" b="0" spc="-10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A</a:t>
            </a:r>
            <a:r>
              <a:rPr sz="4300" b="0" spc="-100" dirty="0">
                <a:latin typeface="Calibri Light"/>
                <a:cs typeface="Calibri Light"/>
              </a:rPr>
              <a:t> </a:t>
            </a:r>
            <a:r>
              <a:rPr sz="4300" b="0" spc="-50" dirty="0">
                <a:latin typeface="Calibri Light"/>
                <a:cs typeface="Calibri Light"/>
              </a:rPr>
              <a:t>C</a:t>
            </a:r>
            <a:r>
              <a:rPr sz="4300" b="0" spc="-55" dirty="0">
                <a:latin typeface="Calibri Light"/>
                <a:cs typeface="Calibri Light"/>
              </a:rPr>
              <a:t>L</a:t>
            </a:r>
            <a:r>
              <a:rPr sz="4300" b="0" spc="-50" dirty="0">
                <a:latin typeface="Calibri Light"/>
                <a:cs typeface="Calibri Light"/>
              </a:rPr>
              <a:t>A</a:t>
            </a:r>
            <a:r>
              <a:rPr sz="4300" b="0" spc="-55" dirty="0">
                <a:latin typeface="Calibri Light"/>
                <a:cs typeface="Calibri Light"/>
              </a:rPr>
              <a:t>S</a:t>
            </a:r>
            <a:r>
              <a:rPr sz="4300" b="0" spc="-5" dirty="0">
                <a:latin typeface="Calibri Light"/>
                <a:cs typeface="Calibri Light"/>
              </a:rPr>
              <a:t>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959" y="1871950"/>
            <a:ext cx="3768725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310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cla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145"/>
              </a:lnSpc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as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oord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nate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obje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9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cla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fine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ener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127" y="3030886"/>
            <a:ext cx="12573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1800" spc="-5" dirty="0">
                <a:latin typeface="Courier New"/>
                <a:cs typeface="Courier New"/>
              </a:rPr>
              <a:t>self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8114" y="3049270"/>
            <a:ext cx="201866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959" y="3343402"/>
            <a:ext cx="3914140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marR="182245">
              <a:lnSpc>
                <a:spcPct val="80000"/>
              </a:lnSpc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ance</a:t>
            </a:r>
            <a:r>
              <a:rPr sz="2400" dirty="0">
                <a:latin typeface="Calibri"/>
                <a:cs typeface="Calibri"/>
              </a:rPr>
              <a:t> while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class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ts val="2155"/>
              </a:lnSpc>
              <a:spcBef>
                <a:spcPts val="200"/>
              </a:spcBef>
            </a:pP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elf.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–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lf.y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**</a:t>
            </a: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396240" marR="202565" indent="-182880">
              <a:lnSpc>
                <a:spcPts val="2300"/>
              </a:lnSpc>
              <a:spcBef>
                <a:spcPts val="550"/>
              </a:spcBef>
              <a:buClr>
                <a:srgbClr val="585858"/>
              </a:buClr>
              <a:buSzPct val="133333"/>
              <a:buFont typeface="Arial"/>
              <a:buChar char="•"/>
              <a:tabLst>
                <a:tab pos="465455" algn="l"/>
              </a:tabLst>
            </a:pPr>
            <a:r>
              <a:rPr sz="1800" spc="-5" dirty="0">
                <a:latin typeface="Courier New"/>
                <a:cs typeface="Courier New"/>
              </a:rPr>
              <a:t>sel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35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5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cla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fine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thods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ommon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ac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oss all in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0628" y="1849138"/>
            <a:ext cx="4252595" cy="413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310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ance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spec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145"/>
              </a:lnSpc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or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Coo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dina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e(1,</a:t>
            </a:r>
            <a:r>
              <a:rPr sz="1800" spc="-5" dirty="0">
                <a:latin typeface="Courier New"/>
                <a:cs typeface="Courier New"/>
              </a:rPr>
              <a:t>2)</a:t>
            </a:r>
            <a:endParaRPr sz="1800">
              <a:latin typeface="Courier New"/>
              <a:cs typeface="Courier New"/>
            </a:endParaRPr>
          </a:p>
          <a:p>
            <a:pPr marL="104139" marR="593725" indent="-91440">
              <a:lnSpc>
                <a:spcPct val="80000"/>
              </a:lnSpc>
              <a:spcBef>
                <a:spcPts val="1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tribu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ances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130"/>
              </a:lnSpc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ordi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ate(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,2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ordi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ate(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,4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96240" marR="78740" lvl="1" indent="-182880">
              <a:lnSpc>
                <a:spcPct val="80000"/>
              </a:lnSpc>
              <a:spcBef>
                <a:spcPts val="605"/>
              </a:spcBef>
              <a:buClr>
                <a:srgbClr val="585858"/>
              </a:buClr>
              <a:buSzPct val="133333"/>
              <a:buFont typeface="Arial"/>
              <a:buChar char="•"/>
              <a:tabLst>
                <a:tab pos="465455" algn="l"/>
                <a:tab pos="1477645" algn="l"/>
              </a:tabLst>
            </a:pP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	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5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c1.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5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c2.x </a:t>
            </a:r>
            <a:r>
              <a:rPr sz="2400" spc="-1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 th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104139" marR="153670" indent="-91440">
              <a:lnSpc>
                <a:spcPct val="80000"/>
              </a:lnSpc>
              <a:spcBef>
                <a:spcPts val="15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ance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tructu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 the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4646" y="1956435"/>
            <a:ext cx="0" cy="4480560"/>
          </a:xfrm>
          <a:custGeom>
            <a:avLst/>
            <a:gdLst/>
            <a:ahLst/>
            <a:cxnLst/>
            <a:rect l="l" t="t" r="r" b="b"/>
            <a:pathLst>
              <a:path h="4480560">
                <a:moveTo>
                  <a:pt x="0" y="0"/>
                </a:moveTo>
                <a:lnTo>
                  <a:pt x="0" y="448056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0" dirty="0"/>
              <a:t>W</a:t>
            </a:r>
            <a:r>
              <a:rPr spc="-55" dirty="0"/>
              <a:t>H</a:t>
            </a:r>
            <a:r>
              <a:rPr dirty="0"/>
              <a:t>Y</a:t>
            </a:r>
            <a:r>
              <a:rPr spc="-105" dirty="0"/>
              <a:t> </a:t>
            </a:r>
            <a:r>
              <a:rPr spc="-50" dirty="0"/>
              <a:t>U</a:t>
            </a:r>
            <a:r>
              <a:rPr spc="-60" dirty="0"/>
              <a:t>S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5" dirty="0"/>
              <a:t>OO</a:t>
            </a:r>
            <a:r>
              <a:rPr dirty="0"/>
              <a:t>P</a:t>
            </a:r>
            <a:r>
              <a:rPr spc="-105" dirty="0"/>
              <a:t> </a:t>
            </a:r>
            <a:r>
              <a:rPr spc="-50" dirty="0"/>
              <a:t>AN</a:t>
            </a:r>
            <a:r>
              <a:rPr dirty="0"/>
              <a:t>D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C</a:t>
            </a:r>
            <a:r>
              <a:rPr u="sng" spc="-55" dirty="0"/>
              <a:t>L</a:t>
            </a:r>
            <a:r>
              <a:rPr u="sng" spc="-50" dirty="0"/>
              <a:t>A</a:t>
            </a:r>
            <a:r>
              <a:rPr u="sng" spc="-60" dirty="0"/>
              <a:t>SS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spc="-95" dirty="0"/>
              <a:t> </a:t>
            </a:r>
            <a:r>
              <a:rPr u="sng" spc="-50" dirty="0"/>
              <a:t>O</a:t>
            </a:r>
            <a:r>
              <a:rPr u="sng" spc="-5" dirty="0"/>
              <a:t>F</a:t>
            </a:r>
            <a:r>
              <a:rPr u="sng" spc="-105" dirty="0"/>
              <a:t> </a:t>
            </a:r>
            <a:r>
              <a:rPr u="sng" spc="-50" dirty="0"/>
              <a:t>OB</a:t>
            </a:r>
            <a:r>
              <a:rPr u="sng" spc="-55" dirty="0"/>
              <a:t>J</a:t>
            </a:r>
            <a:r>
              <a:rPr u="sng" spc="-100" dirty="0"/>
              <a:t>E</a:t>
            </a:r>
            <a:r>
              <a:rPr u="sng" spc="-25" dirty="0"/>
              <a:t>C</a:t>
            </a:r>
            <a:r>
              <a:rPr u="sng" spc="-70" dirty="0"/>
              <a:t>T</a:t>
            </a:r>
            <a:r>
              <a:rPr u="sng" spc="-60" dirty="0"/>
              <a:t>S</a:t>
            </a:r>
            <a:r>
              <a:rPr u="sng" dirty="0"/>
              <a:t>?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720"/>
            <a:ext cx="624459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203200" algn="l"/>
              </a:tabLst>
            </a:pPr>
            <a:r>
              <a:rPr sz="2600" dirty="0">
                <a:latin typeface="Calibri"/>
                <a:cs typeface="Calibri"/>
              </a:rPr>
              <a:t>mim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203200" indent="-19050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Arial"/>
              <a:buChar char="•"/>
              <a:tabLst>
                <a:tab pos="203200" algn="l"/>
              </a:tabLst>
            </a:pP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2757" y="2949066"/>
            <a:ext cx="959040" cy="78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014" y="5344921"/>
            <a:ext cx="1063510" cy="824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4808" y="4261103"/>
            <a:ext cx="1047749" cy="823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5878" y="2607182"/>
            <a:ext cx="922274" cy="823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5980" y="3708272"/>
            <a:ext cx="835532" cy="784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4067" y="5448172"/>
            <a:ext cx="920382" cy="814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6839" y="4040885"/>
            <a:ext cx="1254251" cy="21816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6276" y="2740152"/>
            <a:ext cx="1543811" cy="1158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2542" y="4405884"/>
            <a:ext cx="1037844" cy="15392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7508" y="3054858"/>
            <a:ext cx="2045970" cy="13548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8583" y="4549140"/>
            <a:ext cx="1450848" cy="15209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9501" y="4549140"/>
            <a:ext cx="1635251" cy="13677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135" y="6262687"/>
            <a:ext cx="887603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80"/>
              </a:lnSpc>
            </a:pP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Credi</a:t>
            </a:r>
            <a:r>
              <a:rPr sz="1000" dirty="0">
                <a:latin typeface="Calibri"/>
                <a:cs typeface="Calibri"/>
              </a:rPr>
              <a:t>ts,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clockw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fro</a:t>
            </a:r>
            <a:r>
              <a:rPr sz="1000" dirty="0">
                <a:latin typeface="Calibri"/>
                <a:cs typeface="Calibri"/>
              </a:rPr>
              <a:t>m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top: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Hara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Weh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ne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5" dirty="0">
                <a:latin typeface="Calibri"/>
                <a:cs typeface="Calibri"/>
              </a:rPr>
              <a:t> p</a:t>
            </a:r>
            <a:r>
              <a:rPr sz="1000" dirty="0">
                <a:latin typeface="Calibri"/>
                <a:cs typeface="Calibri"/>
              </a:rPr>
              <a:t>u</a:t>
            </a:r>
            <a:r>
              <a:rPr sz="1000" spc="-5" dirty="0">
                <a:latin typeface="Calibri"/>
                <a:cs typeface="Calibri"/>
              </a:rPr>
              <a:t>bli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Domain</a:t>
            </a:r>
            <a:r>
              <a:rPr sz="1000" dirty="0">
                <a:latin typeface="Calibri"/>
                <a:cs typeface="Calibri"/>
              </a:rPr>
              <a:t>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MTSO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4"/>
              </a:rPr>
              <a:t>fan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CC-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 </a:t>
            </a:r>
            <a:r>
              <a:rPr sz="1000" spc="-5" dirty="0">
                <a:latin typeface="Calibri"/>
                <a:cs typeface="Calibri"/>
              </a:rPr>
              <a:t>Co</a:t>
            </a:r>
            <a:r>
              <a:rPr sz="1000" dirty="0">
                <a:latin typeface="Calibri"/>
                <a:cs typeface="Calibri"/>
              </a:rPr>
              <a:t>urte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5"/>
              </a:rPr>
              <a:t>Carlo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5"/>
              </a:rPr>
              <a:t>s</a:t>
            </a:r>
            <a:r>
              <a:rPr sz="1000" spc="-15" dirty="0">
                <a:solidFill>
                  <a:srgbClr val="0000FF"/>
                </a:solidFill>
                <a:latin typeface="Calibri"/>
                <a:cs typeface="Calibri"/>
                <a:hlinkClick r:id="rId15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5"/>
              </a:rPr>
              <a:t>Solan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5"/>
              </a:rPr>
              <a:t>a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C- 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Rose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m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ar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e</a:t>
            </a:r>
            <a:r>
              <a:rPr sz="1000" spc="-20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Bang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har</a:t>
            </a:r>
            <a:r>
              <a:rPr sz="1000" spc="5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t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-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Kov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6"/>
              </a:rPr>
              <a:t>c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 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Paul</a:t>
            </a:r>
            <a:r>
              <a:rPr sz="1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Rey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ds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BY. 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Kenny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Loui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, 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dirty="0">
                <a:latin typeface="Calibri"/>
                <a:cs typeface="Calibri"/>
              </a:rPr>
              <a:t>icense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57009"/>
            <a:ext cx="7481570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30"/>
              </a:lnSpc>
            </a:pPr>
            <a:r>
              <a:rPr spc="-50" dirty="0"/>
              <a:t>W</a:t>
            </a:r>
            <a:r>
              <a:rPr spc="-55" dirty="0"/>
              <a:t>H</a:t>
            </a:r>
            <a:r>
              <a:rPr dirty="0"/>
              <a:t>Y</a:t>
            </a:r>
            <a:r>
              <a:rPr spc="-105" dirty="0"/>
              <a:t> </a:t>
            </a:r>
            <a:r>
              <a:rPr spc="-55" dirty="0"/>
              <a:t>U</a:t>
            </a:r>
            <a:r>
              <a:rPr spc="-60" dirty="0"/>
              <a:t>S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5" dirty="0"/>
              <a:t>OO</a:t>
            </a:r>
            <a:r>
              <a:rPr dirty="0"/>
              <a:t>P</a:t>
            </a:r>
            <a:r>
              <a:rPr spc="-105" dirty="0"/>
              <a:t> </a:t>
            </a:r>
            <a:r>
              <a:rPr spc="-50" dirty="0"/>
              <a:t>AND</a:t>
            </a:r>
          </a:p>
          <a:p>
            <a:pPr marL="12700">
              <a:lnSpc>
                <a:spcPts val="5330"/>
              </a:lnSpc>
              <a:tabLst>
                <a:tab pos="7468234" algn="l"/>
              </a:tabLst>
            </a:pPr>
            <a:r>
              <a:rPr u="sng" spc="-50" dirty="0"/>
              <a:t>C</a:t>
            </a:r>
            <a:r>
              <a:rPr u="sng" spc="-55" dirty="0"/>
              <a:t>L</a:t>
            </a:r>
            <a:r>
              <a:rPr u="sng" spc="-50" dirty="0"/>
              <a:t>A</a:t>
            </a:r>
            <a:r>
              <a:rPr u="sng" spc="-60" dirty="0"/>
              <a:t>SS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spc="-85" dirty="0"/>
              <a:t> </a:t>
            </a:r>
            <a:r>
              <a:rPr u="sng" spc="-55" dirty="0"/>
              <a:t>OF</a:t>
            </a:r>
            <a:r>
              <a:rPr u="sng" spc="-50" dirty="0"/>
              <a:t> </a:t>
            </a:r>
            <a:r>
              <a:rPr u="sng" spc="-55" dirty="0"/>
              <a:t>OBJ</a:t>
            </a:r>
            <a:r>
              <a:rPr u="sng" spc="-100" dirty="0"/>
              <a:t>E</a:t>
            </a:r>
            <a:r>
              <a:rPr u="sng" spc="-25" dirty="0"/>
              <a:t>C</a:t>
            </a:r>
            <a:r>
              <a:rPr u="sng" spc="-70" dirty="0"/>
              <a:t>T</a:t>
            </a:r>
            <a:r>
              <a:rPr u="sng" spc="-60" dirty="0"/>
              <a:t>S</a:t>
            </a:r>
            <a:r>
              <a:rPr u="sng" dirty="0"/>
              <a:t>?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720"/>
            <a:ext cx="624459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203835" algn="l"/>
              </a:tabLst>
            </a:pPr>
            <a:r>
              <a:rPr sz="2600" dirty="0">
                <a:latin typeface="Calibri"/>
                <a:cs typeface="Calibri"/>
              </a:rPr>
              <a:t>mim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Arial"/>
              <a:buChar char="•"/>
              <a:tabLst>
                <a:tab pos="203200" algn="l"/>
              </a:tabLst>
            </a:pP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9269" y="2843402"/>
            <a:ext cx="3111500" cy="3302000"/>
          </a:xfrm>
          <a:custGeom>
            <a:avLst/>
            <a:gdLst/>
            <a:ahLst/>
            <a:cxnLst/>
            <a:rect l="l" t="t" r="r" b="b"/>
            <a:pathLst>
              <a:path w="3111500" h="3302000">
                <a:moveTo>
                  <a:pt x="3111246" y="0"/>
                </a:moveTo>
                <a:lnTo>
                  <a:pt x="0" y="0"/>
                </a:lnTo>
                <a:lnTo>
                  <a:pt x="0" y="3301746"/>
                </a:lnTo>
                <a:lnTo>
                  <a:pt x="3111246" y="3301746"/>
                </a:lnTo>
                <a:lnTo>
                  <a:pt x="3111246" y="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269" y="2843402"/>
            <a:ext cx="3111500" cy="3302000"/>
          </a:xfrm>
          <a:custGeom>
            <a:avLst/>
            <a:gdLst/>
            <a:ahLst/>
            <a:cxnLst/>
            <a:rect l="l" t="t" r="r" b="b"/>
            <a:pathLst>
              <a:path w="3111500" h="3302000">
                <a:moveTo>
                  <a:pt x="0" y="3301746"/>
                </a:moveTo>
                <a:lnTo>
                  <a:pt x="3111246" y="3301746"/>
                </a:lnTo>
                <a:lnTo>
                  <a:pt x="3111246" y="0"/>
                </a:lnTo>
                <a:lnTo>
                  <a:pt x="0" y="0"/>
                </a:lnTo>
                <a:lnTo>
                  <a:pt x="0" y="3301746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7963" y="2860929"/>
            <a:ext cx="3596640" cy="3310254"/>
          </a:xfrm>
          <a:custGeom>
            <a:avLst/>
            <a:gdLst/>
            <a:ahLst/>
            <a:cxnLst/>
            <a:rect l="l" t="t" r="r" b="b"/>
            <a:pathLst>
              <a:path w="3596640" h="3310254">
                <a:moveTo>
                  <a:pt x="3596640" y="0"/>
                </a:moveTo>
                <a:lnTo>
                  <a:pt x="0" y="0"/>
                </a:lnTo>
                <a:lnTo>
                  <a:pt x="0" y="3310128"/>
                </a:lnTo>
                <a:lnTo>
                  <a:pt x="3596640" y="3310128"/>
                </a:lnTo>
                <a:lnTo>
                  <a:pt x="3596640" y="0"/>
                </a:lnTo>
                <a:close/>
              </a:path>
            </a:pathLst>
          </a:custGeom>
          <a:solidFill>
            <a:srgbClr val="BF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7963" y="2860929"/>
            <a:ext cx="3596640" cy="3310254"/>
          </a:xfrm>
          <a:custGeom>
            <a:avLst/>
            <a:gdLst/>
            <a:ahLst/>
            <a:cxnLst/>
            <a:rect l="l" t="t" r="r" b="b"/>
            <a:pathLst>
              <a:path w="3596640" h="3310254">
                <a:moveTo>
                  <a:pt x="0" y="3310128"/>
                </a:moveTo>
                <a:lnTo>
                  <a:pt x="3596640" y="3310128"/>
                </a:lnTo>
                <a:lnTo>
                  <a:pt x="3596640" y="0"/>
                </a:lnTo>
                <a:lnTo>
                  <a:pt x="0" y="0"/>
                </a:lnTo>
                <a:lnTo>
                  <a:pt x="0" y="3310128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9532" y="4349495"/>
            <a:ext cx="955548" cy="1661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2985" y="2992373"/>
            <a:ext cx="1543811" cy="1157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2542" y="4405884"/>
            <a:ext cx="1037844" cy="1539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0615" y="3061716"/>
            <a:ext cx="2045208" cy="1354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8583" y="4549140"/>
            <a:ext cx="1450848" cy="1520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501" y="4549140"/>
            <a:ext cx="1635251" cy="1367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135" y="6262687"/>
            <a:ext cx="887603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80"/>
              </a:lnSpc>
            </a:pP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Credi</a:t>
            </a:r>
            <a:r>
              <a:rPr sz="1000" dirty="0">
                <a:latin typeface="Calibri"/>
                <a:cs typeface="Calibri"/>
              </a:rPr>
              <a:t>ts,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clockw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fro</a:t>
            </a:r>
            <a:r>
              <a:rPr sz="1000" dirty="0">
                <a:latin typeface="Calibri"/>
                <a:cs typeface="Calibri"/>
              </a:rPr>
              <a:t>m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top: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Hara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Weh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ne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5" dirty="0">
                <a:latin typeface="Calibri"/>
                <a:cs typeface="Calibri"/>
              </a:rPr>
              <a:t> p</a:t>
            </a:r>
            <a:r>
              <a:rPr sz="1000" dirty="0">
                <a:latin typeface="Calibri"/>
                <a:cs typeface="Calibri"/>
              </a:rPr>
              <a:t>u</a:t>
            </a:r>
            <a:r>
              <a:rPr sz="1000" spc="-5" dirty="0">
                <a:latin typeface="Calibri"/>
                <a:cs typeface="Calibri"/>
              </a:rPr>
              <a:t>bli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Domain</a:t>
            </a:r>
            <a:r>
              <a:rPr sz="1000" dirty="0">
                <a:latin typeface="Calibri"/>
                <a:cs typeface="Calibri"/>
              </a:rPr>
              <a:t>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MTSO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fan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CC-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 </a:t>
            </a:r>
            <a:r>
              <a:rPr sz="1000" spc="-5" dirty="0">
                <a:latin typeface="Calibri"/>
                <a:cs typeface="Calibri"/>
              </a:rPr>
              <a:t>Co</a:t>
            </a:r>
            <a:r>
              <a:rPr sz="1000" dirty="0">
                <a:latin typeface="Calibri"/>
                <a:cs typeface="Calibri"/>
              </a:rPr>
              <a:t>urte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Carlo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s</a:t>
            </a:r>
            <a:r>
              <a:rPr sz="1000" spc="-15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Solan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a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C- 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Rose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m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ar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e</a:t>
            </a:r>
            <a:r>
              <a:rPr sz="1000" spc="-2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Bang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har</a:t>
            </a:r>
            <a:r>
              <a:rPr sz="1000" spc="5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t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-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Kov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c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Y-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C-S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 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Paul</a:t>
            </a:r>
            <a:r>
              <a:rPr sz="1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Rey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ds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cen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BY. I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age</a:t>
            </a:r>
            <a:r>
              <a:rPr sz="1000" spc="-5" dirty="0">
                <a:latin typeface="Calibri"/>
                <a:cs typeface="Calibri"/>
              </a:rPr>
              <a:t> Courtes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Kenny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Loui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, 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dirty="0">
                <a:latin typeface="Calibri"/>
                <a:cs typeface="Calibri"/>
              </a:rPr>
              <a:t>icense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BY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5" dirty="0"/>
              <a:t>G</a:t>
            </a:r>
            <a:r>
              <a:rPr spc="-100" dirty="0"/>
              <a:t>R</a:t>
            </a:r>
            <a:r>
              <a:rPr spc="-55" dirty="0"/>
              <a:t>O</a:t>
            </a:r>
            <a:r>
              <a:rPr spc="-50" dirty="0"/>
              <a:t>U</a:t>
            </a:r>
            <a:r>
              <a:rPr spc="-55" dirty="0"/>
              <a:t>P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5" dirty="0"/>
              <a:t>O</a:t>
            </a:r>
            <a:r>
              <a:rPr dirty="0"/>
              <a:t>F</a:t>
            </a:r>
            <a:r>
              <a:rPr spc="-100" dirty="0"/>
              <a:t> </a:t>
            </a:r>
            <a:r>
              <a:rPr spc="-55" dirty="0"/>
              <a:t>O</a:t>
            </a:r>
            <a:r>
              <a:rPr spc="-50" dirty="0"/>
              <a:t>B</a:t>
            </a:r>
            <a:r>
              <a:rPr spc="-60" dirty="0"/>
              <a:t>J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85" dirty="0"/>
              <a:t> </a:t>
            </a:r>
            <a:r>
              <a:rPr spc="-55" dirty="0"/>
              <a:t>H</a:t>
            </a:r>
            <a:r>
              <a:rPr spc="-235" dirty="0"/>
              <a:t>A</a:t>
            </a:r>
            <a:r>
              <a:rPr spc="-50" dirty="0"/>
              <a:t>V</a:t>
            </a:r>
            <a:r>
              <a:rPr spc="-5" dirty="0"/>
              <a:t>E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425" dirty="0"/>
              <a:t>A</a:t>
            </a:r>
            <a:r>
              <a:rPr u="sng" spc="20" dirty="0"/>
              <a:t>T</a:t>
            </a:r>
            <a:r>
              <a:rPr u="sng" spc="-50" dirty="0"/>
              <a:t>TRIB</a:t>
            </a:r>
            <a:r>
              <a:rPr u="sng" spc="-55" dirty="0"/>
              <a:t>U</a:t>
            </a:r>
            <a:r>
              <a:rPr u="sng" spc="-50" dirty="0"/>
              <a:t>T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spc="-105" dirty="0"/>
              <a:t> </a:t>
            </a:r>
            <a:r>
              <a:rPr u="sng" spc="-55" dirty="0"/>
              <a:t>(</a:t>
            </a:r>
            <a:r>
              <a:rPr u="sng" spc="-50" dirty="0"/>
              <a:t>R</a:t>
            </a:r>
            <a:r>
              <a:rPr u="sng" spc="-100" dirty="0"/>
              <a:t>E</a:t>
            </a:r>
            <a:r>
              <a:rPr u="sng" spc="-50" dirty="0"/>
              <a:t>CA</a:t>
            </a:r>
            <a:r>
              <a:rPr u="sng" spc="-55" dirty="0"/>
              <a:t>P</a:t>
            </a:r>
            <a:r>
              <a:rPr u="sng" spc="-5" dirty="0"/>
              <a:t>)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d</a:t>
            </a:r>
            <a:r>
              <a:rPr spc="-35" dirty="0"/>
              <a:t>at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30" dirty="0"/>
              <a:t>a</a:t>
            </a:r>
            <a:r>
              <a:rPr spc="-40" dirty="0"/>
              <a:t>t</a:t>
            </a:r>
            <a:r>
              <a:rPr spc="-5" dirty="0"/>
              <a:t>tri</a:t>
            </a:r>
            <a:r>
              <a:rPr spc="-15" dirty="0"/>
              <a:t>b</a:t>
            </a:r>
            <a:r>
              <a:rPr spc="-5" dirty="0"/>
              <a:t>u</a:t>
            </a:r>
            <a:r>
              <a:rPr spc="-45" dirty="0"/>
              <a:t>t</a:t>
            </a:r>
            <a:r>
              <a:rPr spc="-5" dirty="0"/>
              <a:t>es</a:t>
            </a: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objec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a?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it is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i="1" spc="-35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oordina</a:t>
            </a:r>
            <a:r>
              <a:rPr sz="2400" i="1" spc="-2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e:</a:t>
            </a:r>
            <a:r>
              <a:rPr sz="2400" i="1" dirty="0">
                <a:latin typeface="Calibri"/>
                <a:cs typeface="Calibri"/>
              </a:rPr>
              <a:t> x</a:t>
            </a:r>
            <a:r>
              <a:rPr sz="2400" i="1" spc="-5" dirty="0">
                <a:latin typeface="Calibri"/>
                <a:cs typeface="Calibri"/>
              </a:rPr>
              <a:t> an</a:t>
            </a:r>
            <a:r>
              <a:rPr sz="2400" i="1" dirty="0">
                <a:latin typeface="Calibri"/>
                <a:cs typeface="Calibri"/>
              </a:rPr>
              <a:t>d y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i="1" spc="-35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n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nimal:</a:t>
            </a:r>
            <a:r>
              <a:rPr sz="2400" i="1" spc="-10" dirty="0">
                <a:latin typeface="Calibri"/>
                <a:cs typeface="Calibri"/>
              </a:rPr>
              <a:t> age</a:t>
            </a:r>
            <a:r>
              <a:rPr sz="2400" i="1" spc="-5" dirty="0">
                <a:latin typeface="Calibri"/>
                <a:cs typeface="Calibri"/>
              </a:rPr>
              <a:t>,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p</a:t>
            </a:r>
            <a:r>
              <a:rPr spc="-40" dirty="0"/>
              <a:t>r</a:t>
            </a:r>
            <a:r>
              <a:rPr spc="-5" dirty="0"/>
              <a:t>ocedu</a:t>
            </a:r>
            <a:r>
              <a:rPr spc="-70" dirty="0"/>
              <a:t>r</a:t>
            </a:r>
            <a:r>
              <a:rPr spc="-5" dirty="0"/>
              <a:t>al</a:t>
            </a:r>
            <a:r>
              <a:rPr spc="30" dirty="0"/>
              <a:t> </a:t>
            </a:r>
            <a:r>
              <a:rPr spc="-30" dirty="0"/>
              <a:t>a</a:t>
            </a:r>
            <a:r>
              <a:rPr spc="-40" dirty="0"/>
              <a:t>t</a:t>
            </a:r>
            <a:r>
              <a:rPr spc="-5" dirty="0"/>
              <a:t>trib</a:t>
            </a:r>
            <a:r>
              <a:rPr spc="-20" dirty="0"/>
              <a:t>u</a:t>
            </a:r>
            <a:r>
              <a:rPr spc="-40" dirty="0"/>
              <a:t>t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30" dirty="0"/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(beh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vior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ope</a:t>
            </a:r>
            <a:r>
              <a:rPr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tions/</a:t>
            </a:r>
            <a:r>
              <a:rPr spc="-10" dirty="0"/>
              <a:t>m</a:t>
            </a:r>
            <a:r>
              <a:rPr spc="-25" dirty="0"/>
              <a:t>e</a:t>
            </a:r>
            <a:r>
              <a:rPr spc="-5" dirty="0"/>
              <a:t>tho</a:t>
            </a:r>
            <a:r>
              <a:rPr dirty="0"/>
              <a:t>ds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omeon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object?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it does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i="1" spc="-35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oordina</a:t>
            </a:r>
            <a:r>
              <a:rPr sz="2400" i="1" spc="-2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e: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fin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di</a:t>
            </a:r>
            <a:r>
              <a:rPr sz="2400" i="1" spc="-30" dirty="0">
                <a:latin typeface="Calibri"/>
                <a:cs typeface="Calibri"/>
              </a:rPr>
              <a:t>s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an</a:t>
            </a:r>
            <a:r>
              <a:rPr sz="2400" i="1" spc="-20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e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b</a:t>
            </a:r>
            <a:r>
              <a:rPr sz="2400" i="1" spc="-20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tween</a:t>
            </a:r>
            <a:r>
              <a:rPr sz="2400" i="1" dirty="0">
                <a:latin typeface="Calibri"/>
                <a:cs typeface="Calibri"/>
              </a:rPr>
              <a:t> two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i="1" spc="-35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n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nimal: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ma</a:t>
            </a:r>
            <a:r>
              <a:rPr sz="2400" i="1" spc="-90" dirty="0">
                <a:latin typeface="Calibri"/>
                <a:cs typeface="Calibri"/>
              </a:rPr>
              <a:t>k</a:t>
            </a:r>
            <a:r>
              <a:rPr sz="2400" i="1" spc="-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 a</a:t>
            </a:r>
            <a:r>
              <a:rPr sz="2400" i="1" spc="-5" dirty="0">
                <a:latin typeface="Calibri"/>
                <a:cs typeface="Calibri"/>
              </a:rPr>
              <a:t> sound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5" dirty="0"/>
              <a:t>H</a:t>
            </a:r>
            <a:r>
              <a:rPr spc="-105" dirty="0"/>
              <a:t>O</a:t>
            </a:r>
            <a:r>
              <a:rPr dirty="0"/>
              <a:t>W</a:t>
            </a:r>
            <a:r>
              <a:rPr spc="-100" dirty="0"/>
              <a:t> </a:t>
            </a:r>
            <a:r>
              <a:rPr spc="-18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50" dirty="0"/>
              <a:t>D</a:t>
            </a:r>
            <a:r>
              <a:rPr spc="-55" dirty="0"/>
              <a:t>E</a:t>
            </a:r>
            <a:r>
              <a:rPr spc="-50" dirty="0"/>
              <a:t>FIN</a:t>
            </a:r>
            <a:r>
              <a:rPr spc="-5" dirty="0"/>
              <a:t>E</a:t>
            </a:r>
            <a:r>
              <a:rPr spc="-9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50" dirty="0"/>
              <a:t>CLA</a:t>
            </a:r>
            <a:r>
              <a:rPr spc="-60" dirty="0"/>
              <a:t>S</a:t>
            </a:r>
            <a:r>
              <a:rPr spc="-5" dirty="0"/>
              <a:t>S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5" dirty="0"/>
              <a:t>(</a:t>
            </a:r>
            <a:r>
              <a:rPr u="sng" spc="-50" dirty="0"/>
              <a:t>R</a:t>
            </a:r>
            <a:r>
              <a:rPr u="sng" spc="-100" dirty="0"/>
              <a:t>E</a:t>
            </a:r>
            <a:r>
              <a:rPr u="sng" spc="-50" dirty="0"/>
              <a:t>CA</a:t>
            </a:r>
            <a:r>
              <a:rPr u="sng" spc="-55" dirty="0"/>
              <a:t>P</a:t>
            </a:r>
            <a:r>
              <a:rPr u="sng" spc="-5" dirty="0"/>
              <a:t>)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945338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class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660" y="2945338"/>
            <a:ext cx="231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Animal(object):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860" y="3402538"/>
            <a:ext cx="276923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10235">
              <a:lnSpc>
                <a:spcPct val="150000"/>
              </a:lnSpc>
            </a:pPr>
            <a:r>
              <a:rPr sz="2000" spc="-5" dirty="0">
                <a:latin typeface="Courier New"/>
                <a:cs typeface="Courier New"/>
              </a:rPr>
              <a:t>def </a:t>
            </a:r>
            <a:r>
              <a:rPr sz="2000" u="sng" spc="-5" dirty="0">
                <a:latin typeface="Courier New"/>
                <a:cs typeface="Courier New"/>
              </a:rPr>
              <a:t>  </a:t>
            </a:r>
            <a:r>
              <a:rPr sz="2000" spc="-5" dirty="0">
                <a:latin typeface="Courier New"/>
                <a:cs typeface="Courier New"/>
              </a:rPr>
              <a:t>init</a:t>
            </a:r>
            <a:r>
              <a:rPr sz="2000" u="sng" spc="-5" dirty="0">
                <a:latin typeface="Courier New"/>
                <a:cs typeface="Courier New"/>
              </a:rPr>
              <a:t>  </a:t>
            </a:r>
            <a:r>
              <a:rPr sz="2000" spc="-5" dirty="0">
                <a:latin typeface="Courier New"/>
                <a:cs typeface="Courier New"/>
              </a:rPr>
              <a:t>(self, self.age = age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5714" y="3402538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age):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482" y="4247007"/>
            <a:ext cx="3855085" cy="39243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self.name = None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283" y="5136260"/>
            <a:ext cx="1392555" cy="43624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myanimal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114" y="5231592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 Animal(3)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0116" y="2269108"/>
            <a:ext cx="1489519" cy="1009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1082" y="2338832"/>
            <a:ext cx="483234" cy="309880"/>
          </a:xfrm>
          <a:custGeom>
            <a:avLst/>
            <a:gdLst/>
            <a:ahLst/>
            <a:cxnLst/>
            <a:rect l="l" t="t" r="r" b="b"/>
            <a:pathLst>
              <a:path w="483235" h="309880">
                <a:moveTo>
                  <a:pt x="14477" y="210819"/>
                </a:moveTo>
                <a:lnTo>
                  <a:pt x="10921" y="210819"/>
                </a:lnTo>
                <a:lnTo>
                  <a:pt x="8889" y="212089"/>
                </a:lnTo>
                <a:lnTo>
                  <a:pt x="7619" y="212089"/>
                </a:lnTo>
                <a:lnTo>
                  <a:pt x="6222" y="213359"/>
                </a:lnTo>
                <a:lnTo>
                  <a:pt x="4698" y="213359"/>
                </a:lnTo>
                <a:lnTo>
                  <a:pt x="3555" y="214629"/>
                </a:lnTo>
                <a:lnTo>
                  <a:pt x="2666" y="214629"/>
                </a:lnTo>
                <a:lnTo>
                  <a:pt x="1777" y="215899"/>
                </a:lnTo>
                <a:lnTo>
                  <a:pt x="1142" y="215899"/>
                </a:lnTo>
                <a:lnTo>
                  <a:pt x="253" y="217169"/>
                </a:lnTo>
                <a:lnTo>
                  <a:pt x="0" y="218439"/>
                </a:lnTo>
                <a:lnTo>
                  <a:pt x="126" y="219709"/>
                </a:lnTo>
                <a:lnTo>
                  <a:pt x="46862" y="309879"/>
                </a:lnTo>
                <a:lnTo>
                  <a:pt x="53339" y="309879"/>
                </a:lnTo>
                <a:lnTo>
                  <a:pt x="54736" y="308609"/>
                </a:lnTo>
                <a:lnTo>
                  <a:pt x="56260" y="307339"/>
                </a:lnTo>
                <a:lnTo>
                  <a:pt x="59308" y="306069"/>
                </a:lnTo>
                <a:lnTo>
                  <a:pt x="60197" y="306069"/>
                </a:lnTo>
                <a:lnTo>
                  <a:pt x="61213" y="304799"/>
                </a:lnTo>
                <a:lnTo>
                  <a:pt x="61975" y="304799"/>
                </a:lnTo>
                <a:lnTo>
                  <a:pt x="62483" y="303529"/>
                </a:lnTo>
                <a:lnTo>
                  <a:pt x="62864" y="303529"/>
                </a:lnTo>
                <a:lnTo>
                  <a:pt x="63118" y="302259"/>
                </a:lnTo>
                <a:lnTo>
                  <a:pt x="63245" y="300989"/>
                </a:lnTo>
                <a:lnTo>
                  <a:pt x="62864" y="300989"/>
                </a:lnTo>
                <a:lnTo>
                  <a:pt x="30606" y="238759"/>
                </a:lnTo>
                <a:lnTo>
                  <a:pt x="32257" y="229869"/>
                </a:lnTo>
                <a:lnTo>
                  <a:pt x="34289" y="223519"/>
                </a:lnTo>
                <a:lnTo>
                  <a:pt x="21208" y="223519"/>
                </a:lnTo>
                <a:lnTo>
                  <a:pt x="14858" y="212089"/>
                </a:lnTo>
                <a:lnTo>
                  <a:pt x="14477" y="210819"/>
                </a:lnTo>
                <a:close/>
              </a:path>
              <a:path w="483235" h="309880">
                <a:moveTo>
                  <a:pt x="90233" y="205739"/>
                </a:moveTo>
                <a:lnTo>
                  <a:pt x="62102" y="205739"/>
                </a:lnTo>
                <a:lnTo>
                  <a:pt x="64769" y="207009"/>
                </a:lnTo>
                <a:lnTo>
                  <a:pt x="67436" y="209549"/>
                </a:lnTo>
                <a:lnTo>
                  <a:pt x="69976" y="210819"/>
                </a:lnTo>
                <a:lnTo>
                  <a:pt x="74802" y="215899"/>
                </a:lnTo>
                <a:lnTo>
                  <a:pt x="77342" y="220979"/>
                </a:lnTo>
                <a:lnTo>
                  <a:pt x="107314" y="278129"/>
                </a:lnTo>
                <a:lnTo>
                  <a:pt x="107695" y="278129"/>
                </a:lnTo>
                <a:lnTo>
                  <a:pt x="108076" y="279399"/>
                </a:lnTo>
                <a:lnTo>
                  <a:pt x="111505" y="279399"/>
                </a:lnTo>
                <a:lnTo>
                  <a:pt x="112648" y="278129"/>
                </a:lnTo>
                <a:lnTo>
                  <a:pt x="116839" y="276859"/>
                </a:lnTo>
                <a:lnTo>
                  <a:pt x="118490" y="275589"/>
                </a:lnTo>
                <a:lnTo>
                  <a:pt x="120776" y="274319"/>
                </a:lnTo>
                <a:lnTo>
                  <a:pt x="121665" y="273049"/>
                </a:lnTo>
                <a:lnTo>
                  <a:pt x="122427" y="273049"/>
                </a:lnTo>
                <a:lnTo>
                  <a:pt x="123316" y="271779"/>
                </a:lnTo>
                <a:lnTo>
                  <a:pt x="123570" y="271779"/>
                </a:lnTo>
                <a:lnTo>
                  <a:pt x="123697" y="270509"/>
                </a:lnTo>
                <a:lnTo>
                  <a:pt x="123697" y="269239"/>
                </a:lnTo>
                <a:lnTo>
                  <a:pt x="123443" y="269239"/>
                </a:lnTo>
                <a:lnTo>
                  <a:pt x="91947" y="208279"/>
                </a:lnTo>
                <a:lnTo>
                  <a:pt x="90233" y="205739"/>
                </a:lnTo>
                <a:close/>
              </a:path>
              <a:path w="483235" h="309880">
                <a:moveTo>
                  <a:pt x="186690" y="153669"/>
                </a:moveTo>
                <a:lnTo>
                  <a:pt x="158369" y="153669"/>
                </a:lnTo>
                <a:lnTo>
                  <a:pt x="160908" y="154939"/>
                </a:lnTo>
                <a:lnTo>
                  <a:pt x="163449" y="154939"/>
                </a:lnTo>
                <a:lnTo>
                  <a:pt x="165735" y="157479"/>
                </a:lnTo>
                <a:lnTo>
                  <a:pt x="167894" y="158749"/>
                </a:lnTo>
                <a:lnTo>
                  <a:pt x="171958" y="163829"/>
                </a:lnTo>
                <a:lnTo>
                  <a:pt x="177292" y="175259"/>
                </a:lnTo>
                <a:lnTo>
                  <a:pt x="164972" y="181609"/>
                </a:lnTo>
                <a:lnTo>
                  <a:pt x="157987" y="184149"/>
                </a:lnTo>
                <a:lnTo>
                  <a:pt x="152145" y="189229"/>
                </a:lnTo>
                <a:lnTo>
                  <a:pt x="142240" y="196849"/>
                </a:lnTo>
                <a:lnTo>
                  <a:pt x="138556" y="200659"/>
                </a:lnTo>
                <a:lnTo>
                  <a:pt x="136017" y="205739"/>
                </a:lnTo>
                <a:lnTo>
                  <a:pt x="133349" y="209549"/>
                </a:lnTo>
                <a:lnTo>
                  <a:pt x="132079" y="214629"/>
                </a:lnTo>
                <a:lnTo>
                  <a:pt x="131826" y="223519"/>
                </a:lnTo>
                <a:lnTo>
                  <a:pt x="132969" y="228599"/>
                </a:lnTo>
                <a:lnTo>
                  <a:pt x="135636" y="233679"/>
                </a:lnTo>
                <a:lnTo>
                  <a:pt x="137794" y="238759"/>
                </a:lnTo>
                <a:lnTo>
                  <a:pt x="140588" y="241299"/>
                </a:lnTo>
                <a:lnTo>
                  <a:pt x="147065" y="246379"/>
                </a:lnTo>
                <a:lnTo>
                  <a:pt x="150622" y="248919"/>
                </a:lnTo>
                <a:lnTo>
                  <a:pt x="154431" y="250189"/>
                </a:lnTo>
                <a:lnTo>
                  <a:pt x="162560" y="250189"/>
                </a:lnTo>
                <a:lnTo>
                  <a:pt x="171322" y="248919"/>
                </a:lnTo>
                <a:lnTo>
                  <a:pt x="175894" y="247649"/>
                </a:lnTo>
                <a:lnTo>
                  <a:pt x="180594" y="245109"/>
                </a:lnTo>
                <a:lnTo>
                  <a:pt x="185927" y="242569"/>
                </a:lnTo>
                <a:lnTo>
                  <a:pt x="190500" y="238759"/>
                </a:lnTo>
                <a:lnTo>
                  <a:pt x="193167" y="234949"/>
                </a:lnTo>
                <a:lnTo>
                  <a:pt x="166497" y="234949"/>
                </a:lnTo>
                <a:lnTo>
                  <a:pt x="157733" y="232409"/>
                </a:lnTo>
                <a:lnTo>
                  <a:pt x="149733" y="213359"/>
                </a:lnTo>
                <a:lnTo>
                  <a:pt x="150368" y="210819"/>
                </a:lnTo>
                <a:lnTo>
                  <a:pt x="151765" y="208279"/>
                </a:lnTo>
                <a:lnTo>
                  <a:pt x="153288" y="205739"/>
                </a:lnTo>
                <a:lnTo>
                  <a:pt x="155447" y="203199"/>
                </a:lnTo>
                <a:lnTo>
                  <a:pt x="158369" y="200659"/>
                </a:lnTo>
                <a:lnTo>
                  <a:pt x="161162" y="198119"/>
                </a:lnTo>
                <a:lnTo>
                  <a:pt x="164972" y="195579"/>
                </a:lnTo>
                <a:lnTo>
                  <a:pt x="183387" y="186689"/>
                </a:lnTo>
                <a:lnTo>
                  <a:pt x="204175" y="186689"/>
                </a:lnTo>
                <a:lnTo>
                  <a:pt x="189611" y="158749"/>
                </a:lnTo>
                <a:lnTo>
                  <a:pt x="186690" y="153669"/>
                </a:lnTo>
                <a:close/>
              </a:path>
              <a:path w="483235" h="309880">
                <a:moveTo>
                  <a:pt x="204175" y="186689"/>
                </a:moveTo>
                <a:lnTo>
                  <a:pt x="183387" y="186689"/>
                </a:lnTo>
                <a:lnTo>
                  <a:pt x="193167" y="205739"/>
                </a:lnTo>
                <a:lnTo>
                  <a:pt x="191515" y="212089"/>
                </a:lnTo>
                <a:lnTo>
                  <a:pt x="166497" y="234949"/>
                </a:lnTo>
                <a:lnTo>
                  <a:pt x="193167" y="234949"/>
                </a:lnTo>
                <a:lnTo>
                  <a:pt x="197611" y="228599"/>
                </a:lnTo>
                <a:lnTo>
                  <a:pt x="200279" y="223519"/>
                </a:lnTo>
                <a:lnTo>
                  <a:pt x="202057" y="217169"/>
                </a:lnTo>
                <a:lnTo>
                  <a:pt x="220063" y="217169"/>
                </a:lnTo>
                <a:lnTo>
                  <a:pt x="204175" y="186689"/>
                </a:lnTo>
                <a:close/>
              </a:path>
              <a:path w="483235" h="309880">
                <a:moveTo>
                  <a:pt x="220063" y="217169"/>
                </a:moveTo>
                <a:lnTo>
                  <a:pt x="202057" y="217169"/>
                </a:lnTo>
                <a:lnTo>
                  <a:pt x="206629" y="226059"/>
                </a:lnTo>
                <a:lnTo>
                  <a:pt x="207136" y="227329"/>
                </a:lnTo>
                <a:lnTo>
                  <a:pt x="212090" y="227329"/>
                </a:lnTo>
                <a:lnTo>
                  <a:pt x="213486" y="226059"/>
                </a:lnTo>
                <a:lnTo>
                  <a:pt x="217043" y="224789"/>
                </a:lnTo>
                <a:lnTo>
                  <a:pt x="218312" y="223519"/>
                </a:lnTo>
                <a:lnTo>
                  <a:pt x="219201" y="223519"/>
                </a:lnTo>
                <a:lnTo>
                  <a:pt x="220598" y="222249"/>
                </a:lnTo>
                <a:lnTo>
                  <a:pt x="220853" y="220979"/>
                </a:lnTo>
                <a:lnTo>
                  <a:pt x="221233" y="220979"/>
                </a:lnTo>
                <a:lnTo>
                  <a:pt x="221106" y="219709"/>
                </a:lnTo>
                <a:lnTo>
                  <a:pt x="220726" y="218439"/>
                </a:lnTo>
                <a:lnTo>
                  <a:pt x="220063" y="217169"/>
                </a:lnTo>
                <a:close/>
              </a:path>
              <a:path w="483235" h="309880">
                <a:moveTo>
                  <a:pt x="64642" y="186689"/>
                </a:moveTo>
                <a:lnTo>
                  <a:pt x="29844" y="203199"/>
                </a:lnTo>
                <a:lnTo>
                  <a:pt x="21208" y="223519"/>
                </a:lnTo>
                <a:lnTo>
                  <a:pt x="34289" y="223519"/>
                </a:lnTo>
                <a:lnTo>
                  <a:pt x="36956" y="218439"/>
                </a:lnTo>
                <a:lnTo>
                  <a:pt x="39496" y="213359"/>
                </a:lnTo>
                <a:lnTo>
                  <a:pt x="42798" y="209549"/>
                </a:lnTo>
                <a:lnTo>
                  <a:pt x="50164" y="205739"/>
                </a:lnTo>
                <a:lnTo>
                  <a:pt x="90233" y="205739"/>
                </a:lnTo>
                <a:lnTo>
                  <a:pt x="88518" y="203199"/>
                </a:lnTo>
                <a:lnTo>
                  <a:pt x="81660" y="195579"/>
                </a:lnTo>
                <a:lnTo>
                  <a:pt x="77850" y="191769"/>
                </a:lnTo>
                <a:lnTo>
                  <a:pt x="73659" y="190499"/>
                </a:lnTo>
                <a:lnTo>
                  <a:pt x="69341" y="187959"/>
                </a:lnTo>
                <a:lnTo>
                  <a:pt x="64642" y="186689"/>
                </a:lnTo>
                <a:close/>
              </a:path>
              <a:path w="483235" h="309880">
                <a:moveTo>
                  <a:pt x="219201" y="105409"/>
                </a:moveTo>
                <a:lnTo>
                  <a:pt x="213233" y="105409"/>
                </a:lnTo>
                <a:lnTo>
                  <a:pt x="211962" y="106679"/>
                </a:lnTo>
                <a:lnTo>
                  <a:pt x="210565" y="106679"/>
                </a:lnTo>
                <a:lnTo>
                  <a:pt x="209042" y="107949"/>
                </a:lnTo>
                <a:lnTo>
                  <a:pt x="207009" y="109219"/>
                </a:lnTo>
                <a:lnTo>
                  <a:pt x="206120" y="109219"/>
                </a:lnTo>
                <a:lnTo>
                  <a:pt x="204978" y="110489"/>
                </a:lnTo>
                <a:lnTo>
                  <a:pt x="204597" y="111759"/>
                </a:lnTo>
                <a:lnTo>
                  <a:pt x="204469" y="113029"/>
                </a:lnTo>
                <a:lnTo>
                  <a:pt x="251206" y="203199"/>
                </a:lnTo>
                <a:lnTo>
                  <a:pt x="251586" y="204469"/>
                </a:lnTo>
                <a:lnTo>
                  <a:pt x="255397" y="204469"/>
                </a:lnTo>
                <a:lnTo>
                  <a:pt x="257683" y="203199"/>
                </a:lnTo>
                <a:lnTo>
                  <a:pt x="259079" y="203199"/>
                </a:lnTo>
                <a:lnTo>
                  <a:pt x="260604" y="201929"/>
                </a:lnTo>
                <a:lnTo>
                  <a:pt x="262255" y="200659"/>
                </a:lnTo>
                <a:lnTo>
                  <a:pt x="263652" y="200659"/>
                </a:lnTo>
                <a:lnTo>
                  <a:pt x="264541" y="199389"/>
                </a:lnTo>
                <a:lnTo>
                  <a:pt x="265556" y="199389"/>
                </a:lnTo>
                <a:lnTo>
                  <a:pt x="266319" y="198119"/>
                </a:lnTo>
                <a:lnTo>
                  <a:pt x="267208" y="196849"/>
                </a:lnTo>
                <a:lnTo>
                  <a:pt x="267462" y="196849"/>
                </a:lnTo>
                <a:lnTo>
                  <a:pt x="267589" y="195579"/>
                </a:lnTo>
                <a:lnTo>
                  <a:pt x="234950" y="132079"/>
                </a:lnTo>
                <a:lnTo>
                  <a:pt x="236601" y="124459"/>
                </a:lnTo>
                <a:lnTo>
                  <a:pt x="238506" y="118109"/>
                </a:lnTo>
                <a:lnTo>
                  <a:pt x="225551" y="118109"/>
                </a:lnTo>
                <a:lnTo>
                  <a:pt x="219456" y="106679"/>
                </a:lnTo>
                <a:lnTo>
                  <a:pt x="219201" y="105409"/>
                </a:lnTo>
                <a:close/>
              </a:path>
              <a:path w="483235" h="309880">
                <a:moveTo>
                  <a:pt x="164465" y="135889"/>
                </a:moveTo>
                <a:lnTo>
                  <a:pt x="159765" y="135889"/>
                </a:lnTo>
                <a:lnTo>
                  <a:pt x="149224" y="138429"/>
                </a:lnTo>
                <a:lnTo>
                  <a:pt x="143383" y="139699"/>
                </a:lnTo>
                <a:lnTo>
                  <a:pt x="133604" y="144779"/>
                </a:lnTo>
                <a:lnTo>
                  <a:pt x="130301" y="147319"/>
                </a:lnTo>
                <a:lnTo>
                  <a:pt x="124205" y="152399"/>
                </a:lnTo>
                <a:lnTo>
                  <a:pt x="121538" y="154939"/>
                </a:lnTo>
                <a:lnTo>
                  <a:pt x="119125" y="156209"/>
                </a:lnTo>
                <a:lnTo>
                  <a:pt x="116839" y="158749"/>
                </a:lnTo>
                <a:lnTo>
                  <a:pt x="114934" y="161289"/>
                </a:lnTo>
                <a:lnTo>
                  <a:pt x="113283" y="163829"/>
                </a:lnTo>
                <a:lnTo>
                  <a:pt x="111759" y="166369"/>
                </a:lnTo>
                <a:lnTo>
                  <a:pt x="110743" y="167639"/>
                </a:lnTo>
                <a:lnTo>
                  <a:pt x="110236" y="168909"/>
                </a:lnTo>
                <a:lnTo>
                  <a:pt x="109854" y="170179"/>
                </a:lnTo>
                <a:lnTo>
                  <a:pt x="109727" y="171449"/>
                </a:lnTo>
                <a:lnTo>
                  <a:pt x="110236" y="173989"/>
                </a:lnTo>
                <a:lnTo>
                  <a:pt x="110743" y="175259"/>
                </a:lnTo>
                <a:lnTo>
                  <a:pt x="111632" y="176529"/>
                </a:lnTo>
                <a:lnTo>
                  <a:pt x="112648" y="179069"/>
                </a:lnTo>
                <a:lnTo>
                  <a:pt x="113283" y="179069"/>
                </a:lnTo>
                <a:lnTo>
                  <a:pt x="113791" y="180339"/>
                </a:lnTo>
                <a:lnTo>
                  <a:pt x="114934" y="181609"/>
                </a:lnTo>
                <a:lnTo>
                  <a:pt x="118998" y="181609"/>
                </a:lnTo>
                <a:lnTo>
                  <a:pt x="120014" y="180339"/>
                </a:lnTo>
                <a:lnTo>
                  <a:pt x="121030" y="177799"/>
                </a:lnTo>
                <a:lnTo>
                  <a:pt x="122173" y="176529"/>
                </a:lnTo>
                <a:lnTo>
                  <a:pt x="123697" y="173989"/>
                </a:lnTo>
                <a:lnTo>
                  <a:pt x="127254" y="170179"/>
                </a:lnTo>
                <a:lnTo>
                  <a:pt x="129539" y="167639"/>
                </a:lnTo>
                <a:lnTo>
                  <a:pt x="132333" y="165099"/>
                </a:lnTo>
                <a:lnTo>
                  <a:pt x="135001" y="161289"/>
                </a:lnTo>
                <a:lnTo>
                  <a:pt x="138302" y="160019"/>
                </a:lnTo>
                <a:lnTo>
                  <a:pt x="142367" y="157479"/>
                </a:lnTo>
                <a:lnTo>
                  <a:pt x="146176" y="154939"/>
                </a:lnTo>
                <a:lnTo>
                  <a:pt x="149606" y="153669"/>
                </a:lnTo>
                <a:lnTo>
                  <a:pt x="186690" y="153669"/>
                </a:lnTo>
                <a:lnTo>
                  <a:pt x="183515" y="148589"/>
                </a:lnTo>
                <a:lnTo>
                  <a:pt x="176783" y="142239"/>
                </a:lnTo>
                <a:lnTo>
                  <a:pt x="172974" y="139699"/>
                </a:lnTo>
                <a:lnTo>
                  <a:pt x="168656" y="138429"/>
                </a:lnTo>
                <a:lnTo>
                  <a:pt x="164465" y="135889"/>
                </a:lnTo>
                <a:close/>
              </a:path>
              <a:path w="483235" h="309880">
                <a:moveTo>
                  <a:pt x="293460" y="100329"/>
                </a:moveTo>
                <a:lnTo>
                  <a:pt x="261620" y="100329"/>
                </a:lnTo>
                <a:lnTo>
                  <a:pt x="264414" y="101599"/>
                </a:lnTo>
                <a:lnTo>
                  <a:pt x="266954" y="102869"/>
                </a:lnTo>
                <a:lnTo>
                  <a:pt x="280797" y="119379"/>
                </a:lnTo>
                <a:lnTo>
                  <a:pt x="308864" y="172719"/>
                </a:lnTo>
                <a:lnTo>
                  <a:pt x="309245" y="173989"/>
                </a:lnTo>
                <a:lnTo>
                  <a:pt x="315722" y="173989"/>
                </a:lnTo>
                <a:lnTo>
                  <a:pt x="317119" y="172719"/>
                </a:lnTo>
                <a:lnTo>
                  <a:pt x="318642" y="171449"/>
                </a:lnTo>
                <a:lnTo>
                  <a:pt x="320167" y="171449"/>
                </a:lnTo>
                <a:lnTo>
                  <a:pt x="321564" y="170179"/>
                </a:lnTo>
                <a:lnTo>
                  <a:pt x="322453" y="170179"/>
                </a:lnTo>
                <a:lnTo>
                  <a:pt x="323469" y="168909"/>
                </a:lnTo>
                <a:lnTo>
                  <a:pt x="324231" y="168909"/>
                </a:lnTo>
                <a:lnTo>
                  <a:pt x="324739" y="167639"/>
                </a:lnTo>
                <a:lnTo>
                  <a:pt x="325247" y="167639"/>
                </a:lnTo>
                <a:lnTo>
                  <a:pt x="325501" y="166369"/>
                </a:lnTo>
                <a:lnTo>
                  <a:pt x="325501" y="165099"/>
                </a:lnTo>
                <a:lnTo>
                  <a:pt x="292989" y="102869"/>
                </a:lnTo>
                <a:lnTo>
                  <a:pt x="293460" y="100329"/>
                </a:lnTo>
                <a:close/>
              </a:path>
              <a:path w="483235" h="309880">
                <a:moveTo>
                  <a:pt x="372491" y="143509"/>
                </a:moveTo>
                <a:lnTo>
                  <a:pt x="367411" y="143509"/>
                </a:lnTo>
                <a:lnTo>
                  <a:pt x="367919" y="144779"/>
                </a:lnTo>
                <a:lnTo>
                  <a:pt x="371475" y="144779"/>
                </a:lnTo>
                <a:lnTo>
                  <a:pt x="372491" y="143509"/>
                </a:lnTo>
                <a:close/>
              </a:path>
              <a:path w="483235" h="309880">
                <a:moveTo>
                  <a:pt x="349218" y="69849"/>
                </a:moveTo>
                <a:lnTo>
                  <a:pt x="313944" y="69849"/>
                </a:lnTo>
                <a:lnTo>
                  <a:pt x="319659" y="71119"/>
                </a:lnTo>
                <a:lnTo>
                  <a:pt x="322453" y="71119"/>
                </a:lnTo>
                <a:lnTo>
                  <a:pt x="325120" y="72389"/>
                </a:lnTo>
                <a:lnTo>
                  <a:pt x="327659" y="73659"/>
                </a:lnTo>
                <a:lnTo>
                  <a:pt x="330073" y="76199"/>
                </a:lnTo>
                <a:lnTo>
                  <a:pt x="334645" y="82549"/>
                </a:lnTo>
                <a:lnTo>
                  <a:pt x="336804" y="85089"/>
                </a:lnTo>
                <a:lnTo>
                  <a:pt x="338709" y="88899"/>
                </a:lnTo>
                <a:lnTo>
                  <a:pt x="367030" y="143509"/>
                </a:lnTo>
                <a:lnTo>
                  <a:pt x="373634" y="143509"/>
                </a:lnTo>
                <a:lnTo>
                  <a:pt x="375030" y="142239"/>
                </a:lnTo>
                <a:lnTo>
                  <a:pt x="376682" y="142239"/>
                </a:lnTo>
                <a:lnTo>
                  <a:pt x="378333" y="140969"/>
                </a:lnTo>
                <a:lnTo>
                  <a:pt x="379603" y="140969"/>
                </a:lnTo>
                <a:lnTo>
                  <a:pt x="380619" y="139699"/>
                </a:lnTo>
                <a:lnTo>
                  <a:pt x="381508" y="138429"/>
                </a:lnTo>
                <a:lnTo>
                  <a:pt x="382778" y="138429"/>
                </a:lnTo>
                <a:lnTo>
                  <a:pt x="383159" y="137159"/>
                </a:lnTo>
                <a:lnTo>
                  <a:pt x="383413" y="137159"/>
                </a:lnTo>
                <a:lnTo>
                  <a:pt x="383540" y="135889"/>
                </a:lnTo>
                <a:lnTo>
                  <a:pt x="383540" y="134619"/>
                </a:lnTo>
                <a:lnTo>
                  <a:pt x="383286" y="134619"/>
                </a:lnTo>
                <a:lnTo>
                  <a:pt x="351409" y="73659"/>
                </a:lnTo>
                <a:lnTo>
                  <a:pt x="349218" y="69849"/>
                </a:lnTo>
                <a:close/>
              </a:path>
              <a:path w="483235" h="309880">
                <a:moveTo>
                  <a:pt x="269494" y="82549"/>
                </a:moveTo>
                <a:lnTo>
                  <a:pt x="260095" y="82549"/>
                </a:lnTo>
                <a:lnTo>
                  <a:pt x="253365" y="83819"/>
                </a:lnTo>
                <a:lnTo>
                  <a:pt x="249808" y="85089"/>
                </a:lnTo>
                <a:lnTo>
                  <a:pt x="246126" y="86359"/>
                </a:lnTo>
                <a:lnTo>
                  <a:pt x="225551" y="118109"/>
                </a:lnTo>
                <a:lnTo>
                  <a:pt x="238506" y="118109"/>
                </a:lnTo>
                <a:lnTo>
                  <a:pt x="240919" y="113029"/>
                </a:lnTo>
                <a:lnTo>
                  <a:pt x="243204" y="107949"/>
                </a:lnTo>
                <a:lnTo>
                  <a:pt x="246253" y="105409"/>
                </a:lnTo>
                <a:lnTo>
                  <a:pt x="250062" y="102869"/>
                </a:lnTo>
                <a:lnTo>
                  <a:pt x="252983" y="101599"/>
                </a:lnTo>
                <a:lnTo>
                  <a:pt x="256031" y="100329"/>
                </a:lnTo>
                <a:lnTo>
                  <a:pt x="293460" y="100329"/>
                </a:lnTo>
                <a:lnTo>
                  <a:pt x="294640" y="93979"/>
                </a:lnTo>
                <a:lnTo>
                  <a:pt x="295783" y="90169"/>
                </a:lnTo>
                <a:lnTo>
                  <a:pt x="282702" y="90169"/>
                </a:lnTo>
                <a:lnTo>
                  <a:pt x="280289" y="87629"/>
                </a:lnTo>
                <a:lnTo>
                  <a:pt x="277748" y="86359"/>
                </a:lnTo>
                <a:lnTo>
                  <a:pt x="275081" y="85089"/>
                </a:lnTo>
                <a:lnTo>
                  <a:pt x="269494" y="82549"/>
                </a:lnTo>
                <a:close/>
              </a:path>
              <a:path w="483235" h="309880">
                <a:moveTo>
                  <a:pt x="427355" y="0"/>
                </a:moveTo>
                <a:lnTo>
                  <a:pt x="421386" y="0"/>
                </a:lnTo>
                <a:lnTo>
                  <a:pt x="415290" y="1269"/>
                </a:lnTo>
                <a:lnTo>
                  <a:pt x="408686" y="2539"/>
                </a:lnTo>
                <a:lnTo>
                  <a:pt x="378841" y="29209"/>
                </a:lnTo>
                <a:lnTo>
                  <a:pt x="375539" y="48259"/>
                </a:lnTo>
                <a:lnTo>
                  <a:pt x="376809" y="55879"/>
                </a:lnTo>
                <a:lnTo>
                  <a:pt x="377952" y="63499"/>
                </a:lnTo>
                <a:lnTo>
                  <a:pt x="380491" y="69849"/>
                </a:lnTo>
                <a:lnTo>
                  <a:pt x="388620" y="86359"/>
                </a:lnTo>
                <a:lnTo>
                  <a:pt x="393319" y="92709"/>
                </a:lnTo>
                <a:lnTo>
                  <a:pt x="398398" y="97789"/>
                </a:lnTo>
                <a:lnTo>
                  <a:pt x="403352" y="102869"/>
                </a:lnTo>
                <a:lnTo>
                  <a:pt x="408813" y="106679"/>
                </a:lnTo>
                <a:lnTo>
                  <a:pt x="414655" y="107949"/>
                </a:lnTo>
                <a:lnTo>
                  <a:pt x="420623" y="110489"/>
                </a:lnTo>
                <a:lnTo>
                  <a:pt x="458469" y="101599"/>
                </a:lnTo>
                <a:lnTo>
                  <a:pt x="469138" y="93979"/>
                </a:lnTo>
                <a:lnTo>
                  <a:pt x="425450" y="93979"/>
                </a:lnTo>
                <a:lnTo>
                  <a:pt x="417830" y="90169"/>
                </a:lnTo>
                <a:lnTo>
                  <a:pt x="414400" y="87629"/>
                </a:lnTo>
                <a:lnTo>
                  <a:pt x="408305" y="81279"/>
                </a:lnTo>
                <a:lnTo>
                  <a:pt x="405511" y="77469"/>
                </a:lnTo>
                <a:lnTo>
                  <a:pt x="402971" y="72389"/>
                </a:lnTo>
                <a:lnTo>
                  <a:pt x="427418" y="59689"/>
                </a:lnTo>
                <a:lnTo>
                  <a:pt x="396748" y="59689"/>
                </a:lnTo>
                <a:lnTo>
                  <a:pt x="394970" y="55879"/>
                </a:lnTo>
                <a:lnTo>
                  <a:pt x="393827" y="52069"/>
                </a:lnTo>
                <a:lnTo>
                  <a:pt x="392557" y="44449"/>
                </a:lnTo>
                <a:lnTo>
                  <a:pt x="392684" y="40639"/>
                </a:lnTo>
                <a:lnTo>
                  <a:pt x="394208" y="34289"/>
                </a:lnTo>
                <a:lnTo>
                  <a:pt x="395732" y="30479"/>
                </a:lnTo>
                <a:lnTo>
                  <a:pt x="398018" y="27939"/>
                </a:lnTo>
                <a:lnTo>
                  <a:pt x="400304" y="24129"/>
                </a:lnTo>
                <a:lnTo>
                  <a:pt x="403479" y="21589"/>
                </a:lnTo>
                <a:lnTo>
                  <a:pt x="407416" y="19049"/>
                </a:lnTo>
                <a:lnTo>
                  <a:pt x="415416" y="15239"/>
                </a:lnTo>
                <a:lnTo>
                  <a:pt x="453825" y="15239"/>
                </a:lnTo>
                <a:lnTo>
                  <a:pt x="447928" y="8889"/>
                </a:lnTo>
                <a:lnTo>
                  <a:pt x="443356" y="5079"/>
                </a:lnTo>
                <a:lnTo>
                  <a:pt x="438150" y="3809"/>
                </a:lnTo>
                <a:lnTo>
                  <a:pt x="433069" y="1269"/>
                </a:lnTo>
                <a:lnTo>
                  <a:pt x="427355" y="0"/>
                </a:lnTo>
                <a:close/>
              </a:path>
              <a:path w="483235" h="309880">
                <a:moveTo>
                  <a:pt x="216154" y="104139"/>
                </a:moveTo>
                <a:lnTo>
                  <a:pt x="215265" y="105409"/>
                </a:lnTo>
                <a:lnTo>
                  <a:pt x="218058" y="105409"/>
                </a:lnTo>
                <a:lnTo>
                  <a:pt x="216154" y="104139"/>
                </a:lnTo>
                <a:close/>
              </a:path>
              <a:path w="483235" h="309880">
                <a:moveTo>
                  <a:pt x="477647" y="67309"/>
                </a:moveTo>
                <a:lnTo>
                  <a:pt x="474091" y="67309"/>
                </a:lnTo>
                <a:lnTo>
                  <a:pt x="473075" y="68579"/>
                </a:lnTo>
                <a:lnTo>
                  <a:pt x="470662" y="71119"/>
                </a:lnTo>
                <a:lnTo>
                  <a:pt x="469138" y="73659"/>
                </a:lnTo>
                <a:lnTo>
                  <a:pt x="465073" y="77469"/>
                </a:lnTo>
                <a:lnTo>
                  <a:pt x="462661" y="80009"/>
                </a:lnTo>
                <a:lnTo>
                  <a:pt x="438531" y="93979"/>
                </a:lnTo>
                <a:lnTo>
                  <a:pt x="469138" y="93979"/>
                </a:lnTo>
                <a:lnTo>
                  <a:pt x="472059" y="91439"/>
                </a:lnTo>
                <a:lnTo>
                  <a:pt x="476884" y="86359"/>
                </a:lnTo>
                <a:lnTo>
                  <a:pt x="478790" y="85089"/>
                </a:lnTo>
                <a:lnTo>
                  <a:pt x="481456" y="81279"/>
                </a:lnTo>
                <a:lnTo>
                  <a:pt x="482219" y="80009"/>
                </a:lnTo>
                <a:lnTo>
                  <a:pt x="482472" y="80009"/>
                </a:lnTo>
                <a:lnTo>
                  <a:pt x="482727" y="77469"/>
                </a:lnTo>
                <a:lnTo>
                  <a:pt x="482472" y="76199"/>
                </a:lnTo>
                <a:lnTo>
                  <a:pt x="482219" y="74929"/>
                </a:lnTo>
                <a:lnTo>
                  <a:pt x="481965" y="74929"/>
                </a:lnTo>
                <a:lnTo>
                  <a:pt x="481711" y="73659"/>
                </a:lnTo>
                <a:lnTo>
                  <a:pt x="481330" y="73659"/>
                </a:lnTo>
                <a:lnTo>
                  <a:pt x="480822" y="72389"/>
                </a:lnTo>
                <a:lnTo>
                  <a:pt x="480187" y="71119"/>
                </a:lnTo>
                <a:lnTo>
                  <a:pt x="479678" y="69849"/>
                </a:lnTo>
                <a:lnTo>
                  <a:pt x="479171" y="69849"/>
                </a:lnTo>
                <a:lnTo>
                  <a:pt x="478663" y="68579"/>
                </a:lnTo>
                <a:lnTo>
                  <a:pt x="478155" y="68579"/>
                </a:lnTo>
                <a:lnTo>
                  <a:pt x="477647" y="67309"/>
                </a:lnTo>
                <a:close/>
              </a:path>
              <a:path w="483235" h="309880">
                <a:moveTo>
                  <a:pt x="325120" y="52069"/>
                </a:moveTo>
                <a:lnTo>
                  <a:pt x="315214" y="52069"/>
                </a:lnTo>
                <a:lnTo>
                  <a:pt x="309880" y="53339"/>
                </a:lnTo>
                <a:lnTo>
                  <a:pt x="304165" y="57149"/>
                </a:lnTo>
                <a:lnTo>
                  <a:pt x="301752" y="58419"/>
                </a:lnTo>
                <a:lnTo>
                  <a:pt x="282702" y="90169"/>
                </a:lnTo>
                <a:lnTo>
                  <a:pt x="295783" y="90169"/>
                </a:lnTo>
                <a:lnTo>
                  <a:pt x="296545" y="87629"/>
                </a:lnTo>
                <a:lnTo>
                  <a:pt x="298958" y="82549"/>
                </a:lnTo>
                <a:lnTo>
                  <a:pt x="301244" y="78739"/>
                </a:lnTo>
                <a:lnTo>
                  <a:pt x="304165" y="74929"/>
                </a:lnTo>
                <a:lnTo>
                  <a:pt x="307975" y="72389"/>
                </a:lnTo>
                <a:lnTo>
                  <a:pt x="311023" y="71119"/>
                </a:lnTo>
                <a:lnTo>
                  <a:pt x="313944" y="69849"/>
                </a:lnTo>
                <a:lnTo>
                  <a:pt x="349218" y="69849"/>
                </a:lnTo>
                <a:lnTo>
                  <a:pt x="348488" y="68579"/>
                </a:lnTo>
                <a:lnTo>
                  <a:pt x="341757" y="60959"/>
                </a:lnTo>
                <a:lnTo>
                  <a:pt x="337947" y="57149"/>
                </a:lnTo>
                <a:lnTo>
                  <a:pt x="333755" y="55879"/>
                </a:lnTo>
                <a:lnTo>
                  <a:pt x="329691" y="53339"/>
                </a:lnTo>
                <a:lnTo>
                  <a:pt x="325120" y="52069"/>
                </a:lnTo>
                <a:close/>
              </a:path>
              <a:path w="483235" h="309880">
                <a:moveTo>
                  <a:pt x="453825" y="15239"/>
                </a:moveTo>
                <a:lnTo>
                  <a:pt x="422656" y="15239"/>
                </a:lnTo>
                <a:lnTo>
                  <a:pt x="435737" y="20319"/>
                </a:lnTo>
                <a:lnTo>
                  <a:pt x="441071" y="26669"/>
                </a:lnTo>
                <a:lnTo>
                  <a:pt x="445389" y="34289"/>
                </a:lnTo>
                <a:lnTo>
                  <a:pt x="396748" y="59689"/>
                </a:lnTo>
                <a:lnTo>
                  <a:pt x="427418" y="59689"/>
                </a:lnTo>
                <a:lnTo>
                  <a:pt x="461644" y="41909"/>
                </a:lnTo>
                <a:lnTo>
                  <a:pt x="465963" y="35559"/>
                </a:lnTo>
                <a:lnTo>
                  <a:pt x="465709" y="34289"/>
                </a:lnTo>
                <a:lnTo>
                  <a:pt x="464312" y="31749"/>
                </a:lnTo>
                <a:lnTo>
                  <a:pt x="459740" y="22859"/>
                </a:lnTo>
                <a:lnTo>
                  <a:pt x="456184" y="17779"/>
                </a:lnTo>
                <a:lnTo>
                  <a:pt x="453825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835" y="2821304"/>
            <a:ext cx="981075" cy="459105"/>
          </a:xfrm>
          <a:custGeom>
            <a:avLst/>
            <a:gdLst/>
            <a:ahLst/>
            <a:cxnLst/>
            <a:rect l="l" t="t" r="r" b="b"/>
            <a:pathLst>
              <a:path w="981075" h="459104">
                <a:moveTo>
                  <a:pt x="0" y="458724"/>
                </a:moveTo>
                <a:lnTo>
                  <a:pt x="980694" y="458724"/>
                </a:lnTo>
                <a:lnTo>
                  <a:pt x="980694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0669" y="2181097"/>
            <a:ext cx="688339" cy="554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6920" y="2827401"/>
            <a:ext cx="904875" cy="459105"/>
          </a:xfrm>
          <a:custGeom>
            <a:avLst/>
            <a:gdLst/>
            <a:ahLst/>
            <a:cxnLst/>
            <a:rect l="l" t="t" r="r" b="b"/>
            <a:pathLst>
              <a:path w="904875" h="459104">
                <a:moveTo>
                  <a:pt x="0" y="458724"/>
                </a:moveTo>
                <a:lnTo>
                  <a:pt x="904494" y="458724"/>
                </a:lnTo>
                <a:lnTo>
                  <a:pt x="904494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88" y="3759200"/>
            <a:ext cx="1639989" cy="1069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7958" y="3345560"/>
            <a:ext cx="1332865" cy="459105"/>
          </a:xfrm>
          <a:custGeom>
            <a:avLst/>
            <a:gdLst/>
            <a:ahLst/>
            <a:cxnLst/>
            <a:rect l="l" t="t" r="r" b="b"/>
            <a:pathLst>
              <a:path w="1332864" h="459104">
                <a:moveTo>
                  <a:pt x="0" y="458724"/>
                </a:moveTo>
                <a:lnTo>
                  <a:pt x="1332738" y="458724"/>
                </a:lnTo>
                <a:lnTo>
                  <a:pt x="1332738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4192" y="1880234"/>
            <a:ext cx="2681096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7857" y="3345560"/>
            <a:ext cx="749935" cy="459105"/>
          </a:xfrm>
          <a:custGeom>
            <a:avLst/>
            <a:gdLst/>
            <a:ahLst/>
            <a:cxnLst/>
            <a:rect l="l" t="t" r="r" b="b"/>
            <a:pathLst>
              <a:path w="749935" h="459104">
                <a:moveTo>
                  <a:pt x="0" y="458724"/>
                </a:moveTo>
                <a:lnTo>
                  <a:pt x="749808" y="458724"/>
                </a:lnTo>
                <a:lnTo>
                  <a:pt x="749808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6900" y="4019677"/>
            <a:ext cx="2159634" cy="181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657" y="5679503"/>
            <a:ext cx="1055065" cy="601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10711" y="5153405"/>
            <a:ext cx="1408810" cy="1311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u="sng" spc="-55" dirty="0"/>
              <a:t>GE</a:t>
            </a:r>
            <a:r>
              <a:rPr u="sng" spc="20" dirty="0"/>
              <a:t>T</a:t>
            </a:r>
            <a:r>
              <a:rPr u="sng" spc="-50" dirty="0"/>
              <a:t>T</a:t>
            </a:r>
            <a:r>
              <a:rPr u="sng" spc="-55" dirty="0"/>
              <a:t>E</a:t>
            </a:r>
            <a:r>
              <a:rPr u="sng" dirty="0"/>
              <a:t>R</a:t>
            </a:r>
            <a:r>
              <a:rPr u="sng" spc="-105" dirty="0"/>
              <a:t> </a:t>
            </a:r>
            <a:r>
              <a:rPr u="sng" spc="-50" dirty="0"/>
              <a:t>AN</a:t>
            </a:r>
            <a:r>
              <a:rPr u="sng" dirty="0"/>
              <a:t>D</a:t>
            </a:r>
            <a:r>
              <a:rPr u="sng" spc="-120" dirty="0"/>
              <a:t> </a:t>
            </a:r>
            <a:r>
              <a:rPr u="sng" spc="-60" dirty="0"/>
              <a:t>S</a:t>
            </a:r>
            <a:r>
              <a:rPr u="sng" spc="-55" dirty="0"/>
              <a:t>E</a:t>
            </a:r>
            <a:r>
              <a:rPr u="sng" spc="20" dirty="0"/>
              <a:t>T</a:t>
            </a:r>
            <a:r>
              <a:rPr u="sng" spc="-50" dirty="0"/>
              <a:t>T</a:t>
            </a:r>
            <a:r>
              <a:rPr u="sng" spc="-55" dirty="0"/>
              <a:t>E</a:t>
            </a:r>
            <a:r>
              <a:rPr u="sng" dirty="0"/>
              <a:t>R</a:t>
            </a:r>
            <a:r>
              <a:rPr u="sng" spc="-105" dirty="0"/>
              <a:t> </a:t>
            </a:r>
            <a:r>
              <a:rPr u="sng" spc="-50" dirty="0"/>
              <a:t>M</a:t>
            </a:r>
            <a:r>
              <a:rPr u="sng" spc="-55" dirty="0"/>
              <a:t>E</a:t>
            </a:r>
            <a:r>
              <a:rPr u="sng" spc="-50" dirty="0"/>
              <a:t>T</a:t>
            </a:r>
            <a:r>
              <a:rPr u="sng" spc="-55" dirty="0"/>
              <a:t>HO</a:t>
            </a:r>
            <a:r>
              <a:rPr u="sng" spc="-50" dirty="0"/>
              <a:t>D</a:t>
            </a:r>
            <a:r>
              <a:rPr u="sng"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42420"/>
            <a:ext cx="7444105" cy="466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urier New"/>
                <a:cs typeface="Courier New"/>
              </a:rPr>
              <a:t>cl</a:t>
            </a:r>
            <a:r>
              <a:rPr sz="1700" spc="-5" dirty="0">
                <a:latin typeface="Courier New"/>
                <a:cs typeface="Courier New"/>
              </a:rPr>
              <a:t>a</a:t>
            </a:r>
            <a:r>
              <a:rPr sz="1700" spc="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5" dirty="0">
                <a:latin typeface="Courier New"/>
                <a:cs typeface="Courier New"/>
              </a:rPr>
              <a:t>imal</a:t>
            </a:r>
            <a:r>
              <a:rPr sz="1700" spc="-5" dirty="0">
                <a:latin typeface="Courier New"/>
                <a:cs typeface="Courier New"/>
              </a:rPr>
              <a:t>(</a:t>
            </a:r>
            <a:r>
              <a:rPr sz="1700" spc="5" dirty="0">
                <a:latin typeface="Courier New"/>
                <a:cs typeface="Courier New"/>
              </a:rPr>
              <a:t>obje</a:t>
            </a:r>
            <a:r>
              <a:rPr sz="1700" spc="-5" dirty="0">
                <a:latin typeface="Courier New"/>
                <a:cs typeface="Courier New"/>
              </a:rPr>
              <a:t>c</a:t>
            </a:r>
            <a:r>
              <a:rPr sz="1700" spc="5" dirty="0">
                <a:latin typeface="Courier New"/>
                <a:cs typeface="Courier New"/>
              </a:rPr>
              <a:t>t)</a:t>
            </a:r>
            <a:r>
              <a:rPr sz="1700" dirty="0"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  <a:p>
            <a:pPr marL="1053465" marR="3782060" indent="-520700">
              <a:lnSpc>
                <a:spcPct val="110000"/>
              </a:lnSpc>
            </a:pP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u="sng" spc="-5" dirty="0">
                <a:latin typeface="Courier New"/>
                <a:cs typeface="Courier New"/>
              </a:rPr>
              <a:t> </a:t>
            </a:r>
            <a:r>
              <a:rPr sz="1700" u="sng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</a:t>
            </a:r>
            <a:r>
              <a:rPr sz="1700" spc="-10" dirty="0">
                <a:latin typeface="Courier New"/>
                <a:cs typeface="Courier New"/>
              </a:rPr>
              <a:t>i</a:t>
            </a:r>
            <a:r>
              <a:rPr sz="1700" spc="0" dirty="0">
                <a:latin typeface="Courier New"/>
                <a:cs typeface="Courier New"/>
              </a:rPr>
              <a:t>t</a:t>
            </a:r>
            <a:r>
              <a:rPr sz="1700" u="sng" spc="-5" dirty="0">
                <a:latin typeface="Courier New"/>
                <a:cs typeface="Courier New"/>
              </a:rPr>
              <a:t> </a:t>
            </a:r>
            <a:r>
              <a:rPr sz="1700" u="sng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</a:t>
            </a:r>
            <a:r>
              <a:rPr sz="1700" spc="-10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elf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dirty="0">
                <a:latin typeface="Courier New"/>
                <a:cs typeface="Courier New"/>
              </a:rPr>
              <a:t> age)</a:t>
            </a:r>
            <a:r>
              <a:rPr sz="1700" spc="-5" dirty="0">
                <a:latin typeface="Courier New"/>
                <a:cs typeface="Courier New"/>
              </a:rPr>
              <a:t>: </a:t>
            </a:r>
            <a:r>
              <a:rPr sz="1700" dirty="0">
                <a:latin typeface="Courier New"/>
                <a:cs typeface="Courier New"/>
              </a:rPr>
              <a:t>self</a:t>
            </a:r>
            <a:r>
              <a:rPr sz="1700" spc="-10" dirty="0"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ag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age self</a:t>
            </a:r>
            <a:r>
              <a:rPr sz="1700" spc="-10" dirty="0"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nam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</a:t>
            </a:r>
            <a:r>
              <a:rPr sz="1700" spc="-10" dirty="0">
                <a:latin typeface="Courier New"/>
                <a:cs typeface="Courier New"/>
              </a:rPr>
              <a:t>ne</a:t>
            </a:r>
            <a:endParaRPr sz="1700">
              <a:latin typeface="Courier New"/>
              <a:cs typeface="Courier New"/>
            </a:endParaRPr>
          </a:p>
          <a:p>
            <a:pPr marL="1053465" marR="4431665" indent="-520700">
              <a:lnSpc>
                <a:spcPct val="110000"/>
              </a:lnSpc>
            </a:pP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get_</a:t>
            </a:r>
            <a:r>
              <a:rPr sz="1700" spc="-10" dirty="0">
                <a:latin typeface="Courier New"/>
                <a:cs typeface="Courier New"/>
              </a:rPr>
              <a:t>a</a:t>
            </a:r>
            <a:r>
              <a:rPr sz="1700" dirty="0">
                <a:latin typeface="Courier New"/>
                <a:cs typeface="Courier New"/>
              </a:rPr>
              <a:t>g</a:t>
            </a:r>
            <a:r>
              <a:rPr sz="1700" spc="5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(s</a:t>
            </a:r>
            <a:r>
              <a:rPr sz="1700" spc="-10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lf)</a:t>
            </a:r>
            <a:r>
              <a:rPr sz="1700" spc="-5" dirty="0">
                <a:latin typeface="Courier New"/>
                <a:cs typeface="Courier New"/>
              </a:rPr>
              <a:t>: </a:t>
            </a:r>
            <a:r>
              <a:rPr sz="1700" dirty="0">
                <a:latin typeface="Courier New"/>
                <a:cs typeface="Courier New"/>
              </a:rPr>
              <a:t>retu</a:t>
            </a:r>
            <a:r>
              <a:rPr sz="1700" spc="-10" dirty="0">
                <a:latin typeface="Courier New"/>
                <a:cs typeface="Courier New"/>
              </a:rPr>
              <a:t>r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</a:t>
            </a:r>
            <a:r>
              <a:rPr sz="1700" spc="-10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f.ag</a:t>
            </a:r>
            <a:r>
              <a:rPr sz="1700" spc="-5" dirty="0">
                <a:latin typeface="Courier New"/>
                <a:cs typeface="Courier New"/>
              </a:rPr>
              <a:t>e</a:t>
            </a:r>
            <a:endParaRPr sz="1700">
              <a:latin typeface="Courier New"/>
              <a:cs typeface="Courier New"/>
            </a:endParaRPr>
          </a:p>
          <a:p>
            <a:pPr marL="1053465" marR="4302125" indent="-520700">
              <a:lnSpc>
                <a:spcPct val="110000"/>
              </a:lnSpc>
            </a:pP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get_</a:t>
            </a:r>
            <a:r>
              <a:rPr sz="1700" spc="-10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am</a:t>
            </a:r>
            <a:r>
              <a:rPr sz="1700" spc="5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(</a:t>
            </a:r>
            <a:r>
              <a:rPr sz="1700" spc="-10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elf)</a:t>
            </a:r>
            <a:r>
              <a:rPr sz="1700" spc="-5" dirty="0">
                <a:latin typeface="Courier New"/>
                <a:cs typeface="Courier New"/>
              </a:rPr>
              <a:t>: </a:t>
            </a:r>
            <a:r>
              <a:rPr sz="1700" dirty="0">
                <a:latin typeface="Courier New"/>
                <a:cs typeface="Courier New"/>
              </a:rPr>
              <a:t>retu</a:t>
            </a:r>
            <a:r>
              <a:rPr sz="1700" spc="-10" dirty="0">
                <a:latin typeface="Courier New"/>
                <a:cs typeface="Courier New"/>
              </a:rPr>
              <a:t>r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</a:t>
            </a:r>
            <a:r>
              <a:rPr sz="1700" spc="-10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f.na</a:t>
            </a:r>
            <a:r>
              <a:rPr sz="1700" spc="-10" dirty="0">
                <a:latin typeface="Courier New"/>
                <a:cs typeface="Courier New"/>
              </a:rPr>
              <a:t>me</a:t>
            </a:r>
            <a:endParaRPr sz="1700">
              <a:latin typeface="Courier New"/>
              <a:cs typeface="Courier New"/>
            </a:endParaRPr>
          </a:p>
          <a:p>
            <a:pPr marL="1053465" marR="3518535" indent="-520700">
              <a:lnSpc>
                <a:spcPct val="110000"/>
              </a:lnSpc>
            </a:pP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set_</a:t>
            </a:r>
            <a:r>
              <a:rPr sz="1700" spc="-10" dirty="0">
                <a:latin typeface="Courier New"/>
                <a:cs typeface="Courier New"/>
              </a:rPr>
              <a:t>a</a:t>
            </a:r>
            <a:r>
              <a:rPr sz="1700" dirty="0">
                <a:latin typeface="Courier New"/>
                <a:cs typeface="Courier New"/>
              </a:rPr>
              <a:t>g</a:t>
            </a:r>
            <a:r>
              <a:rPr sz="1700" spc="5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(s</a:t>
            </a:r>
            <a:r>
              <a:rPr sz="1700" spc="-10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lf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ewage): self</a:t>
            </a:r>
            <a:r>
              <a:rPr sz="1700" spc="-10" dirty="0"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ag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new</a:t>
            </a:r>
            <a:r>
              <a:rPr sz="1700" spc="-10" dirty="0">
                <a:latin typeface="Courier New"/>
                <a:cs typeface="Courier New"/>
              </a:rPr>
              <a:t>a</a:t>
            </a:r>
            <a:r>
              <a:rPr sz="1700" dirty="0">
                <a:latin typeface="Courier New"/>
                <a:cs typeface="Courier New"/>
              </a:rPr>
              <a:t>g</a:t>
            </a:r>
            <a:r>
              <a:rPr sz="1700" spc="-5" dirty="0">
                <a:latin typeface="Courier New"/>
                <a:cs typeface="Courier New"/>
              </a:rPr>
              <a:t>e</a:t>
            </a:r>
            <a:endParaRPr sz="17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204"/>
              </a:spcBef>
            </a:pPr>
            <a:r>
              <a:rPr sz="1700" spc="5" dirty="0">
                <a:latin typeface="Courier New"/>
                <a:cs typeface="Courier New"/>
              </a:rPr>
              <a:t>de</a:t>
            </a:r>
            <a:r>
              <a:rPr sz="1700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set_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5" dirty="0">
                <a:latin typeface="Courier New"/>
                <a:cs typeface="Courier New"/>
              </a:rPr>
              <a:t>am</a:t>
            </a:r>
            <a:r>
              <a:rPr sz="1700" spc="10" dirty="0">
                <a:latin typeface="Courier New"/>
                <a:cs typeface="Courier New"/>
              </a:rPr>
              <a:t>e</a:t>
            </a:r>
            <a:r>
              <a:rPr sz="1700" spc="5" dirty="0">
                <a:latin typeface="Courier New"/>
                <a:cs typeface="Courier New"/>
              </a:rPr>
              <a:t>(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spc="5" dirty="0">
                <a:latin typeface="Courier New"/>
                <a:cs typeface="Courier New"/>
              </a:rPr>
              <a:t>elf</a:t>
            </a:r>
            <a:r>
              <a:rPr sz="1700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newn</a:t>
            </a:r>
            <a:r>
              <a:rPr sz="1700" spc="-5" dirty="0">
                <a:latin typeface="Courier New"/>
                <a:cs typeface="Courier New"/>
              </a:rPr>
              <a:t>a</a:t>
            </a:r>
            <a:r>
              <a:rPr sz="1700" spc="5" dirty="0">
                <a:latin typeface="Courier New"/>
                <a:cs typeface="Courier New"/>
              </a:rPr>
              <a:t>m</a:t>
            </a:r>
            <a:r>
              <a:rPr sz="1700" spc="10" dirty="0">
                <a:latin typeface="Courier New"/>
                <a:cs typeface="Courier New"/>
              </a:rPr>
              <a:t>e</a:t>
            </a:r>
            <a:r>
              <a:rPr sz="1700" spc="5" dirty="0">
                <a:latin typeface="Courier New"/>
                <a:cs typeface="Courier New"/>
              </a:rPr>
              <a:t>="</a:t>
            </a:r>
            <a:r>
              <a:rPr sz="1700" spc="-5" dirty="0">
                <a:latin typeface="Courier New"/>
                <a:cs typeface="Courier New"/>
              </a:rPr>
              <a:t>"</a:t>
            </a:r>
            <a:r>
              <a:rPr sz="1700" spc="5" dirty="0">
                <a:latin typeface="Courier New"/>
                <a:cs typeface="Courier New"/>
              </a:rPr>
              <a:t>)</a:t>
            </a:r>
            <a:r>
              <a:rPr sz="1700" dirty="0"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  <a:p>
            <a:pPr marL="532765" marR="3910965" indent="520700">
              <a:lnSpc>
                <a:spcPct val="110000"/>
              </a:lnSpc>
            </a:pPr>
            <a:r>
              <a:rPr sz="1700" dirty="0">
                <a:latin typeface="Courier New"/>
                <a:cs typeface="Courier New"/>
              </a:rPr>
              <a:t>self</a:t>
            </a:r>
            <a:r>
              <a:rPr sz="1700" spc="-10" dirty="0"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nam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ne</a:t>
            </a:r>
            <a:r>
              <a:rPr sz="1700" spc="-10" dirty="0">
                <a:latin typeface="Courier New"/>
                <a:cs typeface="Courier New"/>
              </a:rPr>
              <a:t>w</a:t>
            </a:r>
            <a:r>
              <a:rPr sz="1700" dirty="0">
                <a:latin typeface="Courier New"/>
                <a:cs typeface="Courier New"/>
              </a:rPr>
              <a:t>nam</a:t>
            </a:r>
            <a:r>
              <a:rPr sz="1700" spc="-5" dirty="0">
                <a:latin typeface="Courier New"/>
                <a:cs typeface="Courier New"/>
              </a:rPr>
              <a:t>e </a:t>
            </a: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u="sng" spc="-5" dirty="0">
                <a:latin typeface="Courier New"/>
                <a:cs typeface="Courier New"/>
              </a:rPr>
              <a:t> </a:t>
            </a:r>
            <a:r>
              <a:rPr sz="1700" u="sng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st</a:t>
            </a:r>
            <a:r>
              <a:rPr sz="1700" spc="-5" dirty="0">
                <a:latin typeface="Courier New"/>
                <a:cs typeface="Courier New"/>
              </a:rPr>
              <a:t>r</a:t>
            </a:r>
            <a:r>
              <a:rPr sz="1700" u="sng" spc="-5" dirty="0">
                <a:latin typeface="Courier New"/>
                <a:cs typeface="Courier New"/>
              </a:rPr>
              <a:t> </a:t>
            </a:r>
            <a:r>
              <a:rPr sz="1700" u="sng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(s</a:t>
            </a:r>
            <a:r>
              <a:rPr sz="1700" spc="-10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lf)</a:t>
            </a:r>
            <a:r>
              <a:rPr sz="1700" spc="-5" dirty="0"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  <a:p>
            <a:pPr marL="1053465">
              <a:lnSpc>
                <a:spcPct val="100000"/>
              </a:lnSpc>
              <a:spcBef>
                <a:spcPts val="200"/>
              </a:spcBef>
            </a:pPr>
            <a:r>
              <a:rPr sz="1700" dirty="0">
                <a:latin typeface="Courier New"/>
                <a:cs typeface="Courier New"/>
              </a:rPr>
              <a:t>retu</a:t>
            </a:r>
            <a:r>
              <a:rPr sz="1700" spc="-10" dirty="0">
                <a:latin typeface="Courier New"/>
                <a:cs typeface="Courier New"/>
              </a:rPr>
              <a:t>r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"a</a:t>
            </a:r>
            <a:r>
              <a:rPr sz="1700" spc="-10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imal</a:t>
            </a:r>
            <a:r>
              <a:rPr sz="1700" spc="-10" dirty="0">
                <a:latin typeface="Courier New"/>
                <a:cs typeface="Courier New"/>
              </a:rPr>
              <a:t>:</a:t>
            </a:r>
            <a:r>
              <a:rPr sz="1700" dirty="0">
                <a:latin typeface="Courier New"/>
                <a:cs typeface="Courier New"/>
              </a:rPr>
              <a:t>"</a:t>
            </a:r>
            <a:r>
              <a:rPr sz="1700" spc="2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st</a:t>
            </a:r>
            <a:r>
              <a:rPr sz="1700" spc="-5" dirty="0">
                <a:latin typeface="Courier New"/>
                <a:cs typeface="Courier New"/>
              </a:rPr>
              <a:t>r</a:t>
            </a:r>
            <a:r>
              <a:rPr sz="1700" dirty="0">
                <a:latin typeface="Courier New"/>
                <a:cs typeface="Courier New"/>
              </a:rPr>
              <a:t>(sel</a:t>
            </a:r>
            <a:r>
              <a:rPr sz="1700" spc="-10" dirty="0">
                <a:latin typeface="Courier New"/>
                <a:cs typeface="Courier New"/>
              </a:rPr>
              <a:t>f</a:t>
            </a:r>
            <a:r>
              <a:rPr sz="1700" dirty="0">
                <a:latin typeface="Courier New"/>
                <a:cs typeface="Courier New"/>
              </a:rPr>
              <a:t>.nam</a:t>
            </a:r>
            <a:r>
              <a:rPr sz="1700" spc="-10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)+":</a:t>
            </a:r>
            <a:r>
              <a:rPr sz="1700" spc="-10" dirty="0">
                <a:latin typeface="Courier New"/>
                <a:cs typeface="Courier New"/>
              </a:rPr>
              <a:t>"</a:t>
            </a:r>
            <a:r>
              <a:rPr sz="1700" spc="2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str</a:t>
            </a:r>
            <a:r>
              <a:rPr sz="1700" spc="-5" dirty="0"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self</a:t>
            </a:r>
            <a:r>
              <a:rPr sz="1700" spc="-10" dirty="0"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ag</a:t>
            </a:r>
            <a:r>
              <a:rPr sz="1700" spc="5" dirty="0">
                <a:latin typeface="Courier New"/>
                <a:cs typeface="Courier New"/>
              </a:rPr>
              <a:t>e</a:t>
            </a:r>
            <a:r>
              <a:rPr sz="1700" spc="-5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104139" marR="1196340" indent="-91440">
              <a:lnSpc>
                <a:spcPts val="2900"/>
              </a:lnSpc>
              <a:spcBef>
                <a:spcPts val="110"/>
              </a:spcBef>
              <a:buClr>
                <a:srgbClr val="585858"/>
              </a:buClr>
              <a:buFont typeface="Wingdings"/>
              <a:buChar char=""/>
              <a:tabLst>
                <a:tab pos="205104" algn="l"/>
              </a:tabLst>
            </a:pP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2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2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2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2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2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2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2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2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out</a:t>
            </a:r>
            <a:r>
              <a:rPr sz="2200" spc="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ide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 class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 access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3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tr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220" y="3345434"/>
            <a:ext cx="481796" cy="3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769" y="3054476"/>
            <a:ext cx="4002404" cy="1064895"/>
          </a:xfrm>
          <a:custGeom>
            <a:avLst/>
            <a:gdLst/>
            <a:ahLst/>
            <a:cxnLst/>
            <a:rect l="l" t="t" r="r" b="b"/>
            <a:pathLst>
              <a:path w="4002404" h="1064895">
                <a:moveTo>
                  <a:pt x="0" y="1064514"/>
                </a:moveTo>
                <a:lnTo>
                  <a:pt x="4002024" y="1064514"/>
                </a:lnTo>
                <a:lnTo>
                  <a:pt x="4002024" y="0"/>
                </a:lnTo>
                <a:lnTo>
                  <a:pt x="0" y="0"/>
                </a:lnTo>
                <a:lnTo>
                  <a:pt x="0" y="106451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044" y="4529073"/>
            <a:ext cx="469811" cy="328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147" y="4160139"/>
            <a:ext cx="4730750" cy="1175385"/>
          </a:xfrm>
          <a:custGeom>
            <a:avLst/>
            <a:gdLst/>
            <a:ahLst/>
            <a:cxnLst/>
            <a:rect l="l" t="t" r="r" b="b"/>
            <a:pathLst>
              <a:path w="4730750" h="1175385">
                <a:moveTo>
                  <a:pt x="0" y="1175004"/>
                </a:moveTo>
                <a:lnTo>
                  <a:pt x="4730496" y="1175004"/>
                </a:lnTo>
                <a:lnTo>
                  <a:pt x="4730496" y="0"/>
                </a:lnTo>
                <a:lnTo>
                  <a:pt x="0" y="0"/>
                </a:lnTo>
                <a:lnTo>
                  <a:pt x="0" y="117500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1567</Words>
  <Application>Microsoft Office PowerPoint</Application>
  <PresentationFormat>全屏显示(4:3)</PresentationFormat>
  <Paragraphs>317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PYTHON CLASSES and INHERITANCE</vt:lpstr>
      <vt:lpstr>LAST TIME  </vt:lpstr>
      <vt:lpstr>write code from two different perspectives</vt:lpstr>
      <vt:lpstr>CLASS DEFINITION OF AN OBJECT TYPE</vt:lpstr>
      <vt:lpstr>WHY USE OOP AND CLASSES OF OBJECTS?  </vt:lpstr>
      <vt:lpstr>WHY USE OOP AND CLASSES OF OBJECTS?  </vt:lpstr>
      <vt:lpstr>GROUPS OF OBJECTS HAVE ATTRIBUTES (RECAP)  </vt:lpstr>
      <vt:lpstr>HOW TO DEFINE A CLASS (RECAP)  </vt:lpstr>
      <vt:lpstr>GETTER AND SETTER METHODS</vt:lpstr>
      <vt:lpstr>AN INSTANCE and DOT NOTATION (RECAP)  </vt:lpstr>
      <vt:lpstr>INFORMATION HIDING  </vt:lpstr>
      <vt:lpstr>PYTHON NOT GREAT AT INFORMATION HIDING  </vt:lpstr>
      <vt:lpstr>DEFAULT ARGUMENTS  </vt:lpstr>
      <vt:lpstr>HIERARCHIES</vt:lpstr>
      <vt:lpstr>HIERARCHIES  </vt:lpstr>
      <vt:lpstr>INHERITANCE: PARENT CLASS  </vt:lpstr>
      <vt:lpstr>INHERITANCE: SUBCLASS  </vt:lpstr>
      <vt:lpstr>WHICH METHOD TO USE?  </vt:lpstr>
      <vt:lpstr>PowerPoint 演示文稿</vt:lpstr>
      <vt:lpstr>PowerPoint 演示文稿</vt:lpstr>
      <vt:lpstr>CLASS VARIABLES AND THE Rabbit SUBCLASS</vt:lpstr>
      <vt:lpstr>Rabbit GETTER METHODS  </vt:lpstr>
      <vt:lpstr>WORKING WITH YOUR OWN TYPES  </vt:lpstr>
      <vt:lpstr>SPECIAL METHOD TO COMPARE TWO Rabbits  </vt:lpstr>
      <vt:lpstr>OBJECT ORIENTED PROGRAMMING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MIT6_0001F16_Python Classes and Inheritance</dc:title>
  <dc:creator>Bell, Ana</dc:creator>
  <cp:lastModifiedBy>hui</cp:lastModifiedBy>
  <cp:revision>1</cp:revision>
  <dcterms:created xsi:type="dcterms:W3CDTF">2018-10-05T02:20:41Z</dcterms:created>
  <dcterms:modified xsi:type="dcterms:W3CDTF">2018-10-04T18:21:07Z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2018-10-04T00:00:00Z</vt:filetime>
  </property>
</Properties>
</file>