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0"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B1D0C90-B331-4D7C-ADB7-E93BFD82DF96}"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DD95E356-4E60-4D9D-963B-5C7872B58CE0}" type="slidenum">
              <a:rPr lang="zh-CN" altLang="en-US" smtClean="0"/>
              <a:t>‹#›</a:t>
            </a:fld>
            <a:endParaRPr lang="zh-CN" altLang="en-US"/>
          </a:p>
        </p:txBody>
      </p:sp>
    </p:spTree>
    <p:extLst>
      <p:ext uri="{BB962C8B-B14F-4D97-AF65-F5344CB8AC3E}">
        <p14:creationId xmlns:p14="http://schemas.microsoft.com/office/powerpoint/2010/main" val="6528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95E356-4E60-4D9D-963B-5C7872B58CE0}" type="slidenum">
              <a:rPr lang="zh-CN" altLang="en-US" smtClean="0"/>
              <a:t>10</a:t>
            </a:fld>
            <a:endParaRPr lang="zh-CN" altLang="en-US"/>
          </a:p>
        </p:txBody>
      </p:sp>
    </p:spTree>
    <p:extLst>
      <p:ext uri="{BB962C8B-B14F-4D97-AF65-F5344CB8AC3E}">
        <p14:creationId xmlns:p14="http://schemas.microsoft.com/office/powerpoint/2010/main" val="72289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95E356-4E60-4D9D-963B-5C7872B58CE0}" type="slidenum">
              <a:rPr lang="zh-CN" altLang="en-US" smtClean="0"/>
              <a:t>14</a:t>
            </a:fld>
            <a:endParaRPr lang="zh-CN" altLang="en-US"/>
          </a:p>
        </p:txBody>
      </p:sp>
    </p:spTree>
    <p:extLst>
      <p:ext uri="{BB962C8B-B14F-4D97-AF65-F5344CB8AC3E}">
        <p14:creationId xmlns:p14="http://schemas.microsoft.com/office/powerpoint/2010/main" val="417540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1D8BD707-D9CF-40AE-B4C6-C98DA3205C09}" type="datetimeFigureOut">
              <a:rPr lang="en-US" smtClean="0"/>
              <a:t>10/31/2022</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B6F15528-21DE-4FAA-801E-634DDDAF4B2B}" type="slidenum">
              <a:rPr lang="en-US" altLang="zh-CN" smtClean="0"/>
              <a:t>‹#›</a:t>
            </a:fld>
            <a:endParaRPr lang="en-US" altLang="zh-C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30866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49528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67152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27292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1D8BD707-D9CF-40AE-B4C6-C98DA3205C09}" type="datetimeFigureOut">
              <a:rPr lang="en-US" smtClean="0"/>
              <a:t>10/31/2022</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B6F15528-21DE-4FAA-801E-634DDDAF4B2B}" type="slidenum">
              <a:rPr lang="en-US" altLang="zh-CN" smtClean="0"/>
              <a:t>‹#›</a:t>
            </a:fld>
            <a:endParaRPr lang="en-US" altLang="zh-C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042500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23448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89587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536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27115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1D8BD707-D9CF-40AE-B4C6-C98DA3205C09}" type="datetimeFigureOut">
              <a:rPr lang="en-US" smtClean="0"/>
              <a:t>10/31/2022</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B6F15528-21DE-4FAA-801E-634DDDAF4B2B}" type="slidenum">
              <a:rPr lang="en-US" altLang="zh-CN" smtClean="0"/>
              <a:t>‹#›</a:t>
            </a:fld>
            <a:endParaRPr lang="en-US" altLang="zh-C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562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1D8BD707-D9CF-40AE-B4C6-C98DA3205C09}" type="datetimeFigureOut">
              <a:rPr lang="en-US" smtClean="0"/>
              <a:t>10/31/2022</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B6F15528-21DE-4FAA-801E-634DDDAF4B2B}" type="slidenum">
              <a:rPr lang="en-US" altLang="zh-CN" smtClean="0"/>
              <a:t>‹#›</a:t>
            </a:fld>
            <a:endParaRPr lang="en-US" altLang="zh-C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155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1D8BD707-D9CF-40AE-B4C6-C98DA3205C09}" type="datetimeFigureOut">
              <a:rPr lang="en-US" smtClean="0"/>
              <a:t>10/31/2022</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B6F15528-21DE-4FAA-801E-634DDDAF4B2B}" type="slidenum">
              <a:rPr lang="en-US" altLang="zh-CN" smtClean="0"/>
              <a:t>‹#›</a:t>
            </a:fld>
            <a:endParaRPr lang="en-US" altLang="zh-C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981304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2688" y="3110483"/>
            <a:ext cx="7286625" cy="0"/>
          </a:xfrm>
          <a:custGeom>
            <a:avLst/>
            <a:gdLst/>
            <a:ahLst/>
            <a:cxnLst/>
            <a:rect l="l" t="t" r="r" b="b"/>
            <a:pathLst>
              <a:path w="7286625">
                <a:moveTo>
                  <a:pt x="0" y="0"/>
                </a:moveTo>
                <a:lnTo>
                  <a:pt x="7286244" y="0"/>
                </a:lnTo>
              </a:path>
            </a:pathLst>
          </a:custGeom>
          <a:ln w="15239">
            <a:solidFill>
              <a:srgbClr val="1C85ED"/>
            </a:solidFill>
          </a:ln>
        </p:spPr>
        <p:txBody>
          <a:bodyPr wrap="square" lIns="0" tIns="0" rIns="0" bIns="0" rtlCol="0"/>
          <a:lstStyle/>
          <a:p>
            <a:endParaRPr/>
          </a:p>
        </p:txBody>
      </p:sp>
      <p:sp>
        <p:nvSpPr>
          <p:cNvPr id="6" name="object 6"/>
          <p:cNvSpPr txBox="1"/>
          <p:nvPr/>
        </p:nvSpPr>
        <p:spPr>
          <a:xfrm>
            <a:off x="1968499" y="1995973"/>
            <a:ext cx="6250431" cy="677108"/>
          </a:xfrm>
          <a:prstGeom prst="rect">
            <a:avLst/>
          </a:prstGeom>
        </p:spPr>
        <p:txBody>
          <a:bodyPr vert="horz" wrap="square" lIns="0" tIns="0" rIns="0" bIns="0" rtlCol="0">
            <a:spAutoFit/>
          </a:bodyPr>
          <a:lstStyle/>
          <a:p>
            <a:pPr marL="12700">
              <a:lnSpc>
                <a:spcPct val="100000"/>
              </a:lnSpc>
            </a:pPr>
            <a:r>
              <a:rPr lang="en-US" sz="4400" b="1" spc="-15" dirty="0" smtClean="0">
                <a:latin typeface="微软雅黑"/>
                <a:cs typeface="微软雅黑"/>
              </a:rPr>
              <a:t>Us</a:t>
            </a:r>
            <a:r>
              <a:rPr lang="en-US" altLang="zh-CN" sz="4400" b="1" spc="-15" dirty="0" smtClean="0">
                <a:latin typeface="微软雅黑"/>
                <a:cs typeface="微软雅黑"/>
              </a:rPr>
              <a:t>ing </a:t>
            </a:r>
            <a:r>
              <a:rPr lang="en-US" sz="4400" b="1" spc="-15" dirty="0" smtClean="0">
                <a:latin typeface="微软雅黑"/>
                <a:cs typeface="微软雅黑"/>
              </a:rPr>
              <a:t>time </a:t>
            </a:r>
            <a:r>
              <a:rPr lang="en-US" sz="4400" b="1" spc="-15" dirty="0" smtClean="0">
                <a:latin typeface="微软雅黑"/>
                <a:cs typeface="微软雅黑"/>
              </a:rPr>
              <a:t>library</a:t>
            </a:r>
            <a:endParaRPr sz="4400" b="1" dirty="0">
              <a:latin typeface="微软雅黑"/>
              <a:cs typeface="微软雅黑"/>
            </a:endParaRPr>
          </a:p>
        </p:txBody>
      </p:sp>
      <p:sp>
        <p:nvSpPr>
          <p:cNvPr id="9" name="object 9"/>
          <p:cNvSpPr/>
          <p:nvPr/>
        </p:nvSpPr>
        <p:spPr>
          <a:xfrm>
            <a:off x="6681216" y="3579876"/>
            <a:ext cx="1537715" cy="53949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32688" y="3631691"/>
            <a:ext cx="1840746" cy="5810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1923221458"/>
              </p:ext>
            </p:extLst>
          </p:nvPr>
        </p:nvGraphicFramePr>
        <p:xfrm>
          <a:off x="838200" y="1276350"/>
          <a:ext cx="8165704" cy="3283076"/>
        </p:xfrm>
        <a:graphic>
          <a:graphicData uri="http://schemas.openxmlformats.org/drawingml/2006/table">
            <a:tbl>
              <a:tblPr firstRow="1" bandRow="1">
                <a:tableStyleId>{2D5ABB26-0587-4C30-8999-92F81FD0307C}</a:tableStyleId>
              </a:tblPr>
              <a:tblGrid>
                <a:gridCol w="3146747">
                  <a:extLst>
                    <a:ext uri="{9D8B030D-6E8A-4147-A177-3AD203B41FA5}">
                      <a16:colId xmlns="" xmlns:a16="http://schemas.microsoft.com/office/drawing/2014/main" val="20000"/>
                    </a:ext>
                  </a:extLst>
                </a:gridCol>
                <a:gridCol w="5018957">
                  <a:extLst>
                    <a:ext uri="{9D8B030D-6E8A-4147-A177-3AD203B41FA5}">
                      <a16:colId xmlns="" xmlns:a16="http://schemas.microsoft.com/office/drawing/2014/main" val="20001"/>
                    </a:ext>
                  </a:extLst>
                </a:gridCol>
              </a:tblGrid>
              <a:tr h="398779">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2186687">
                <a:tc>
                  <a:txBody>
                    <a:bodyPr/>
                    <a:lstStyle/>
                    <a:p>
                      <a:pPr marL="674370">
                        <a:lnSpc>
                          <a:spcPct val="100000"/>
                        </a:lnSpc>
                      </a:pPr>
                      <a:r>
                        <a:rPr sz="2000" spc="-5" dirty="0">
                          <a:latin typeface="微软雅黑"/>
                          <a:cs typeface="微软雅黑"/>
                        </a:rPr>
                        <a:t>st</a:t>
                      </a:r>
                      <a:r>
                        <a:rPr sz="2000" spc="35" dirty="0">
                          <a:latin typeface="微软雅黑"/>
                          <a:cs typeface="微软雅黑"/>
                        </a:rPr>
                        <a:t>rf</a:t>
                      </a:r>
                      <a:r>
                        <a:rPr sz="2000" spc="-5" dirty="0">
                          <a:latin typeface="微软雅黑"/>
                          <a:cs typeface="微软雅黑"/>
                        </a:rPr>
                        <a:t>t</a:t>
                      </a:r>
                      <a:r>
                        <a:rPr sz="2000" spc="-10" dirty="0">
                          <a:latin typeface="微软雅黑"/>
                          <a:cs typeface="微软雅黑"/>
                        </a:rPr>
                        <a:t>im</a:t>
                      </a:r>
                      <a:r>
                        <a:rPr sz="2000" spc="5" dirty="0">
                          <a:latin typeface="微软雅黑"/>
                          <a:cs typeface="微软雅黑"/>
                        </a:rPr>
                        <a:t>e</a:t>
                      </a:r>
                      <a:r>
                        <a:rPr sz="2000" dirty="0">
                          <a:latin typeface="微软雅黑"/>
                          <a:cs typeface="微软雅黑"/>
                        </a:rPr>
                        <a:t>(</a:t>
                      </a:r>
                      <a:r>
                        <a:rPr sz="2000" spc="-5" dirty="0">
                          <a:latin typeface="微软雅黑"/>
                          <a:cs typeface="微软雅黑"/>
                        </a:rPr>
                        <a:t>t</a:t>
                      </a:r>
                      <a:r>
                        <a:rPr sz="2000" dirty="0">
                          <a:latin typeface="微软雅黑"/>
                          <a:cs typeface="微软雅黑"/>
                        </a:rPr>
                        <a:t>p</a:t>
                      </a:r>
                      <a:r>
                        <a:rPr sz="2000" spc="-10" dirty="0">
                          <a:latin typeface="微软雅黑"/>
                          <a:cs typeface="微软雅黑"/>
                        </a:rPr>
                        <a:t>l</a:t>
                      </a:r>
                      <a:r>
                        <a:rPr sz="2000" dirty="0">
                          <a:latin typeface="微软雅黑"/>
                          <a:cs typeface="微软雅黑"/>
                        </a:rPr>
                        <a:t>,</a:t>
                      </a:r>
                      <a:r>
                        <a:rPr sz="2000" spc="15" dirty="0">
                          <a:latin typeface="微软雅黑"/>
                          <a:cs typeface="微软雅黑"/>
                        </a:rPr>
                        <a:t> </a:t>
                      </a:r>
                      <a:r>
                        <a:rPr sz="2000" spc="-5" dirty="0">
                          <a:latin typeface="微软雅黑"/>
                          <a:cs typeface="微软雅黑"/>
                        </a:rPr>
                        <a:t>ts</a:t>
                      </a:r>
                      <a:r>
                        <a:rPr sz="2000" dirty="0">
                          <a:latin typeface="微软雅黑"/>
                          <a:cs typeface="微软雅黑"/>
                        </a:rPr>
                        <a:t>)</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marR="431800">
                        <a:lnSpc>
                          <a:spcPct val="150000"/>
                        </a:lnSpc>
                      </a:pPr>
                      <a:r>
                        <a:rPr lang="en-US" sz="1800" dirty="0" err="1" smtClean="0">
                          <a:latin typeface="微软雅黑"/>
                          <a:cs typeface="微软雅黑"/>
                        </a:rPr>
                        <a:t>t</a:t>
                      </a:r>
                      <a:r>
                        <a:rPr sz="1800" dirty="0" err="1" smtClean="0">
                          <a:latin typeface="微软雅黑"/>
                          <a:cs typeface="微软雅黑"/>
                        </a:rPr>
                        <a:t>pl</a:t>
                      </a:r>
                      <a:r>
                        <a:rPr lang="en-US" sz="1800" dirty="0" smtClean="0">
                          <a:latin typeface="微软雅黑"/>
                          <a:cs typeface="微软雅黑"/>
                        </a:rPr>
                        <a:t> is a formatted template string that defines the output effect</a:t>
                      </a:r>
                    </a:p>
                    <a:p>
                      <a:pPr marL="171450" marR="431800">
                        <a:lnSpc>
                          <a:spcPct val="150000"/>
                        </a:lnSpc>
                      </a:pPr>
                      <a:r>
                        <a:rPr lang="en-US" sz="1800" spc="0" dirty="0" err="1" smtClean="0">
                          <a:latin typeface="微软雅黑"/>
                          <a:cs typeface="微软雅黑"/>
                        </a:rPr>
                        <a:t>t</a:t>
                      </a:r>
                      <a:r>
                        <a:rPr sz="1800" spc="-10" dirty="0" err="1" smtClean="0">
                          <a:latin typeface="微软雅黑"/>
                          <a:cs typeface="微软雅黑"/>
                        </a:rPr>
                        <a:t>s</a:t>
                      </a:r>
                      <a:r>
                        <a:rPr lang="en-US" sz="1800" spc="-10" dirty="0" smtClean="0">
                          <a:latin typeface="微软雅黑"/>
                          <a:cs typeface="微软雅黑"/>
                        </a:rPr>
                        <a:t> </a:t>
                      </a:r>
                      <a:r>
                        <a:rPr lang="en-US" sz="1800" dirty="0" smtClean="0">
                          <a:latin typeface="微软雅黑"/>
                          <a:cs typeface="微软雅黑"/>
                        </a:rPr>
                        <a:t>is a computer-internal time type variable</a:t>
                      </a:r>
                    </a:p>
                    <a:p>
                      <a:pPr marL="171450" marR="431800">
                        <a:lnSpc>
                          <a:spcPct val="150000"/>
                        </a:lnSpc>
                      </a:pPr>
                      <a:r>
                        <a:rPr sz="1800" b="1" spc="-5" dirty="0" smtClean="0">
                          <a:solidFill>
                            <a:srgbClr val="C00000"/>
                          </a:solidFill>
                          <a:latin typeface="Consolas"/>
                          <a:cs typeface="Consolas"/>
                        </a:rPr>
                        <a:t>&gt;&gt;&gt;</a:t>
                      </a:r>
                      <a:r>
                        <a:rPr sz="1800" b="1" dirty="0">
                          <a:latin typeface="Consolas"/>
                          <a:cs typeface="Consolas"/>
                        </a:rPr>
                        <a:t>t =</a:t>
                      </a:r>
                      <a:r>
                        <a:rPr sz="1800" b="1" spc="-5" dirty="0">
                          <a:latin typeface="Consolas"/>
                          <a:cs typeface="Consolas"/>
                        </a:rPr>
                        <a:t> time.gmtime()</a:t>
                      </a:r>
                      <a:endParaRPr sz="1800" dirty="0">
                        <a:latin typeface="Consolas"/>
                        <a:cs typeface="Consolas"/>
                      </a:endParaRPr>
                    </a:p>
                    <a:p>
                      <a:pPr marL="158750" marR="88900">
                        <a:lnSpc>
                          <a:spcPct val="160000"/>
                        </a:lnSpc>
                      </a:pPr>
                      <a:r>
                        <a:rPr sz="1800" b="1" spc="-5" dirty="0">
                          <a:solidFill>
                            <a:srgbClr val="C00000"/>
                          </a:solidFill>
                          <a:latin typeface="Consolas"/>
                          <a:cs typeface="Consolas"/>
                        </a:rPr>
                        <a:t>&gt;&gt;&gt;</a:t>
                      </a:r>
                      <a:r>
                        <a:rPr sz="1800" b="1" spc="5" dirty="0">
                          <a:latin typeface="Consolas"/>
                          <a:cs typeface="Consolas"/>
                        </a:rPr>
                        <a:t>t</a:t>
                      </a:r>
                      <a:r>
                        <a:rPr sz="1800" b="1" spc="-5" dirty="0">
                          <a:latin typeface="Consolas"/>
                          <a:cs typeface="Consolas"/>
                        </a:rPr>
                        <a:t>im</a:t>
                      </a:r>
                      <a:r>
                        <a:rPr sz="1800" b="1" spc="5" dirty="0">
                          <a:latin typeface="Consolas"/>
                          <a:cs typeface="Consolas"/>
                        </a:rPr>
                        <a:t>e</a:t>
                      </a:r>
                      <a:r>
                        <a:rPr sz="1800" b="1" spc="-5" dirty="0">
                          <a:latin typeface="Consolas"/>
                          <a:cs typeface="Consolas"/>
                        </a:rPr>
                        <a:t>.st</a:t>
                      </a:r>
                      <a:r>
                        <a:rPr sz="1800" b="1" spc="5" dirty="0">
                          <a:latin typeface="Consolas"/>
                          <a:cs typeface="Consolas"/>
                        </a:rPr>
                        <a:t>r</a:t>
                      </a:r>
                      <a:r>
                        <a:rPr sz="1800" b="1" spc="-5" dirty="0">
                          <a:latin typeface="Consolas"/>
                          <a:cs typeface="Consolas"/>
                        </a:rPr>
                        <a:t>ftime(</a:t>
                      </a:r>
                      <a:r>
                        <a:rPr sz="1800" b="1" spc="-5" dirty="0">
                          <a:solidFill>
                            <a:srgbClr val="1DB41D"/>
                          </a:solidFill>
                          <a:latin typeface="Consolas"/>
                          <a:cs typeface="Consolas"/>
                        </a:rPr>
                        <a:t>"</a:t>
                      </a:r>
                      <a:r>
                        <a:rPr sz="1800" b="1" spc="5" dirty="0">
                          <a:solidFill>
                            <a:srgbClr val="00AA03"/>
                          </a:solidFill>
                          <a:latin typeface="Consolas"/>
                          <a:cs typeface="Consolas"/>
                        </a:rPr>
                        <a:t>%</a:t>
                      </a:r>
                      <a:r>
                        <a:rPr sz="1800" b="1" spc="-10" dirty="0">
                          <a:solidFill>
                            <a:srgbClr val="00AA03"/>
                          </a:solidFill>
                          <a:latin typeface="Consolas"/>
                          <a:cs typeface="Consolas"/>
                        </a:rPr>
                        <a:t>Y</a:t>
                      </a:r>
                      <a:r>
                        <a:rPr sz="1800" b="1" spc="-5" dirty="0">
                          <a:solidFill>
                            <a:srgbClr val="00AA03"/>
                          </a:solidFill>
                          <a:latin typeface="Consolas"/>
                          <a:cs typeface="Consolas"/>
                        </a:rPr>
                        <a:t>-%</a:t>
                      </a:r>
                      <a:r>
                        <a:rPr sz="1800" b="1" spc="5" dirty="0">
                          <a:solidFill>
                            <a:srgbClr val="00AA03"/>
                          </a:solidFill>
                          <a:latin typeface="Consolas"/>
                          <a:cs typeface="Consolas"/>
                        </a:rPr>
                        <a:t>m</a:t>
                      </a:r>
                      <a:r>
                        <a:rPr sz="1800" b="1" spc="-5" dirty="0">
                          <a:solidFill>
                            <a:srgbClr val="00AA03"/>
                          </a:solidFill>
                          <a:latin typeface="Consolas"/>
                          <a:cs typeface="Consolas"/>
                        </a:rPr>
                        <a:t>-%</a:t>
                      </a:r>
                      <a:r>
                        <a:rPr sz="1800" b="1" dirty="0">
                          <a:solidFill>
                            <a:srgbClr val="00AA03"/>
                          </a:solidFill>
                          <a:latin typeface="Consolas"/>
                          <a:cs typeface="Consolas"/>
                        </a:rPr>
                        <a:t>d</a:t>
                      </a:r>
                      <a:r>
                        <a:rPr sz="1800" b="1" spc="-15" dirty="0">
                          <a:solidFill>
                            <a:srgbClr val="00AA03"/>
                          </a:solidFill>
                          <a:latin typeface="Consolas"/>
                          <a:cs typeface="Consolas"/>
                        </a:rPr>
                        <a:t> </a:t>
                      </a:r>
                      <a:r>
                        <a:rPr sz="1800" b="1" spc="5" dirty="0">
                          <a:solidFill>
                            <a:srgbClr val="00AA03"/>
                          </a:solidFill>
                          <a:latin typeface="Consolas"/>
                          <a:cs typeface="Consolas"/>
                        </a:rPr>
                        <a:t>%</a:t>
                      </a:r>
                      <a:r>
                        <a:rPr sz="1800" b="1" spc="-5" dirty="0">
                          <a:solidFill>
                            <a:srgbClr val="00AA03"/>
                          </a:solidFill>
                          <a:latin typeface="Consolas"/>
                          <a:cs typeface="Consolas"/>
                        </a:rPr>
                        <a:t>H:</a:t>
                      </a:r>
                      <a:r>
                        <a:rPr sz="1800" b="1" spc="5" dirty="0">
                          <a:solidFill>
                            <a:srgbClr val="00AA03"/>
                          </a:solidFill>
                          <a:latin typeface="Consolas"/>
                          <a:cs typeface="Consolas"/>
                        </a:rPr>
                        <a:t>%</a:t>
                      </a:r>
                      <a:r>
                        <a:rPr sz="1800" b="1" spc="-5" dirty="0">
                          <a:solidFill>
                            <a:srgbClr val="00AA03"/>
                          </a:solidFill>
                          <a:latin typeface="Consolas"/>
                          <a:cs typeface="Consolas"/>
                        </a:rPr>
                        <a:t>M:%</a:t>
                      </a:r>
                      <a:r>
                        <a:rPr sz="1800" b="1" dirty="0">
                          <a:solidFill>
                            <a:srgbClr val="00AA03"/>
                          </a:solidFill>
                          <a:latin typeface="Consolas"/>
                          <a:cs typeface="Consolas"/>
                        </a:rPr>
                        <a:t>S</a:t>
                      </a:r>
                      <a:r>
                        <a:rPr sz="1800" b="1" spc="-10" dirty="0">
                          <a:solidFill>
                            <a:srgbClr val="1DB41D"/>
                          </a:solidFill>
                          <a:latin typeface="Consolas"/>
                          <a:cs typeface="Consolas"/>
                        </a:rPr>
                        <a:t>"</a:t>
                      </a:r>
                      <a:r>
                        <a:rPr sz="1800" b="1" spc="-5" dirty="0">
                          <a:latin typeface="Consolas"/>
                          <a:cs typeface="Consolas"/>
                        </a:rPr>
                        <a:t>,t </a:t>
                      </a:r>
                      <a:r>
                        <a:rPr sz="1800" b="1" spc="-5" dirty="0">
                          <a:solidFill>
                            <a:srgbClr val="0010FF"/>
                          </a:solidFill>
                          <a:latin typeface="Consolas"/>
                          <a:cs typeface="Consolas"/>
                        </a:rPr>
                        <a:t>'20</a:t>
                      </a:r>
                      <a:r>
                        <a:rPr sz="1800" b="1" spc="5" dirty="0">
                          <a:solidFill>
                            <a:srgbClr val="0010FF"/>
                          </a:solidFill>
                          <a:latin typeface="Consolas"/>
                          <a:cs typeface="Consolas"/>
                        </a:rPr>
                        <a:t>1</a:t>
                      </a:r>
                      <a:r>
                        <a:rPr sz="1800" b="1" spc="-5" dirty="0">
                          <a:solidFill>
                            <a:srgbClr val="0010FF"/>
                          </a:solidFill>
                          <a:latin typeface="Consolas"/>
                          <a:cs typeface="Consolas"/>
                        </a:rPr>
                        <a:t>8</a:t>
                      </a:r>
                      <a:r>
                        <a:rPr sz="1800" b="1" spc="-10" dirty="0">
                          <a:solidFill>
                            <a:srgbClr val="0010FF"/>
                          </a:solidFill>
                          <a:latin typeface="Consolas"/>
                          <a:cs typeface="Consolas"/>
                        </a:rPr>
                        <a:t>-</a:t>
                      </a:r>
                      <a:r>
                        <a:rPr sz="1800" b="1" spc="5" dirty="0">
                          <a:solidFill>
                            <a:srgbClr val="0010FF"/>
                          </a:solidFill>
                          <a:latin typeface="Consolas"/>
                          <a:cs typeface="Consolas"/>
                        </a:rPr>
                        <a:t>0</a:t>
                      </a:r>
                      <a:r>
                        <a:rPr sz="1800" b="1" spc="-10" dirty="0">
                          <a:solidFill>
                            <a:srgbClr val="0010FF"/>
                          </a:solidFill>
                          <a:latin typeface="Consolas"/>
                          <a:cs typeface="Consolas"/>
                        </a:rPr>
                        <a:t>1</a:t>
                      </a:r>
                      <a:r>
                        <a:rPr sz="1800" b="1" spc="-5" dirty="0">
                          <a:solidFill>
                            <a:srgbClr val="0010FF"/>
                          </a:solidFill>
                          <a:latin typeface="Consolas"/>
                          <a:cs typeface="Consolas"/>
                        </a:rPr>
                        <a:t>-2</a:t>
                      </a:r>
                      <a:r>
                        <a:rPr sz="1800" b="1" dirty="0">
                          <a:solidFill>
                            <a:srgbClr val="0010FF"/>
                          </a:solidFill>
                          <a:latin typeface="Consolas"/>
                          <a:cs typeface="Consolas"/>
                        </a:rPr>
                        <a:t>6 </a:t>
                      </a:r>
                      <a:r>
                        <a:rPr sz="1800" b="1" spc="-5" dirty="0">
                          <a:solidFill>
                            <a:srgbClr val="0010FF"/>
                          </a:solidFill>
                          <a:latin typeface="Consolas"/>
                          <a:cs typeface="Consolas"/>
                        </a:rPr>
                        <a:t>12:</a:t>
                      </a:r>
                      <a:r>
                        <a:rPr sz="1800" b="1" spc="5" dirty="0">
                          <a:solidFill>
                            <a:srgbClr val="0010FF"/>
                          </a:solidFill>
                          <a:latin typeface="Consolas"/>
                          <a:cs typeface="Consolas"/>
                        </a:rPr>
                        <a:t>5</a:t>
                      </a:r>
                      <a:r>
                        <a:rPr sz="1800" b="1" spc="-5" dirty="0">
                          <a:solidFill>
                            <a:srgbClr val="0010FF"/>
                          </a:solidFill>
                          <a:latin typeface="Consolas"/>
                          <a:cs typeface="Consolas"/>
                        </a:rPr>
                        <a:t>5:</a:t>
                      </a:r>
                      <a:r>
                        <a:rPr sz="1800" b="1" spc="5" dirty="0">
                          <a:solidFill>
                            <a:srgbClr val="0010FF"/>
                          </a:solidFill>
                          <a:latin typeface="Consolas"/>
                          <a:cs typeface="Consolas"/>
                        </a:rPr>
                        <a:t>2</a:t>
                      </a:r>
                      <a:r>
                        <a:rPr sz="1800" b="1" spc="-5" dirty="0">
                          <a:solidFill>
                            <a:srgbClr val="0010FF"/>
                          </a:solidFill>
                          <a:latin typeface="Consolas"/>
                          <a:cs typeface="Consolas"/>
                        </a:rPr>
                        <a:t>0'</a:t>
                      </a:r>
                      <a:endParaRPr sz="18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bl>
          </a:graphicData>
        </a:graphic>
      </p:graphicFrame>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266065">
              <a:lnSpc>
                <a:spcPct val="100000"/>
              </a:lnSpc>
            </a:pPr>
            <a:r>
              <a:rPr lang="en-US" altLang="zh-CN" sz="3600" b="1" dirty="0">
                <a:latin typeface="微软雅黑"/>
                <a:cs typeface="微软雅黑"/>
              </a:rPr>
              <a:t>Formatting Time</a:t>
            </a:r>
            <a:endParaRPr spc="-5" dirty="0"/>
          </a:p>
        </p:txBody>
      </p:sp>
      <p:sp>
        <p:nvSpPr>
          <p:cNvPr id="7" name="object 7"/>
          <p:cNvSpPr txBox="1"/>
          <p:nvPr/>
        </p:nvSpPr>
        <p:spPr>
          <a:xfrm>
            <a:off x="8545106" y="3544858"/>
            <a:ext cx="151130" cy="254000"/>
          </a:xfrm>
          <a:prstGeom prst="rect">
            <a:avLst/>
          </a:prstGeom>
        </p:spPr>
        <p:txBody>
          <a:bodyPr vert="horz" wrap="square" lIns="0" tIns="0" rIns="0" bIns="0" rtlCol="0">
            <a:spAutoFit/>
          </a:bodyPr>
          <a:lstStyle/>
          <a:p>
            <a:pPr marL="12700">
              <a:lnSpc>
                <a:spcPct val="100000"/>
              </a:lnSpc>
            </a:pPr>
            <a:r>
              <a:rPr sz="1800" b="1" spc="-5" dirty="0">
                <a:latin typeface="Consolas"/>
                <a:cs typeface="Consolas"/>
              </a:rPr>
              <a:t>)</a:t>
            </a:r>
            <a:endParaRPr sz="180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1205564402"/>
              </p:ext>
            </p:extLst>
          </p:nvPr>
        </p:nvGraphicFramePr>
        <p:xfrm>
          <a:off x="762000" y="1276350"/>
          <a:ext cx="8165702" cy="3291837"/>
        </p:xfrm>
        <a:graphic>
          <a:graphicData uri="http://schemas.openxmlformats.org/drawingml/2006/table">
            <a:tbl>
              <a:tblPr firstRow="1" bandRow="1">
                <a:tableStyleId>{5FD0F851-EC5A-4D38-B0AD-8093EC10F338}</a:tableStyleId>
              </a:tblPr>
              <a:tblGrid>
                <a:gridCol w="1778595">
                  <a:extLst>
                    <a:ext uri="{9D8B030D-6E8A-4147-A177-3AD203B41FA5}">
                      <a16:colId xmlns="" xmlns:a16="http://schemas.microsoft.com/office/drawing/2014/main" val="20000"/>
                    </a:ext>
                  </a:extLst>
                </a:gridCol>
                <a:gridCol w="2386807">
                  <a:extLst>
                    <a:ext uri="{9D8B030D-6E8A-4147-A177-3AD203B41FA5}">
                      <a16:colId xmlns="" xmlns:a16="http://schemas.microsoft.com/office/drawing/2014/main" val="20001"/>
                    </a:ext>
                  </a:extLst>
                </a:gridCol>
                <a:gridCol w="4000300">
                  <a:extLst>
                    <a:ext uri="{9D8B030D-6E8A-4147-A177-3AD203B41FA5}">
                      <a16:colId xmlns="" xmlns:a16="http://schemas.microsoft.com/office/drawing/2014/main" val="20002"/>
                    </a:ext>
                  </a:extLst>
                </a:gridCol>
              </a:tblGrid>
              <a:tr h="398780">
                <a:tc>
                  <a:txBody>
                    <a:bodyPr/>
                    <a:lstStyle/>
                    <a:p>
                      <a:pPr marL="196850">
                        <a:lnSpc>
                          <a:spcPct val="100000"/>
                        </a:lnSpc>
                      </a:pPr>
                      <a:r>
                        <a:rPr lang="en-US" altLang="zh-CN" sz="1800" kern="1200" dirty="0" smtClean="0"/>
                        <a:t>format</a:t>
                      </a:r>
                      <a:r>
                        <a:rPr lang="en-US" altLang="zh-CN" sz="1800" dirty="0" smtClean="0"/>
                        <a:t> </a:t>
                      </a:r>
                      <a:r>
                        <a:rPr lang="en-US" sz="1800" dirty="0" smtClean="0"/>
                        <a:t>string</a:t>
                      </a:r>
                      <a:endParaRPr sz="1800" dirty="0">
                        <a:latin typeface="微软雅黑"/>
                        <a:cs typeface="微软雅黑"/>
                      </a:endParaRPr>
                    </a:p>
                  </a:txBody>
                  <a:tcPr marL="0" marR="0" marT="0" marB="0"/>
                </a:tc>
                <a:tc>
                  <a:txBody>
                    <a:bodyPr/>
                    <a:lstStyle/>
                    <a:p>
                      <a:pPr marL="297180">
                        <a:lnSpc>
                          <a:spcPct val="100000"/>
                        </a:lnSpc>
                      </a:pPr>
                      <a:r>
                        <a:rPr lang="en-US" sz="1800" smtClean="0"/>
                        <a:t>date</a:t>
                      </a:r>
                      <a:r>
                        <a:rPr sz="1800" smtClean="0"/>
                        <a:t>/</a:t>
                      </a:r>
                      <a:r>
                        <a:rPr lang="en-US" sz="1800" smtClean="0"/>
                        <a:t>time explain</a:t>
                      </a:r>
                      <a:endParaRPr sz="1800" dirty="0">
                        <a:latin typeface="微软雅黑"/>
                        <a:cs typeface="微软雅黑"/>
                      </a:endParaRPr>
                    </a:p>
                  </a:txBody>
                  <a:tcPr marL="0" marR="0" marT="0" marB="0"/>
                </a:tc>
                <a:tc>
                  <a:txBody>
                    <a:bodyPr/>
                    <a:lstStyle/>
                    <a:p>
                      <a:pPr algn="ctr">
                        <a:lnSpc>
                          <a:spcPct val="100000"/>
                        </a:lnSpc>
                      </a:pPr>
                      <a:r>
                        <a:rPr lang="en-US" sz="1800" dirty="0" smtClean="0"/>
                        <a:t>Value ranges and instances</a:t>
                      </a:r>
                      <a:endParaRPr sz="1800" dirty="0">
                        <a:latin typeface="微软雅黑"/>
                        <a:cs typeface="微软雅黑"/>
                      </a:endParaRPr>
                    </a:p>
                  </a:txBody>
                  <a:tcPr marL="0" marR="0" marT="0" marB="0"/>
                </a:tc>
                <a:extLst>
                  <a:ext uri="{0D108BD9-81ED-4DB2-BD59-A6C34878D82A}">
                    <a16:rowId xmlns="" xmlns:a16="http://schemas.microsoft.com/office/drawing/2014/main" val="10000"/>
                  </a:ext>
                </a:extLst>
              </a:tr>
              <a:tr h="458467">
                <a:tc>
                  <a:txBody>
                    <a:bodyPr/>
                    <a:lstStyle/>
                    <a:p>
                      <a:pPr algn="ctr">
                        <a:lnSpc>
                          <a:spcPct val="100000"/>
                        </a:lnSpc>
                      </a:pPr>
                      <a:r>
                        <a:rPr sz="2000" spc="5" dirty="0"/>
                        <a:t>%</a:t>
                      </a:r>
                      <a:r>
                        <a:rPr sz="2000" dirty="0"/>
                        <a:t>Y</a:t>
                      </a:r>
                      <a:endParaRPr sz="2000" dirty="0">
                        <a:latin typeface="微软雅黑"/>
                        <a:cs typeface="微软雅黑"/>
                      </a:endParaRPr>
                    </a:p>
                  </a:txBody>
                  <a:tcPr marL="0" marR="0" marT="0" marB="0"/>
                </a:tc>
                <a:tc>
                  <a:txBody>
                    <a:bodyPr/>
                    <a:lstStyle/>
                    <a:p>
                      <a:pPr algn="ctr">
                        <a:lnSpc>
                          <a:spcPct val="100000"/>
                        </a:lnSpc>
                      </a:pPr>
                      <a:r>
                        <a:rPr lang="en-US" sz="1800" dirty="0" smtClean="0"/>
                        <a:t>Year</a:t>
                      </a:r>
                      <a:endParaRPr sz="1800" dirty="0">
                        <a:latin typeface="微软雅黑"/>
                        <a:cs typeface="微软雅黑"/>
                      </a:endParaRPr>
                    </a:p>
                  </a:txBody>
                  <a:tcPr marL="0" marR="0" marT="0" marB="0"/>
                </a:tc>
                <a:tc>
                  <a:txBody>
                    <a:bodyPr/>
                    <a:lstStyle/>
                    <a:p>
                      <a:pPr marL="171450">
                        <a:lnSpc>
                          <a:spcPct val="100000"/>
                        </a:lnSpc>
                      </a:pPr>
                      <a:r>
                        <a:rPr sz="1800" dirty="0" smtClean="0"/>
                        <a:t>0000</a:t>
                      </a:r>
                      <a:r>
                        <a:rPr sz="1800" spc="-5" dirty="0" smtClean="0"/>
                        <a:t>~</a:t>
                      </a:r>
                      <a:r>
                        <a:rPr sz="1800" dirty="0" smtClean="0"/>
                        <a:t>999</a:t>
                      </a:r>
                      <a:r>
                        <a:rPr sz="1800" spc="-15" dirty="0" smtClean="0"/>
                        <a:t>9</a:t>
                      </a:r>
                      <a:r>
                        <a:rPr sz="1800" dirty="0" smtClean="0"/>
                        <a:t>，</a:t>
                      </a:r>
                      <a:r>
                        <a:rPr lang="en-US" sz="1800" dirty="0" smtClean="0"/>
                        <a:t>e.g.</a:t>
                      </a:r>
                      <a:r>
                        <a:rPr sz="1800" dirty="0" smtClean="0"/>
                        <a:t>：</a:t>
                      </a:r>
                      <a:r>
                        <a:rPr sz="1800" dirty="0"/>
                        <a:t>1</a:t>
                      </a:r>
                      <a:r>
                        <a:rPr sz="1800" spc="-15" dirty="0"/>
                        <a:t>9</a:t>
                      </a:r>
                      <a:r>
                        <a:rPr sz="1800" dirty="0"/>
                        <a:t>00</a:t>
                      </a:r>
                      <a:endParaRPr sz="1800" dirty="0">
                        <a:latin typeface="微软雅黑"/>
                        <a:cs typeface="微软雅黑"/>
                      </a:endParaRPr>
                    </a:p>
                  </a:txBody>
                  <a:tcPr marL="0" marR="0" marT="0" marB="0"/>
                </a:tc>
                <a:extLst>
                  <a:ext uri="{0D108BD9-81ED-4DB2-BD59-A6C34878D82A}">
                    <a16:rowId xmlns="" xmlns:a16="http://schemas.microsoft.com/office/drawing/2014/main" val="10001"/>
                  </a:ext>
                </a:extLst>
              </a:tr>
              <a:tr h="445769">
                <a:tc>
                  <a:txBody>
                    <a:bodyPr/>
                    <a:lstStyle/>
                    <a:p>
                      <a:pPr algn="ctr">
                        <a:lnSpc>
                          <a:spcPct val="100000"/>
                        </a:lnSpc>
                      </a:pPr>
                      <a:r>
                        <a:rPr sz="2000" spc="5" dirty="0"/>
                        <a:t>%</a:t>
                      </a:r>
                      <a:r>
                        <a:rPr sz="2000" dirty="0"/>
                        <a:t>m</a:t>
                      </a:r>
                      <a:endParaRPr sz="2000">
                        <a:latin typeface="微软雅黑"/>
                        <a:cs typeface="微软雅黑"/>
                      </a:endParaRPr>
                    </a:p>
                  </a:txBody>
                  <a:tcPr marL="0" marR="0" marT="0" marB="0"/>
                </a:tc>
                <a:tc>
                  <a:txBody>
                    <a:bodyPr/>
                    <a:lstStyle/>
                    <a:p>
                      <a:pPr algn="ctr">
                        <a:lnSpc>
                          <a:spcPct val="100000"/>
                        </a:lnSpc>
                      </a:pPr>
                      <a:r>
                        <a:rPr lang="en-US" sz="1800" dirty="0" smtClean="0"/>
                        <a:t>Month</a:t>
                      </a:r>
                      <a:endParaRPr sz="1800" dirty="0">
                        <a:latin typeface="微软雅黑"/>
                        <a:cs typeface="微软雅黑"/>
                      </a:endParaRPr>
                    </a:p>
                  </a:txBody>
                  <a:tcPr marL="0" marR="0" marT="0" marB="0"/>
                </a:tc>
                <a:tc>
                  <a:txBody>
                    <a:bodyPr/>
                    <a:lstStyle/>
                    <a:p>
                      <a:pPr marL="165100">
                        <a:lnSpc>
                          <a:spcPct val="100000"/>
                        </a:lnSpc>
                      </a:pPr>
                      <a:r>
                        <a:rPr sz="1800" dirty="0" smtClean="0"/>
                        <a:t>01</a:t>
                      </a:r>
                      <a:r>
                        <a:rPr sz="1800" spc="-5" dirty="0" smtClean="0"/>
                        <a:t>~</a:t>
                      </a:r>
                      <a:r>
                        <a:rPr sz="1800" dirty="0" smtClean="0"/>
                        <a:t>12，</a:t>
                      </a:r>
                      <a:r>
                        <a:rPr lang="en-US" sz="1800" dirty="0" smtClean="0"/>
                        <a:t>e.g.</a:t>
                      </a:r>
                      <a:r>
                        <a:rPr sz="1800" dirty="0" smtClean="0"/>
                        <a:t>：</a:t>
                      </a:r>
                      <a:r>
                        <a:rPr sz="1800" dirty="0"/>
                        <a:t>10</a:t>
                      </a:r>
                      <a:endParaRPr sz="1800" dirty="0">
                        <a:latin typeface="微软雅黑"/>
                        <a:cs typeface="微软雅黑"/>
                      </a:endParaRPr>
                    </a:p>
                  </a:txBody>
                  <a:tcPr marL="0" marR="0" marT="0" marB="0"/>
                </a:tc>
                <a:extLst>
                  <a:ext uri="{0D108BD9-81ED-4DB2-BD59-A6C34878D82A}">
                    <a16:rowId xmlns="" xmlns:a16="http://schemas.microsoft.com/office/drawing/2014/main" val="10002"/>
                  </a:ext>
                </a:extLst>
              </a:tr>
              <a:tr h="445770">
                <a:tc>
                  <a:txBody>
                    <a:bodyPr/>
                    <a:lstStyle/>
                    <a:p>
                      <a:pPr algn="ctr">
                        <a:lnSpc>
                          <a:spcPct val="100000"/>
                        </a:lnSpc>
                      </a:pPr>
                      <a:r>
                        <a:rPr sz="2000" spc="5" dirty="0"/>
                        <a:t>%</a:t>
                      </a:r>
                      <a:r>
                        <a:rPr sz="2000" dirty="0"/>
                        <a:t>B</a:t>
                      </a:r>
                      <a:endParaRPr sz="2000">
                        <a:latin typeface="微软雅黑"/>
                        <a:cs typeface="微软雅黑"/>
                      </a:endParaRPr>
                    </a:p>
                  </a:txBody>
                  <a:tcPr marL="0" marR="0" marT="0" marB="0"/>
                </a:tc>
                <a:tc>
                  <a:txBody>
                    <a:bodyPr/>
                    <a:lstStyle/>
                    <a:p>
                      <a:pPr marL="586105">
                        <a:lnSpc>
                          <a:spcPct val="100000"/>
                        </a:lnSpc>
                      </a:pPr>
                      <a:r>
                        <a:rPr lang="en-US" sz="1800" dirty="0" smtClean="0"/>
                        <a:t>The Name of Month</a:t>
                      </a:r>
                      <a:endParaRPr sz="1800" dirty="0">
                        <a:latin typeface="微软雅黑"/>
                        <a:cs typeface="微软雅黑"/>
                      </a:endParaRPr>
                    </a:p>
                  </a:txBody>
                  <a:tcPr marL="0" marR="0" marT="0" marB="0"/>
                </a:tc>
                <a:tc>
                  <a:txBody>
                    <a:bodyPr/>
                    <a:lstStyle/>
                    <a:p>
                      <a:pPr marL="171450">
                        <a:lnSpc>
                          <a:spcPct val="100000"/>
                        </a:lnSpc>
                      </a:pPr>
                      <a:r>
                        <a:rPr sz="1800" spc="-30" dirty="0" err="1" smtClean="0"/>
                        <a:t>J</a:t>
                      </a:r>
                      <a:r>
                        <a:rPr sz="1800" dirty="0" err="1" smtClean="0"/>
                        <a:t>a</a:t>
                      </a:r>
                      <a:r>
                        <a:rPr sz="1800" spc="-5" dirty="0" err="1" smtClean="0"/>
                        <a:t>n</a:t>
                      </a:r>
                      <a:r>
                        <a:rPr sz="1800" spc="-10" dirty="0" err="1" smtClean="0"/>
                        <a:t>u</a:t>
                      </a:r>
                      <a:r>
                        <a:rPr sz="1800" dirty="0" err="1" smtClean="0"/>
                        <a:t>a</a:t>
                      </a:r>
                      <a:r>
                        <a:rPr sz="1800" spc="65" dirty="0" err="1" smtClean="0"/>
                        <a:t>r</a:t>
                      </a:r>
                      <a:r>
                        <a:rPr sz="1800" spc="-5" dirty="0" err="1" smtClean="0"/>
                        <a:t>y~Dece</a:t>
                      </a:r>
                      <a:r>
                        <a:rPr sz="1800" spc="5" dirty="0" err="1" smtClean="0"/>
                        <a:t>m</a:t>
                      </a:r>
                      <a:r>
                        <a:rPr sz="1800" dirty="0" err="1" smtClean="0"/>
                        <a:t>b</a:t>
                      </a:r>
                      <a:r>
                        <a:rPr sz="1800" spc="-5" dirty="0" err="1" smtClean="0"/>
                        <a:t>er</a:t>
                      </a:r>
                      <a:r>
                        <a:rPr sz="1800" dirty="0" err="1" smtClean="0"/>
                        <a:t>，</a:t>
                      </a:r>
                      <a:r>
                        <a:rPr lang="en-US" sz="1800" dirty="0" err="1" smtClean="0"/>
                        <a:t>e.g.</a:t>
                      </a:r>
                      <a:r>
                        <a:rPr sz="1800" dirty="0" err="1" smtClean="0"/>
                        <a:t>：</a:t>
                      </a:r>
                      <a:r>
                        <a:rPr sz="1800" spc="5" dirty="0" err="1"/>
                        <a:t>A</a:t>
                      </a:r>
                      <a:r>
                        <a:rPr sz="1800" dirty="0" err="1"/>
                        <a:t>p</a:t>
                      </a:r>
                      <a:r>
                        <a:rPr sz="1800" spc="-5" dirty="0" err="1"/>
                        <a:t>r</a:t>
                      </a:r>
                      <a:r>
                        <a:rPr sz="1800" dirty="0" err="1"/>
                        <a:t>il</a:t>
                      </a:r>
                      <a:endParaRPr sz="1800" dirty="0">
                        <a:latin typeface="微软雅黑"/>
                        <a:cs typeface="微软雅黑"/>
                      </a:endParaRPr>
                    </a:p>
                  </a:txBody>
                  <a:tcPr marL="0" marR="0" marT="0" marB="0"/>
                </a:tc>
                <a:extLst>
                  <a:ext uri="{0D108BD9-81ED-4DB2-BD59-A6C34878D82A}">
                    <a16:rowId xmlns="" xmlns:a16="http://schemas.microsoft.com/office/drawing/2014/main" val="10003"/>
                  </a:ext>
                </a:extLst>
              </a:tr>
              <a:tr h="445769">
                <a:tc>
                  <a:txBody>
                    <a:bodyPr/>
                    <a:lstStyle/>
                    <a:p>
                      <a:pPr algn="ctr">
                        <a:lnSpc>
                          <a:spcPct val="100000"/>
                        </a:lnSpc>
                      </a:pPr>
                      <a:r>
                        <a:rPr sz="2000" spc="5" dirty="0"/>
                        <a:t>%</a:t>
                      </a:r>
                      <a:r>
                        <a:rPr sz="2000" dirty="0"/>
                        <a:t>b</a:t>
                      </a:r>
                      <a:endParaRPr sz="2000">
                        <a:latin typeface="微软雅黑"/>
                        <a:cs typeface="微软雅黑"/>
                      </a:endParaRPr>
                    </a:p>
                  </a:txBody>
                  <a:tcPr marL="0" marR="0" marT="0" marB="0"/>
                </a:tc>
                <a:tc>
                  <a:txBody>
                    <a:bodyPr/>
                    <a:lstStyle/>
                    <a:p>
                      <a:pPr marL="351155">
                        <a:lnSpc>
                          <a:spcPct val="100000"/>
                        </a:lnSpc>
                      </a:pPr>
                      <a:r>
                        <a:rPr lang="en-US" altLang="zh-CN" sz="1800" dirty="0" smtClean="0"/>
                        <a:t>Month name abbreviation</a:t>
                      </a:r>
                      <a:endParaRPr sz="1800" dirty="0">
                        <a:latin typeface="微软雅黑"/>
                        <a:cs typeface="微软雅黑"/>
                      </a:endParaRPr>
                    </a:p>
                  </a:txBody>
                  <a:tcPr marL="0" marR="0" marT="0" marB="0"/>
                </a:tc>
                <a:tc>
                  <a:txBody>
                    <a:bodyPr/>
                    <a:lstStyle/>
                    <a:p>
                      <a:pPr marL="165100">
                        <a:lnSpc>
                          <a:spcPct val="100000"/>
                        </a:lnSpc>
                      </a:pPr>
                      <a:r>
                        <a:rPr sz="1800" spc="-30" dirty="0" err="1" smtClean="0"/>
                        <a:t>J</a:t>
                      </a:r>
                      <a:r>
                        <a:rPr sz="1800" dirty="0" err="1" smtClean="0"/>
                        <a:t>a</a:t>
                      </a:r>
                      <a:r>
                        <a:rPr sz="1800" spc="-5" dirty="0" err="1" smtClean="0"/>
                        <a:t>n~Dec</a:t>
                      </a:r>
                      <a:r>
                        <a:rPr sz="1800" dirty="0" err="1" smtClean="0"/>
                        <a:t>，</a:t>
                      </a:r>
                      <a:r>
                        <a:rPr lang="en-US" sz="1800" dirty="0" err="1" smtClean="0"/>
                        <a:t>e.g.</a:t>
                      </a:r>
                      <a:r>
                        <a:rPr sz="1800" dirty="0" err="1" smtClean="0"/>
                        <a:t>：</a:t>
                      </a:r>
                      <a:r>
                        <a:rPr sz="1800" spc="5" dirty="0" err="1"/>
                        <a:t>A</a:t>
                      </a:r>
                      <a:r>
                        <a:rPr sz="1800" dirty="0" err="1"/>
                        <a:t>pr</a:t>
                      </a:r>
                      <a:endParaRPr sz="1800" dirty="0">
                        <a:latin typeface="微软雅黑"/>
                        <a:cs typeface="微软雅黑"/>
                      </a:endParaRPr>
                    </a:p>
                  </a:txBody>
                  <a:tcPr marL="0" marR="0" marT="0" marB="0"/>
                </a:tc>
                <a:extLst>
                  <a:ext uri="{0D108BD9-81ED-4DB2-BD59-A6C34878D82A}">
                    <a16:rowId xmlns="" xmlns:a16="http://schemas.microsoft.com/office/drawing/2014/main" val="10004"/>
                  </a:ext>
                </a:extLst>
              </a:tr>
              <a:tr h="445769">
                <a:tc>
                  <a:txBody>
                    <a:bodyPr/>
                    <a:lstStyle/>
                    <a:p>
                      <a:pPr algn="ctr">
                        <a:lnSpc>
                          <a:spcPct val="100000"/>
                        </a:lnSpc>
                      </a:pPr>
                      <a:r>
                        <a:rPr sz="2000" spc="5" dirty="0"/>
                        <a:t>%</a:t>
                      </a:r>
                      <a:r>
                        <a:rPr sz="2000" dirty="0"/>
                        <a:t>d</a:t>
                      </a:r>
                      <a:endParaRPr sz="2000">
                        <a:latin typeface="微软雅黑"/>
                        <a:cs typeface="微软雅黑"/>
                      </a:endParaRPr>
                    </a:p>
                  </a:txBody>
                  <a:tcPr marL="0" marR="0" marT="0" marB="0"/>
                </a:tc>
                <a:tc>
                  <a:txBody>
                    <a:bodyPr/>
                    <a:lstStyle/>
                    <a:p>
                      <a:pPr algn="ctr">
                        <a:lnSpc>
                          <a:spcPct val="100000"/>
                        </a:lnSpc>
                      </a:pPr>
                      <a:r>
                        <a:rPr lang="en-US" sz="1800" dirty="0" smtClean="0"/>
                        <a:t>date</a:t>
                      </a:r>
                      <a:endParaRPr sz="1800" dirty="0">
                        <a:latin typeface="微软雅黑"/>
                        <a:cs typeface="微软雅黑"/>
                      </a:endParaRPr>
                    </a:p>
                  </a:txBody>
                  <a:tcPr marL="0" marR="0" marT="0" marB="0"/>
                </a:tc>
                <a:tc>
                  <a:txBody>
                    <a:bodyPr/>
                    <a:lstStyle/>
                    <a:p>
                      <a:pPr marL="171450">
                        <a:lnSpc>
                          <a:spcPct val="100000"/>
                        </a:lnSpc>
                      </a:pPr>
                      <a:r>
                        <a:rPr sz="1800" dirty="0" smtClean="0"/>
                        <a:t>01</a:t>
                      </a:r>
                      <a:r>
                        <a:rPr sz="1800" spc="-5" dirty="0" smtClean="0"/>
                        <a:t>~</a:t>
                      </a:r>
                      <a:r>
                        <a:rPr sz="1800" dirty="0" smtClean="0"/>
                        <a:t>31，</a:t>
                      </a:r>
                      <a:r>
                        <a:rPr lang="en-US" sz="1800" dirty="0" smtClean="0"/>
                        <a:t>e.g.</a:t>
                      </a:r>
                      <a:r>
                        <a:rPr sz="1800" dirty="0" smtClean="0"/>
                        <a:t>：</a:t>
                      </a:r>
                      <a:r>
                        <a:rPr sz="1800" dirty="0"/>
                        <a:t>25</a:t>
                      </a:r>
                      <a:endParaRPr sz="1800" dirty="0">
                        <a:latin typeface="微软雅黑"/>
                        <a:cs typeface="微软雅黑"/>
                      </a:endParaRPr>
                    </a:p>
                  </a:txBody>
                  <a:tcPr marL="0" marR="0" marT="0" marB="0"/>
                </a:tc>
                <a:extLst>
                  <a:ext uri="{0D108BD9-81ED-4DB2-BD59-A6C34878D82A}">
                    <a16:rowId xmlns="" xmlns:a16="http://schemas.microsoft.com/office/drawing/2014/main" val="10005"/>
                  </a:ext>
                </a:extLst>
              </a:tr>
              <a:tr h="445772">
                <a:tc>
                  <a:txBody>
                    <a:bodyPr/>
                    <a:lstStyle/>
                    <a:p>
                      <a:pPr algn="ctr">
                        <a:lnSpc>
                          <a:spcPct val="100000"/>
                        </a:lnSpc>
                      </a:pPr>
                      <a:r>
                        <a:rPr sz="2000" spc="5" dirty="0"/>
                        <a:t>%</a:t>
                      </a:r>
                      <a:r>
                        <a:rPr sz="2000" dirty="0"/>
                        <a:t>A</a:t>
                      </a:r>
                      <a:endParaRPr sz="2000">
                        <a:latin typeface="微软雅黑"/>
                        <a:cs typeface="微软雅黑"/>
                      </a:endParaRPr>
                    </a:p>
                  </a:txBody>
                  <a:tcPr marL="0" marR="0" marT="0" marB="0"/>
                </a:tc>
                <a:tc>
                  <a:txBody>
                    <a:bodyPr/>
                    <a:lstStyle/>
                    <a:p>
                      <a:pPr algn="ctr">
                        <a:lnSpc>
                          <a:spcPct val="100000"/>
                        </a:lnSpc>
                      </a:pPr>
                      <a:r>
                        <a:rPr lang="en-US" altLang="zh-CN" sz="1800" dirty="0" smtClean="0"/>
                        <a:t>What day of the week</a:t>
                      </a:r>
                      <a:endParaRPr sz="1800" dirty="0">
                        <a:latin typeface="微软雅黑"/>
                        <a:cs typeface="微软雅黑"/>
                      </a:endParaRPr>
                    </a:p>
                  </a:txBody>
                  <a:tcPr marL="0" marR="0" marT="0" marB="0"/>
                </a:tc>
                <a:tc>
                  <a:txBody>
                    <a:bodyPr/>
                    <a:lstStyle/>
                    <a:p>
                      <a:pPr marL="165100">
                        <a:lnSpc>
                          <a:spcPct val="100000"/>
                        </a:lnSpc>
                      </a:pPr>
                      <a:r>
                        <a:rPr sz="1800" spc="5" dirty="0" err="1" smtClean="0"/>
                        <a:t>M</a:t>
                      </a:r>
                      <a:r>
                        <a:rPr sz="1800" spc="-5" dirty="0" err="1" smtClean="0"/>
                        <a:t>ond</a:t>
                      </a:r>
                      <a:r>
                        <a:rPr sz="1800" dirty="0" err="1" smtClean="0"/>
                        <a:t>a</a:t>
                      </a:r>
                      <a:r>
                        <a:rPr sz="1800" spc="-5" dirty="0" err="1" smtClean="0"/>
                        <a:t>y~</a:t>
                      </a:r>
                      <a:r>
                        <a:rPr sz="1800" spc="5" dirty="0" err="1" smtClean="0"/>
                        <a:t>S</a:t>
                      </a:r>
                      <a:r>
                        <a:rPr sz="1800" spc="-10" dirty="0" err="1" smtClean="0"/>
                        <a:t>un</a:t>
                      </a:r>
                      <a:r>
                        <a:rPr sz="1800" dirty="0" err="1" smtClean="0"/>
                        <a:t>da</a:t>
                      </a:r>
                      <a:r>
                        <a:rPr sz="1800" spc="-5" dirty="0" err="1" smtClean="0"/>
                        <a:t>y</a:t>
                      </a:r>
                      <a:r>
                        <a:rPr sz="1800" dirty="0" err="1" smtClean="0"/>
                        <a:t>，</a:t>
                      </a:r>
                      <a:r>
                        <a:rPr lang="en-US" sz="1800" dirty="0" err="1" smtClean="0"/>
                        <a:t>e.g.</a:t>
                      </a:r>
                      <a:r>
                        <a:rPr sz="1800" dirty="0" err="1" smtClean="0"/>
                        <a:t>：</a:t>
                      </a:r>
                      <a:r>
                        <a:rPr sz="1800" spc="-45" dirty="0" err="1"/>
                        <a:t>W</a:t>
                      </a:r>
                      <a:r>
                        <a:rPr sz="1800" spc="-5" dirty="0" err="1"/>
                        <a:t>e</a:t>
                      </a:r>
                      <a:r>
                        <a:rPr sz="1800" dirty="0" err="1"/>
                        <a:t>d</a:t>
                      </a:r>
                      <a:r>
                        <a:rPr sz="1800" spc="-10" dirty="0" err="1"/>
                        <a:t>n</a:t>
                      </a:r>
                      <a:r>
                        <a:rPr sz="1800" spc="-5" dirty="0" err="1"/>
                        <a:t>e</a:t>
                      </a:r>
                      <a:r>
                        <a:rPr sz="1800" spc="-10" dirty="0" err="1"/>
                        <a:t>s</a:t>
                      </a:r>
                      <a:r>
                        <a:rPr sz="1800" spc="10" dirty="0" err="1"/>
                        <a:t>d</a:t>
                      </a:r>
                      <a:r>
                        <a:rPr sz="1800" dirty="0" err="1"/>
                        <a:t>ay</a:t>
                      </a:r>
                      <a:endParaRPr sz="1800" dirty="0">
                        <a:latin typeface="微软雅黑"/>
                        <a:cs typeface="微软雅黑"/>
                      </a:endParaRPr>
                    </a:p>
                  </a:txBody>
                  <a:tcPr marL="0" marR="0" marT="0" marB="0"/>
                </a:tc>
                <a:extLst>
                  <a:ext uri="{0D108BD9-81ED-4DB2-BD59-A6C34878D82A}">
                    <a16:rowId xmlns="" xmlns:a16="http://schemas.microsoft.com/office/drawing/2014/main" val="10006"/>
                  </a:ext>
                </a:extLst>
              </a:tr>
            </a:tbl>
          </a:graphicData>
        </a:graphic>
      </p:graphicFrame>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12700">
              <a:lnSpc>
                <a:spcPct val="100000"/>
              </a:lnSpc>
            </a:pPr>
            <a:r>
              <a:rPr lang="en-US" sz="3600" b="1" dirty="0">
                <a:latin typeface="微软雅黑"/>
                <a:cs typeface="微软雅黑"/>
              </a:rPr>
              <a:t>Formatting controls</a:t>
            </a:r>
            <a:endParaRPr sz="3600" b="1" dirty="0">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2)">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4248369629"/>
              </p:ext>
            </p:extLst>
          </p:nvPr>
        </p:nvGraphicFramePr>
        <p:xfrm>
          <a:off x="762000" y="1123950"/>
          <a:ext cx="8165702" cy="3086096"/>
        </p:xfrm>
        <a:graphic>
          <a:graphicData uri="http://schemas.openxmlformats.org/drawingml/2006/table">
            <a:tbl>
              <a:tblPr firstRow="1" bandRow="1">
                <a:tableStyleId>{5FD0F851-EC5A-4D38-B0AD-8093EC10F338}</a:tableStyleId>
              </a:tblPr>
              <a:tblGrid>
                <a:gridCol w="1778595">
                  <a:extLst>
                    <a:ext uri="{9D8B030D-6E8A-4147-A177-3AD203B41FA5}">
                      <a16:colId xmlns="" xmlns:a16="http://schemas.microsoft.com/office/drawing/2014/main" val="20000"/>
                    </a:ext>
                  </a:extLst>
                </a:gridCol>
                <a:gridCol w="2260005">
                  <a:extLst>
                    <a:ext uri="{9D8B030D-6E8A-4147-A177-3AD203B41FA5}">
                      <a16:colId xmlns="" xmlns:a16="http://schemas.microsoft.com/office/drawing/2014/main" val="20001"/>
                    </a:ext>
                  </a:extLst>
                </a:gridCol>
                <a:gridCol w="4127102">
                  <a:extLst>
                    <a:ext uri="{9D8B030D-6E8A-4147-A177-3AD203B41FA5}">
                      <a16:colId xmlns="" xmlns:a16="http://schemas.microsoft.com/office/drawing/2014/main" val="20002"/>
                    </a:ext>
                  </a:extLst>
                </a:gridCol>
              </a:tblGrid>
              <a:tr h="398780">
                <a:tc>
                  <a:txBody>
                    <a:bodyPr/>
                    <a:lstStyle/>
                    <a:p>
                      <a:pPr marL="196850">
                        <a:lnSpc>
                          <a:spcPct val="100000"/>
                        </a:lnSpc>
                      </a:pPr>
                      <a:r>
                        <a:rPr lang="en-US" altLang="zh-CN" sz="1800" kern="1200" dirty="0" smtClean="0"/>
                        <a:t>format</a:t>
                      </a:r>
                      <a:r>
                        <a:rPr lang="en-US" altLang="zh-CN" sz="1800" dirty="0" smtClean="0"/>
                        <a:t> </a:t>
                      </a:r>
                      <a:r>
                        <a:rPr lang="en-US" sz="1800" dirty="0" smtClean="0"/>
                        <a:t>string</a:t>
                      </a:r>
                      <a:endParaRPr sz="1800" dirty="0">
                        <a:latin typeface="微软雅黑"/>
                        <a:cs typeface="微软雅黑"/>
                      </a:endParaRPr>
                    </a:p>
                  </a:txBody>
                  <a:tcPr marL="0" marR="0" marT="0" marB="0"/>
                </a:tc>
                <a:tc>
                  <a:txBody>
                    <a:bodyPr/>
                    <a:lstStyle/>
                    <a:p>
                      <a:pPr marL="297180">
                        <a:lnSpc>
                          <a:spcPct val="100000"/>
                        </a:lnSpc>
                      </a:pPr>
                      <a:r>
                        <a:rPr lang="en-US" sz="1800" smtClean="0"/>
                        <a:t>date</a:t>
                      </a:r>
                      <a:r>
                        <a:rPr sz="1800" smtClean="0"/>
                        <a:t>/</a:t>
                      </a:r>
                      <a:r>
                        <a:rPr lang="en-US" sz="1800" smtClean="0"/>
                        <a:t>time explain</a:t>
                      </a:r>
                      <a:endParaRPr sz="1800" dirty="0">
                        <a:latin typeface="微软雅黑"/>
                        <a:cs typeface="微软雅黑"/>
                      </a:endParaRPr>
                    </a:p>
                  </a:txBody>
                  <a:tcPr marL="0" marR="0" marT="0" marB="0"/>
                </a:tc>
                <a:tc>
                  <a:txBody>
                    <a:bodyPr/>
                    <a:lstStyle/>
                    <a:p>
                      <a:pPr algn="ctr">
                        <a:lnSpc>
                          <a:spcPct val="100000"/>
                        </a:lnSpc>
                      </a:pPr>
                      <a:r>
                        <a:rPr lang="en-US" sz="1800" dirty="0" smtClean="0"/>
                        <a:t>Value ranges and instances</a:t>
                      </a:r>
                      <a:endParaRPr sz="1800" dirty="0">
                        <a:latin typeface="微软雅黑"/>
                        <a:cs typeface="微软雅黑"/>
                      </a:endParaRPr>
                    </a:p>
                  </a:txBody>
                  <a:tcPr marL="0" marR="0" marT="0" marB="0"/>
                </a:tc>
                <a:extLst>
                  <a:ext uri="{0D108BD9-81ED-4DB2-BD59-A6C34878D82A}">
                    <a16:rowId xmlns="" xmlns:a16="http://schemas.microsoft.com/office/drawing/2014/main" val="10000"/>
                  </a:ext>
                </a:extLst>
              </a:tr>
              <a:tr h="458467">
                <a:tc>
                  <a:txBody>
                    <a:bodyPr/>
                    <a:lstStyle/>
                    <a:p>
                      <a:pPr algn="ctr">
                        <a:lnSpc>
                          <a:spcPct val="100000"/>
                        </a:lnSpc>
                      </a:pPr>
                      <a:r>
                        <a:rPr sz="2000" spc="5" dirty="0"/>
                        <a:t>%</a:t>
                      </a:r>
                      <a:r>
                        <a:rPr sz="2000" dirty="0"/>
                        <a:t>a</a:t>
                      </a:r>
                      <a:endParaRPr sz="2000">
                        <a:latin typeface="微软雅黑"/>
                        <a:cs typeface="微软雅黑"/>
                      </a:endParaRPr>
                    </a:p>
                  </a:txBody>
                  <a:tcPr marL="0" marR="0" marT="0" marB="0"/>
                </a:tc>
                <a:tc>
                  <a:txBody>
                    <a:bodyPr/>
                    <a:lstStyle/>
                    <a:p>
                      <a:pPr marL="0">
                        <a:lnSpc>
                          <a:spcPct val="100000"/>
                        </a:lnSpc>
                      </a:pPr>
                      <a:r>
                        <a:rPr lang="en-US" altLang="zh-CN" sz="1800" dirty="0" smtClean="0"/>
                        <a:t>   Week abbreviation</a:t>
                      </a:r>
                      <a:endParaRPr sz="1800" dirty="0">
                        <a:latin typeface="微软雅黑"/>
                        <a:cs typeface="微软雅黑"/>
                      </a:endParaRPr>
                    </a:p>
                  </a:txBody>
                  <a:tcPr marL="0" marR="0" marT="0" marB="0"/>
                </a:tc>
                <a:tc>
                  <a:txBody>
                    <a:bodyPr/>
                    <a:lstStyle/>
                    <a:p>
                      <a:pPr marL="171450">
                        <a:lnSpc>
                          <a:spcPct val="100000"/>
                        </a:lnSpc>
                      </a:pPr>
                      <a:r>
                        <a:rPr sz="1800" spc="5" dirty="0" err="1" smtClean="0"/>
                        <a:t>M</a:t>
                      </a:r>
                      <a:r>
                        <a:rPr sz="1800" spc="-5" dirty="0" err="1" smtClean="0"/>
                        <a:t>on~</a:t>
                      </a:r>
                      <a:r>
                        <a:rPr sz="1800" spc="5" dirty="0" err="1" smtClean="0"/>
                        <a:t>S</a:t>
                      </a:r>
                      <a:r>
                        <a:rPr sz="1800" spc="-10" dirty="0" err="1" smtClean="0"/>
                        <a:t>un</a:t>
                      </a:r>
                      <a:r>
                        <a:rPr sz="1800" dirty="0" err="1" smtClean="0"/>
                        <a:t>，</a:t>
                      </a:r>
                      <a:r>
                        <a:rPr lang="en-US" sz="1800" dirty="0" err="1" smtClean="0"/>
                        <a:t>e.g.</a:t>
                      </a:r>
                      <a:r>
                        <a:rPr sz="1800" dirty="0" err="1" smtClean="0"/>
                        <a:t>：</a:t>
                      </a:r>
                      <a:r>
                        <a:rPr sz="1800" spc="-45" dirty="0" err="1"/>
                        <a:t>W</a:t>
                      </a:r>
                      <a:r>
                        <a:rPr sz="1800" spc="-5" dirty="0" err="1"/>
                        <a:t>e</a:t>
                      </a:r>
                      <a:r>
                        <a:rPr sz="1800" dirty="0" err="1"/>
                        <a:t>d</a:t>
                      </a:r>
                      <a:endParaRPr sz="1800" dirty="0">
                        <a:latin typeface="微软雅黑"/>
                        <a:cs typeface="微软雅黑"/>
                      </a:endParaRPr>
                    </a:p>
                  </a:txBody>
                  <a:tcPr marL="0" marR="0" marT="0" marB="0"/>
                </a:tc>
                <a:extLst>
                  <a:ext uri="{0D108BD9-81ED-4DB2-BD59-A6C34878D82A}">
                    <a16:rowId xmlns="" xmlns:a16="http://schemas.microsoft.com/office/drawing/2014/main" val="10001"/>
                  </a:ext>
                </a:extLst>
              </a:tr>
              <a:tr h="445769">
                <a:tc>
                  <a:txBody>
                    <a:bodyPr/>
                    <a:lstStyle/>
                    <a:p>
                      <a:pPr algn="ctr">
                        <a:lnSpc>
                          <a:spcPct val="100000"/>
                        </a:lnSpc>
                      </a:pPr>
                      <a:r>
                        <a:rPr sz="2000" spc="5" dirty="0"/>
                        <a:t>%</a:t>
                      </a:r>
                      <a:r>
                        <a:rPr sz="2000" dirty="0"/>
                        <a:t>H</a:t>
                      </a:r>
                      <a:endParaRPr sz="2000">
                        <a:latin typeface="微软雅黑"/>
                        <a:cs typeface="微软雅黑"/>
                      </a:endParaRPr>
                    </a:p>
                  </a:txBody>
                  <a:tcPr marL="0" marR="0" marT="0" marB="0"/>
                </a:tc>
                <a:tc>
                  <a:txBody>
                    <a:bodyPr/>
                    <a:lstStyle/>
                    <a:p>
                      <a:pPr marL="0" algn="l" defTabSz="685800" rtl="0" eaLnBrk="1" latinLnBrk="0" hangingPunct="1">
                        <a:lnSpc>
                          <a:spcPct val="100000"/>
                        </a:lnSpc>
                      </a:pPr>
                      <a:r>
                        <a:rPr lang="en-US" sz="1800" kern="1200" dirty="0" smtClean="0"/>
                        <a:t>  hour</a:t>
                      </a:r>
                      <a:r>
                        <a:rPr sz="1800" kern="1200" dirty="0" smtClean="0"/>
                        <a:t>（24h</a:t>
                      </a:r>
                      <a:r>
                        <a:rPr lang="en-US" sz="1800" kern="1200" dirty="0" smtClean="0"/>
                        <a:t> </a:t>
                      </a:r>
                      <a:r>
                        <a:rPr lang="en-US" altLang="zh-CN" sz="1800" kern="1200" dirty="0" smtClean="0"/>
                        <a:t>system</a:t>
                      </a:r>
                      <a:r>
                        <a:rPr sz="1800" kern="1200" dirty="0" smtClean="0"/>
                        <a:t>）</a:t>
                      </a:r>
                      <a:endParaRPr sz="1800" kern="1200" dirty="0">
                        <a:solidFill>
                          <a:schemeClr val="tx1"/>
                        </a:solidFill>
                        <a:latin typeface="+mn-lt"/>
                        <a:ea typeface="+mn-ea"/>
                        <a:cs typeface="+mn-cs"/>
                      </a:endParaRPr>
                    </a:p>
                  </a:txBody>
                  <a:tcPr marL="0" marR="0" marT="0" marB="0"/>
                </a:tc>
                <a:tc>
                  <a:txBody>
                    <a:bodyPr/>
                    <a:lstStyle/>
                    <a:p>
                      <a:pPr marL="165100">
                        <a:lnSpc>
                          <a:spcPct val="100000"/>
                        </a:lnSpc>
                      </a:pPr>
                      <a:r>
                        <a:rPr sz="1800" dirty="0" smtClean="0"/>
                        <a:t>00</a:t>
                      </a:r>
                      <a:r>
                        <a:rPr sz="1800" spc="-5" dirty="0" smtClean="0"/>
                        <a:t>~</a:t>
                      </a:r>
                      <a:r>
                        <a:rPr sz="1800" dirty="0" smtClean="0"/>
                        <a:t>23，</a:t>
                      </a:r>
                      <a:r>
                        <a:rPr lang="en-US" sz="1800" dirty="0" smtClean="0"/>
                        <a:t>e.g.</a:t>
                      </a:r>
                      <a:r>
                        <a:rPr sz="1800" dirty="0" smtClean="0"/>
                        <a:t>：</a:t>
                      </a:r>
                      <a:r>
                        <a:rPr sz="1800" dirty="0"/>
                        <a:t>12</a:t>
                      </a:r>
                      <a:endParaRPr sz="1800" dirty="0">
                        <a:latin typeface="微软雅黑"/>
                        <a:cs typeface="微软雅黑"/>
                      </a:endParaRPr>
                    </a:p>
                  </a:txBody>
                  <a:tcPr marL="0" marR="0" marT="0" marB="0"/>
                </a:tc>
                <a:extLst>
                  <a:ext uri="{0D108BD9-81ED-4DB2-BD59-A6C34878D82A}">
                    <a16:rowId xmlns="" xmlns:a16="http://schemas.microsoft.com/office/drawing/2014/main" val="10002"/>
                  </a:ext>
                </a:extLst>
              </a:tr>
              <a:tr h="445770">
                <a:tc>
                  <a:txBody>
                    <a:bodyPr/>
                    <a:lstStyle/>
                    <a:p>
                      <a:pPr algn="ctr">
                        <a:lnSpc>
                          <a:spcPct val="100000"/>
                        </a:lnSpc>
                      </a:pPr>
                      <a:r>
                        <a:rPr sz="2000" spc="5" dirty="0"/>
                        <a:t>%</a:t>
                      </a:r>
                      <a:r>
                        <a:rPr sz="2000" dirty="0"/>
                        <a:t>I</a:t>
                      </a:r>
                      <a:endParaRPr sz="2000" dirty="0">
                        <a:latin typeface="微软雅黑"/>
                        <a:cs typeface="微软雅黑"/>
                      </a:endParaRPr>
                    </a:p>
                  </a:txBody>
                  <a:tcPr marL="0" marR="0" marT="0" marB="0"/>
                </a:tc>
                <a:tc>
                  <a:txBody>
                    <a:bodyPr/>
                    <a:lstStyle/>
                    <a:p>
                      <a:pPr marL="0" algn="l" defTabSz="685800" rtl="0" eaLnBrk="1" latinLnBrk="0" hangingPunct="1">
                        <a:lnSpc>
                          <a:spcPct val="100000"/>
                        </a:lnSpc>
                      </a:pPr>
                      <a:r>
                        <a:rPr lang="en-US" sz="1800" kern="1200" dirty="0" smtClean="0"/>
                        <a:t>  hour</a:t>
                      </a:r>
                      <a:r>
                        <a:rPr sz="1800" kern="1200" dirty="0" smtClean="0"/>
                        <a:t>（12h</a:t>
                      </a:r>
                      <a:r>
                        <a:rPr lang="en-US" altLang="zh-CN" sz="1800" kern="1200" dirty="0" smtClean="0"/>
                        <a:t>system</a:t>
                      </a:r>
                      <a:r>
                        <a:rPr sz="1800" kern="1200" dirty="0" smtClean="0"/>
                        <a:t>）</a:t>
                      </a:r>
                      <a:endParaRPr sz="1800" kern="1200" dirty="0">
                        <a:solidFill>
                          <a:schemeClr val="tx1"/>
                        </a:solidFill>
                        <a:latin typeface="+mn-lt"/>
                        <a:ea typeface="+mn-ea"/>
                        <a:cs typeface="+mn-cs"/>
                      </a:endParaRPr>
                    </a:p>
                  </a:txBody>
                  <a:tcPr marL="0" marR="0" marT="0" marB="0"/>
                </a:tc>
                <a:tc>
                  <a:txBody>
                    <a:bodyPr/>
                    <a:lstStyle/>
                    <a:p>
                      <a:pPr marL="171450">
                        <a:lnSpc>
                          <a:spcPct val="100000"/>
                        </a:lnSpc>
                      </a:pPr>
                      <a:r>
                        <a:rPr sz="1800" dirty="0" smtClean="0"/>
                        <a:t>01</a:t>
                      </a:r>
                      <a:r>
                        <a:rPr sz="1800" spc="-5" dirty="0" smtClean="0"/>
                        <a:t>~</a:t>
                      </a:r>
                      <a:r>
                        <a:rPr sz="1800" dirty="0" smtClean="0"/>
                        <a:t>12，</a:t>
                      </a:r>
                      <a:r>
                        <a:rPr lang="en-US" sz="1800" dirty="0" smtClean="0"/>
                        <a:t>e.g.</a:t>
                      </a:r>
                      <a:r>
                        <a:rPr sz="1800" dirty="0" smtClean="0"/>
                        <a:t>：</a:t>
                      </a:r>
                      <a:r>
                        <a:rPr sz="1800" dirty="0"/>
                        <a:t>7</a:t>
                      </a:r>
                      <a:endParaRPr sz="1800" dirty="0">
                        <a:latin typeface="微软雅黑"/>
                        <a:cs typeface="微软雅黑"/>
                      </a:endParaRPr>
                    </a:p>
                  </a:txBody>
                  <a:tcPr marL="0" marR="0" marT="0" marB="0"/>
                </a:tc>
                <a:extLst>
                  <a:ext uri="{0D108BD9-81ED-4DB2-BD59-A6C34878D82A}">
                    <a16:rowId xmlns="" xmlns:a16="http://schemas.microsoft.com/office/drawing/2014/main" val="10003"/>
                  </a:ext>
                </a:extLst>
              </a:tr>
              <a:tr h="445769">
                <a:tc>
                  <a:txBody>
                    <a:bodyPr/>
                    <a:lstStyle/>
                    <a:p>
                      <a:pPr algn="ctr">
                        <a:lnSpc>
                          <a:spcPct val="100000"/>
                        </a:lnSpc>
                      </a:pPr>
                      <a:r>
                        <a:rPr sz="2000" spc="5" dirty="0"/>
                        <a:t>%</a:t>
                      </a:r>
                      <a:r>
                        <a:rPr sz="2000" dirty="0"/>
                        <a:t>p</a:t>
                      </a:r>
                      <a:endParaRPr sz="2000">
                        <a:latin typeface="微软雅黑"/>
                        <a:cs typeface="微软雅黑"/>
                      </a:endParaRPr>
                    </a:p>
                  </a:txBody>
                  <a:tcPr marL="0" marR="0" marT="0" marB="0"/>
                </a:tc>
                <a:tc>
                  <a:txBody>
                    <a:bodyPr/>
                    <a:lstStyle/>
                    <a:p>
                      <a:pPr marL="0" algn="l" defTabSz="685800" rtl="0" eaLnBrk="1" latinLnBrk="0" hangingPunct="1">
                        <a:lnSpc>
                          <a:spcPct val="100000"/>
                        </a:lnSpc>
                      </a:pPr>
                      <a:r>
                        <a:rPr lang="en-US" altLang="zh-CN" sz="1800" dirty="0" smtClean="0"/>
                        <a:t>Morning / afternoon</a:t>
                      </a:r>
                      <a:endParaRPr sz="1800" kern="1200" dirty="0">
                        <a:solidFill>
                          <a:schemeClr val="tx1"/>
                        </a:solidFill>
                        <a:latin typeface="+mn-lt"/>
                        <a:ea typeface="+mn-ea"/>
                        <a:cs typeface="+mn-cs"/>
                      </a:endParaRPr>
                    </a:p>
                  </a:txBody>
                  <a:tcPr marL="0" marR="0" marT="0" marB="0"/>
                </a:tc>
                <a:tc>
                  <a:txBody>
                    <a:bodyPr/>
                    <a:lstStyle/>
                    <a:p>
                      <a:pPr marL="164465">
                        <a:lnSpc>
                          <a:spcPct val="100000"/>
                        </a:lnSpc>
                      </a:pPr>
                      <a:r>
                        <a:rPr sz="1800" spc="5" dirty="0"/>
                        <a:t>AM</a:t>
                      </a:r>
                      <a:r>
                        <a:rPr sz="1800" dirty="0"/>
                        <a:t>,</a:t>
                      </a:r>
                      <a:r>
                        <a:rPr sz="1800" spc="-10" dirty="0"/>
                        <a:t> </a:t>
                      </a:r>
                      <a:r>
                        <a:rPr sz="1800" dirty="0" err="1" smtClean="0"/>
                        <a:t>PM，</a:t>
                      </a:r>
                      <a:r>
                        <a:rPr lang="en-US" sz="1800" dirty="0" err="1" smtClean="0"/>
                        <a:t>e.g.</a:t>
                      </a:r>
                      <a:r>
                        <a:rPr sz="1800" dirty="0" err="1" smtClean="0"/>
                        <a:t>：</a:t>
                      </a:r>
                      <a:r>
                        <a:rPr sz="1800" dirty="0" err="1"/>
                        <a:t>PM</a:t>
                      </a:r>
                      <a:endParaRPr sz="1800" dirty="0">
                        <a:latin typeface="微软雅黑"/>
                        <a:cs typeface="微软雅黑"/>
                      </a:endParaRPr>
                    </a:p>
                  </a:txBody>
                  <a:tcPr marL="0" marR="0" marT="0" marB="0"/>
                </a:tc>
                <a:extLst>
                  <a:ext uri="{0D108BD9-81ED-4DB2-BD59-A6C34878D82A}">
                    <a16:rowId xmlns="" xmlns:a16="http://schemas.microsoft.com/office/drawing/2014/main" val="10004"/>
                  </a:ext>
                </a:extLst>
              </a:tr>
              <a:tr h="445769">
                <a:tc>
                  <a:txBody>
                    <a:bodyPr/>
                    <a:lstStyle/>
                    <a:p>
                      <a:pPr algn="ctr">
                        <a:lnSpc>
                          <a:spcPct val="100000"/>
                        </a:lnSpc>
                      </a:pPr>
                      <a:r>
                        <a:rPr sz="2000" spc="5" dirty="0"/>
                        <a:t>%</a:t>
                      </a:r>
                      <a:r>
                        <a:rPr sz="2000" dirty="0"/>
                        <a:t>M</a:t>
                      </a:r>
                      <a:endParaRPr sz="2000">
                        <a:latin typeface="微软雅黑"/>
                        <a:cs typeface="微软雅黑"/>
                      </a:endParaRPr>
                    </a:p>
                  </a:txBody>
                  <a:tcPr marL="0" marR="0" marT="0" marB="0"/>
                </a:tc>
                <a:tc>
                  <a:txBody>
                    <a:bodyPr/>
                    <a:lstStyle/>
                    <a:p>
                      <a:pPr marL="0" algn="l" defTabSz="685800" rtl="0" eaLnBrk="1" latinLnBrk="0" hangingPunct="1">
                        <a:lnSpc>
                          <a:spcPct val="100000"/>
                        </a:lnSpc>
                      </a:pPr>
                      <a:r>
                        <a:rPr lang="en-US" sz="1800" kern="1200" dirty="0" smtClean="0"/>
                        <a:t>minute</a:t>
                      </a:r>
                      <a:endParaRPr sz="1800" kern="1200" dirty="0">
                        <a:solidFill>
                          <a:schemeClr val="tx1"/>
                        </a:solidFill>
                        <a:latin typeface="+mn-lt"/>
                        <a:ea typeface="+mn-ea"/>
                        <a:cs typeface="+mn-cs"/>
                      </a:endParaRPr>
                    </a:p>
                  </a:txBody>
                  <a:tcPr marL="0" marR="0" marT="0" marB="0"/>
                </a:tc>
                <a:tc>
                  <a:txBody>
                    <a:bodyPr/>
                    <a:lstStyle/>
                    <a:p>
                      <a:pPr marL="171450">
                        <a:lnSpc>
                          <a:spcPct val="100000"/>
                        </a:lnSpc>
                      </a:pPr>
                      <a:r>
                        <a:rPr sz="1800" dirty="0" smtClean="0"/>
                        <a:t>00</a:t>
                      </a:r>
                      <a:r>
                        <a:rPr sz="1800" spc="-5" dirty="0" smtClean="0"/>
                        <a:t>~</a:t>
                      </a:r>
                      <a:r>
                        <a:rPr sz="1800" dirty="0" smtClean="0"/>
                        <a:t>59，</a:t>
                      </a:r>
                      <a:r>
                        <a:rPr lang="en-US" sz="1800" dirty="0" smtClean="0"/>
                        <a:t>e.g.</a:t>
                      </a:r>
                      <a:r>
                        <a:rPr sz="1800" dirty="0" smtClean="0"/>
                        <a:t>：</a:t>
                      </a:r>
                      <a:r>
                        <a:rPr sz="1800" dirty="0"/>
                        <a:t>26</a:t>
                      </a:r>
                      <a:endParaRPr sz="1800" dirty="0">
                        <a:latin typeface="微软雅黑"/>
                        <a:cs typeface="微软雅黑"/>
                      </a:endParaRPr>
                    </a:p>
                  </a:txBody>
                  <a:tcPr marL="0" marR="0" marT="0" marB="0"/>
                </a:tc>
                <a:extLst>
                  <a:ext uri="{0D108BD9-81ED-4DB2-BD59-A6C34878D82A}">
                    <a16:rowId xmlns="" xmlns:a16="http://schemas.microsoft.com/office/drawing/2014/main" val="10005"/>
                  </a:ext>
                </a:extLst>
              </a:tr>
              <a:tr h="445772">
                <a:tc>
                  <a:txBody>
                    <a:bodyPr/>
                    <a:lstStyle/>
                    <a:p>
                      <a:pPr algn="ctr">
                        <a:lnSpc>
                          <a:spcPct val="100000"/>
                        </a:lnSpc>
                      </a:pPr>
                      <a:r>
                        <a:rPr sz="2000" spc="5" dirty="0"/>
                        <a:t>%</a:t>
                      </a:r>
                      <a:r>
                        <a:rPr sz="2000" dirty="0"/>
                        <a:t>S</a:t>
                      </a:r>
                      <a:endParaRPr sz="2000" dirty="0">
                        <a:latin typeface="微软雅黑"/>
                        <a:cs typeface="微软雅黑"/>
                      </a:endParaRPr>
                    </a:p>
                  </a:txBody>
                  <a:tcPr marL="0" marR="0" marT="0" marB="0"/>
                </a:tc>
                <a:tc>
                  <a:txBody>
                    <a:bodyPr/>
                    <a:lstStyle/>
                    <a:p>
                      <a:pPr marL="0" algn="l" defTabSz="685800" rtl="0" eaLnBrk="1" latinLnBrk="0" hangingPunct="1">
                        <a:lnSpc>
                          <a:spcPct val="100000"/>
                        </a:lnSpc>
                      </a:pPr>
                      <a:r>
                        <a:rPr lang="en-US" sz="1800" kern="1200" dirty="0" smtClean="0"/>
                        <a:t>second </a:t>
                      </a:r>
                      <a:endParaRPr sz="1800" kern="1200" dirty="0">
                        <a:solidFill>
                          <a:schemeClr val="tx1"/>
                        </a:solidFill>
                        <a:latin typeface="+mn-lt"/>
                        <a:ea typeface="+mn-ea"/>
                        <a:cs typeface="+mn-cs"/>
                      </a:endParaRPr>
                    </a:p>
                  </a:txBody>
                  <a:tcPr marL="0" marR="0" marT="0" marB="0"/>
                </a:tc>
                <a:tc>
                  <a:txBody>
                    <a:bodyPr/>
                    <a:lstStyle/>
                    <a:p>
                      <a:pPr marL="165100">
                        <a:lnSpc>
                          <a:spcPct val="100000"/>
                        </a:lnSpc>
                      </a:pPr>
                      <a:r>
                        <a:rPr sz="1800" dirty="0" smtClean="0"/>
                        <a:t>00</a:t>
                      </a:r>
                      <a:r>
                        <a:rPr sz="1800" spc="-5" dirty="0" smtClean="0"/>
                        <a:t>~</a:t>
                      </a:r>
                      <a:r>
                        <a:rPr sz="1800" dirty="0" smtClean="0"/>
                        <a:t>59，</a:t>
                      </a:r>
                      <a:r>
                        <a:rPr lang="en-US" sz="1800" dirty="0" smtClean="0"/>
                        <a:t>e.g.</a:t>
                      </a:r>
                      <a:r>
                        <a:rPr sz="1800" dirty="0" smtClean="0"/>
                        <a:t>：</a:t>
                      </a:r>
                      <a:r>
                        <a:rPr sz="1800" dirty="0"/>
                        <a:t>26</a:t>
                      </a:r>
                      <a:endParaRPr sz="1800" dirty="0">
                        <a:latin typeface="微软雅黑"/>
                        <a:cs typeface="微软雅黑"/>
                      </a:endParaRPr>
                    </a:p>
                  </a:txBody>
                  <a:tcPr marL="0" marR="0" marT="0" marB="0"/>
                </a:tc>
                <a:extLst>
                  <a:ext uri="{0D108BD9-81ED-4DB2-BD59-A6C34878D82A}">
                    <a16:rowId xmlns="" xmlns:a16="http://schemas.microsoft.com/office/drawing/2014/main" val="10006"/>
                  </a:ext>
                </a:extLst>
              </a:tr>
            </a:tbl>
          </a:graphicData>
        </a:graphic>
      </p:graphicFrame>
      <p:sp>
        <p:nvSpPr>
          <p:cNvPr id="5" name="object 5"/>
          <p:cNvSpPr txBox="1">
            <a:spLocks noGrp="1"/>
          </p:cNvSpPr>
          <p:nvPr>
            <p:ph type="title"/>
          </p:nvPr>
        </p:nvSpPr>
        <p:spPr>
          <a:xfrm>
            <a:off x="838200" y="285750"/>
            <a:ext cx="7053542" cy="553998"/>
          </a:xfrm>
          <a:prstGeom prst="rect">
            <a:avLst/>
          </a:prstGeom>
        </p:spPr>
        <p:txBody>
          <a:bodyPr vert="horz" wrap="square" lIns="0" tIns="0" rIns="0" bIns="0" rtlCol="0">
            <a:spAutoFit/>
          </a:bodyPr>
          <a:lstStyle/>
          <a:p>
            <a:pPr marL="12700">
              <a:lnSpc>
                <a:spcPct val="100000"/>
              </a:lnSpc>
            </a:pPr>
            <a:r>
              <a:rPr lang="en-US" sz="3600" b="1" dirty="0">
                <a:latin typeface="微软雅黑"/>
                <a:cs typeface="微软雅黑"/>
              </a:rPr>
              <a:t>Formatting controls</a:t>
            </a:r>
            <a:endParaRPr sz="3600" b="1" dirty="0">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2311" y="1498820"/>
            <a:ext cx="7729220" cy="2777683"/>
          </a:xfrm>
          <a:prstGeom prst="rect">
            <a:avLst/>
          </a:prstGeom>
        </p:spPr>
        <p:txBody>
          <a:bodyPr vert="horz" wrap="square" lIns="0" tIns="0" rIns="0" bIns="0" rtlCol="0">
            <a:spAutoFit/>
          </a:bodyPr>
          <a:lstStyle/>
          <a:p>
            <a:pPr marL="27940">
              <a:lnSpc>
                <a:spcPct val="100000"/>
              </a:lnSpc>
            </a:pPr>
            <a:r>
              <a:rPr sz="2400" b="1" spc="-5" dirty="0">
                <a:solidFill>
                  <a:srgbClr val="C00000"/>
                </a:solidFill>
                <a:latin typeface="Consolas"/>
                <a:cs typeface="Consolas"/>
              </a:rPr>
              <a:t>&gt;&gt;</a:t>
            </a:r>
            <a:r>
              <a:rPr sz="2400" b="1" spc="0" dirty="0">
                <a:solidFill>
                  <a:srgbClr val="C00000"/>
                </a:solidFill>
                <a:latin typeface="Consolas"/>
                <a:cs typeface="Consolas"/>
              </a:rPr>
              <a:t>&gt;</a:t>
            </a:r>
            <a:r>
              <a:rPr sz="2400" b="1" spc="-5" dirty="0">
                <a:latin typeface="Consolas"/>
                <a:cs typeface="Consolas"/>
              </a:rPr>
              <a:t>t</a:t>
            </a:r>
            <a:r>
              <a:rPr sz="2400" b="1" dirty="0">
                <a:latin typeface="Consolas"/>
                <a:cs typeface="Consolas"/>
              </a:rPr>
              <a:t> </a:t>
            </a:r>
            <a:r>
              <a:rPr sz="2400" b="1" spc="-5" dirty="0">
                <a:latin typeface="Consolas"/>
                <a:cs typeface="Consolas"/>
              </a:rPr>
              <a:t>=</a:t>
            </a:r>
            <a:r>
              <a:rPr sz="2400" b="1" spc="10" dirty="0">
                <a:latin typeface="Consolas"/>
                <a:cs typeface="Consolas"/>
              </a:rPr>
              <a:t> </a:t>
            </a:r>
            <a:r>
              <a:rPr sz="2400" b="1" spc="0" dirty="0">
                <a:latin typeface="Consolas"/>
                <a:cs typeface="Consolas"/>
              </a:rPr>
              <a:t>ti</a:t>
            </a:r>
            <a:r>
              <a:rPr sz="2400" b="1" spc="-5" dirty="0">
                <a:latin typeface="Consolas"/>
                <a:cs typeface="Consolas"/>
              </a:rPr>
              <a:t>me</a:t>
            </a:r>
            <a:r>
              <a:rPr sz="2400" b="1" spc="0" dirty="0">
                <a:latin typeface="Consolas"/>
                <a:cs typeface="Consolas"/>
              </a:rPr>
              <a:t>.</a:t>
            </a:r>
            <a:r>
              <a:rPr sz="2400" b="1" spc="-5" dirty="0">
                <a:latin typeface="Consolas"/>
                <a:cs typeface="Consolas"/>
              </a:rPr>
              <a:t>gm</a:t>
            </a:r>
            <a:r>
              <a:rPr sz="2400" b="1" spc="0" dirty="0">
                <a:latin typeface="Consolas"/>
                <a:cs typeface="Consolas"/>
              </a:rPr>
              <a:t>t</a:t>
            </a:r>
            <a:r>
              <a:rPr sz="2400" b="1" spc="-5" dirty="0">
                <a:latin typeface="Consolas"/>
                <a:cs typeface="Consolas"/>
              </a:rPr>
              <a:t>i</a:t>
            </a:r>
            <a:r>
              <a:rPr sz="2400" b="1" spc="0" dirty="0">
                <a:latin typeface="Consolas"/>
                <a:cs typeface="Consolas"/>
              </a:rPr>
              <a:t>me</a:t>
            </a:r>
            <a:r>
              <a:rPr sz="2400" b="1" spc="-5" dirty="0">
                <a:latin typeface="Consolas"/>
                <a:cs typeface="Consolas"/>
              </a:rPr>
              <a:t>()</a:t>
            </a:r>
            <a:endParaRPr sz="2400" dirty="0">
              <a:latin typeface="Consolas"/>
              <a:cs typeface="Consolas"/>
            </a:endParaRPr>
          </a:p>
          <a:p>
            <a:pPr marL="12700">
              <a:lnSpc>
                <a:spcPct val="100000"/>
              </a:lnSpc>
              <a:spcBef>
                <a:spcPts val="2160"/>
              </a:spcBef>
            </a:pPr>
            <a:r>
              <a:rPr sz="2400" b="1" spc="-5" dirty="0">
                <a:solidFill>
                  <a:srgbClr val="C00000"/>
                </a:solidFill>
                <a:latin typeface="Consolas"/>
                <a:cs typeface="Consolas"/>
              </a:rPr>
              <a:t>&gt;&gt;</a:t>
            </a:r>
            <a:r>
              <a:rPr sz="2400" b="1" spc="0" dirty="0">
                <a:solidFill>
                  <a:srgbClr val="C00000"/>
                </a:solidFill>
                <a:latin typeface="Consolas"/>
                <a:cs typeface="Consolas"/>
              </a:rPr>
              <a:t>&gt;</a:t>
            </a:r>
            <a:r>
              <a:rPr sz="2400" b="1" spc="-5" dirty="0">
                <a:latin typeface="Consolas"/>
                <a:cs typeface="Consolas"/>
              </a:rPr>
              <a:t>ti</a:t>
            </a:r>
            <a:r>
              <a:rPr sz="2400" b="1" spc="0" dirty="0">
                <a:latin typeface="Consolas"/>
                <a:cs typeface="Consolas"/>
              </a:rPr>
              <a:t>m</a:t>
            </a:r>
            <a:r>
              <a:rPr sz="2400" b="1" spc="-5" dirty="0">
                <a:latin typeface="Consolas"/>
                <a:cs typeface="Consolas"/>
              </a:rPr>
              <a:t>e</a:t>
            </a:r>
            <a:r>
              <a:rPr sz="2400" b="1" spc="0" dirty="0">
                <a:latin typeface="Consolas"/>
                <a:cs typeface="Consolas"/>
              </a:rPr>
              <a:t>.</a:t>
            </a:r>
            <a:r>
              <a:rPr sz="2400" b="1" spc="0" dirty="0">
                <a:solidFill>
                  <a:srgbClr val="6F2F9F"/>
                </a:solidFill>
                <a:latin typeface="Consolas"/>
                <a:cs typeface="Consolas"/>
              </a:rPr>
              <a:t>s</a:t>
            </a:r>
            <a:r>
              <a:rPr sz="2400" b="1" spc="-5" dirty="0">
                <a:solidFill>
                  <a:srgbClr val="6F2F9F"/>
                </a:solidFill>
                <a:latin typeface="Consolas"/>
                <a:cs typeface="Consolas"/>
              </a:rPr>
              <a:t>tr</a:t>
            </a:r>
            <a:r>
              <a:rPr sz="2400" b="1" spc="0" dirty="0">
                <a:solidFill>
                  <a:srgbClr val="6F2F9F"/>
                </a:solidFill>
                <a:latin typeface="Consolas"/>
                <a:cs typeface="Consolas"/>
              </a:rPr>
              <a:t>f</a:t>
            </a:r>
            <a:r>
              <a:rPr sz="2400" b="1" spc="-5" dirty="0">
                <a:solidFill>
                  <a:srgbClr val="6F2F9F"/>
                </a:solidFill>
                <a:latin typeface="Consolas"/>
                <a:cs typeface="Consolas"/>
              </a:rPr>
              <a:t>ti</a:t>
            </a:r>
            <a:r>
              <a:rPr sz="2400" b="1" spc="0" dirty="0">
                <a:solidFill>
                  <a:srgbClr val="6F2F9F"/>
                </a:solidFill>
                <a:latin typeface="Consolas"/>
                <a:cs typeface="Consolas"/>
              </a:rPr>
              <a:t>m</a:t>
            </a:r>
            <a:r>
              <a:rPr sz="2400" b="1" spc="-5" dirty="0">
                <a:solidFill>
                  <a:srgbClr val="6F2F9F"/>
                </a:solidFill>
                <a:latin typeface="Consolas"/>
                <a:cs typeface="Consolas"/>
              </a:rPr>
              <a:t>e</a:t>
            </a:r>
            <a:r>
              <a:rPr sz="2400" b="1" spc="0" dirty="0">
                <a:latin typeface="Consolas"/>
                <a:cs typeface="Consolas"/>
              </a:rPr>
              <a:t>(</a:t>
            </a:r>
            <a:r>
              <a:rPr sz="2400" b="1" spc="0" dirty="0">
                <a:solidFill>
                  <a:srgbClr val="1DB41D"/>
                </a:solidFill>
                <a:latin typeface="Consolas"/>
                <a:cs typeface="Consolas"/>
              </a:rPr>
              <a:t>"</a:t>
            </a:r>
            <a:r>
              <a:rPr sz="2400" b="1" spc="-5" dirty="0">
                <a:solidFill>
                  <a:srgbClr val="00AA03"/>
                </a:solidFill>
                <a:latin typeface="Consolas"/>
                <a:cs typeface="Consolas"/>
              </a:rPr>
              <a:t>%Y</a:t>
            </a:r>
            <a:r>
              <a:rPr sz="2400" b="1" spc="0" dirty="0">
                <a:solidFill>
                  <a:srgbClr val="00AA03"/>
                </a:solidFill>
                <a:latin typeface="Consolas"/>
                <a:cs typeface="Consolas"/>
              </a:rPr>
              <a:t>-</a:t>
            </a:r>
            <a:r>
              <a:rPr sz="2400" b="1" spc="-5" dirty="0">
                <a:solidFill>
                  <a:srgbClr val="00AA03"/>
                </a:solidFill>
                <a:latin typeface="Consolas"/>
                <a:cs typeface="Consolas"/>
              </a:rPr>
              <a:t>%m</a:t>
            </a:r>
            <a:r>
              <a:rPr sz="2400" b="1" spc="0" dirty="0">
                <a:solidFill>
                  <a:srgbClr val="00AA03"/>
                </a:solidFill>
                <a:latin typeface="Consolas"/>
                <a:cs typeface="Consolas"/>
              </a:rPr>
              <a:t>-</a:t>
            </a:r>
            <a:r>
              <a:rPr sz="2400" b="1" spc="-5" dirty="0">
                <a:solidFill>
                  <a:srgbClr val="00AA03"/>
                </a:solidFill>
                <a:latin typeface="Consolas"/>
                <a:cs typeface="Consolas"/>
              </a:rPr>
              <a:t>%d</a:t>
            </a:r>
            <a:r>
              <a:rPr sz="2400" b="1" spc="20" dirty="0">
                <a:solidFill>
                  <a:srgbClr val="00AA03"/>
                </a:solidFill>
                <a:latin typeface="Consolas"/>
                <a:cs typeface="Consolas"/>
              </a:rPr>
              <a:t> </a:t>
            </a:r>
            <a:r>
              <a:rPr sz="2400" b="1" spc="-5" dirty="0">
                <a:solidFill>
                  <a:srgbClr val="00AA03"/>
                </a:solidFill>
                <a:latin typeface="Consolas"/>
                <a:cs typeface="Consolas"/>
              </a:rPr>
              <a:t>%H</a:t>
            </a:r>
            <a:r>
              <a:rPr sz="2400" b="1" spc="0" dirty="0">
                <a:solidFill>
                  <a:srgbClr val="00AA03"/>
                </a:solidFill>
                <a:latin typeface="Consolas"/>
                <a:cs typeface="Consolas"/>
              </a:rPr>
              <a:t>:</a:t>
            </a:r>
            <a:r>
              <a:rPr sz="2400" b="1" spc="-5" dirty="0">
                <a:solidFill>
                  <a:srgbClr val="00AA03"/>
                </a:solidFill>
                <a:latin typeface="Consolas"/>
                <a:cs typeface="Consolas"/>
              </a:rPr>
              <a:t>%M</a:t>
            </a:r>
            <a:r>
              <a:rPr sz="2400" b="1" spc="0" dirty="0">
                <a:solidFill>
                  <a:srgbClr val="00AA03"/>
                </a:solidFill>
                <a:latin typeface="Consolas"/>
                <a:cs typeface="Consolas"/>
              </a:rPr>
              <a:t>:</a:t>
            </a:r>
            <a:r>
              <a:rPr sz="2400" b="1" spc="-5" dirty="0">
                <a:solidFill>
                  <a:srgbClr val="00AA03"/>
                </a:solidFill>
                <a:latin typeface="Consolas"/>
                <a:cs typeface="Consolas"/>
              </a:rPr>
              <a:t>%</a:t>
            </a:r>
            <a:r>
              <a:rPr sz="2400" b="1" spc="0" dirty="0">
                <a:solidFill>
                  <a:srgbClr val="00AA03"/>
                </a:solidFill>
                <a:latin typeface="Consolas"/>
                <a:cs typeface="Consolas"/>
              </a:rPr>
              <a:t>S</a:t>
            </a:r>
            <a:r>
              <a:rPr sz="2400" b="1" spc="0" dirty="0">
                <a:solidFill>
                  <a:srgbClr val="1DB41D"/>
                </a:solidFill>
                <a:latin typeface="Consolas"/>
                <a:cs typeface="Consolas"/>
              </a:rPr>
              <a:t>"</a:t>
            </a:r>
            <a:r>
              <a:rPr sz="2400" b="1" spc="-5" dirty="0">
                <a:latin typeface="Consolas"/>
                <a:cs typeface="Consolas"/>
              </a:rPr>
              <a:t>,t)</a:t>
            </a:r>
            <a:endParaRPr sz="2400" dirty="0">
              <a:latin typeface="Consolas"/>
              <a:cs typeface="Consolas"/>
            </a:endParaRPr>
          </a:p>
          <a:p>
            <a:pPr>
              <a:lnSpc>
                <a:spcPct val="100000"/>
              </a:lnSpc>
            </a:pPr>
            <a:r>
              <a:rPr sz="2400" b="1" spc="-5" dirty="0" smtClean="0">
                <a:solidFill>
                  <a:srgbClr val="0010FF"/>
                </a:solidFill>
                <a:latin typeface="Consolas"/>
                <a:cs typeface="Consolas"/>
              </a:rPr>
              <a:t>'</a:t>
            </a:r>
            <a:r>
              <a:rPr sz="2400" b="1" spc="0" dirty="0" smtClean="0">
                <a:solidFill>
                  <a:srgbClr val="0010FF"/>
                </a:solidFill>
                <a:latin typeface="Consolas"/>
                <a:cs typeface="Consolas"/>
              </a:rPr>
              <a:t>2</a:t>
            </a:r>
            <a:r>
              <a:rPr sz="2400" b="1" spc="-5" dirty="0" smtClean="0">
                <a:solidFill>
                  <a:srgbClr val="0010FF"/>
                </a:solidFill>
                <a:latin typeface="Consolas"/>
                <a:cs typeface="Consolas"/>
              </a:rPr>
              <a:t>01</a:t>
            </a:r>
            <a:r>
              <a:rPr sz="2400" b="1" spc="0" dirty="0" smtClean="0">
                <a:solidFill>
                  <a:srgbClr val="0010FF"/>
                </a:solidFill>
                <a:latin typeface="Consolas"/>
                <a:cs typeface="Consolas"/>
              </a:rPr>
              <a:t>8</a:t>
            </a:r>
            <a:r>
              <a:rPr sz="2400" b="1" spc="-5" dirty="0" smtClean="0">
                <a:solidFill>
                  <a:srgbClr val="0010FF"/>
                </a:solidFill>
                <a:latin typeface="Consolas"/>
                <a:cs typeface="Consolas"/>
              </a:rPr>
              <a:t>-</a:t>
            </a:r>
            <a:r>
              <a:rPr sz="2400" b="1" spc="0" dirty="0" smtClean="0">
                <a:solidFill>
                  <a:srgbClr val="0010FF"/>
                </a:solidFill>
                <a:latin typeface="Consolas"/>
                <a:cs typeface="Consolas"/>
              </a:rPr>
              <a:t>01</a:t>
            </a:r>
            <a:r>
              <a:rPr sz="2400" b="1" spc="-5" dirty="0" smtClean="0">
                <a:solidFill>
                  <a:srgbClr val="0010FF"/>
                </a:solidFill>
                <a:latin typeface="Consolas"/>
                <a:cs typeface="Consolas"/>
              </a:rPr>
              <a:t>-26</a:t>
            </a:r>
            <a:r>
              <a:rPr sz="2400" b="1" spc="10" dirty="0" smtClean="0">
                <a:solidFill>
                  <a:srgbClr val="0010FF"/>
                </a:solidFill>
                <a:latin typeface="Consolas"/>
                <a:cs typeface="Consolas"/>
              </a:rPr>
              <a:t> </a:t>
            </a:r>
            <a:r>
              <a:rPr sz="2400" b="1" spc="-5" dirty="0">
                <a:solidFill>
                  <a:srgbClr val="0010FF"/>
                </a:solidFill>
                <a:latin typeface="Consolas"/>
                <a:cs typeface="Consolas"/>
              </a:rPr>
              <a:t>1</a:t>
            </a:r>
            <a:r>
              <a:rPr sz="2400" b="1" spc="0" dirty="0">
                <a:solidFill>
                  <a:srgbClr val="0010FF"/>
                </a:solidFill>
                <a:latin typeface="Consolas"/>
                <a:cs typeface="Consolas"/>
              </a:rPr>
              <a:t>2</a:t>
            </a:r>
            <a:r>
              <a:rPr sz="2400" b="1" spc="-5" dirty="0">
                <a:solidFill>
                  <a:srgbClr val="0010FF"/>
                </a:solidFill>
                <a:latin typeface="Consolas"/>
                <a:cs typeface="Consolas"/>
              </a:rPr>
              <a:t>:</a:t>
            </a:r>
            <a:r>
              <a:rPr sz="2400" b="1" spc="0" dirty="0">
                <a:solidFill>
                  <a:srgbClr val="0010FF"/>
                </a:solidFill>
                <a:latin typeface="Consolas"/>
                <a:cs typeface="Consolas"/>
              </a:rPr>
              <a:t>55</a:t>
            </a:r>
            <a:r>
              <a:rPr sz="2400" b="1" spc="-5" dirty="0">
                <a:solidFill>
                  <a:srgbClr val="0010FF"/>
                </a:solidFill>
                <a:latin typeface="Consolas"/>
                <a:cs typeface="Consolas"/>
              </a:rPr>
              <a:t>:2</a:t>
            </a:r>
            <a:r>
              <a:rPr sz="2400" b="1" spc="0" dirty="0">
                <a:solidFill>
                  <a:srgbClr val="0010FF"/>
                </a:solidFill>
                <a:latin typeface="Consolas"/>
                <a:cs typeface="Consolas"/>
              </a:rPr>
              <a:t>0</a:t>
            </a:r>
            <a:r>
              <a:rPr sz="2400" b="1" spc="-5" dirty="0">
                <a:solidFill>
                  <a:srgbClr val="0010FF"/>
                </a:solidFill>
                <a:latin typeface="Consolas"/>
                <a:cs typeface="Consolas"/>
              </a:rPr>
              <a:t>'</a:t>
            </a:r>
            <a:endParaRPr sz="2400" dirty="0">
              <a:latin typeface="Consolas"/>
              <a:cs typeface="Consolas"/>
            </a:endParaRPr>
          </a:p>
          <a:p>
            <a:pPr>
              <a:lnSpc>
                <a:spcPct val="100000"/>
              </a:lnSpc>
              <a:spcBef>
                <a:spcPts val="29"/>
              </a:spcBef>
            </a:pPr>
            <a:endParaRPr sz="2800" dirty="0">
              <a:latin typeface="Times New Roman"/>
              <a:cs typeface="Times New Roman"/>
            </a:endParaRPr>
          </a:p>
          <a:p>
            <a:pPr marL="12700">
              <a:lnSpc>
                <a:spcPct val="100000"/>
              </a:lnSpc>
            </a:pPr>
            <a:r>
              <a:rPr sz="2400" b="1" spc="-5" dirty="0">
                <a:solidFill>
                  <a:srgbClr val="C00000"/>
                </a:solidFill>
                <a:latin typeface="Consolas"/>
                <a:cs typeface="Consolas"/>
              </a:rPr>
              <a:t>&gt;&gt;</a:t>
            </a:r>
            <a:r>
              <a:rPr sz="2400" b="1" spc="0" dirty="0">
                <a:solidFill>
                  <a:srgbClr val="C00000"/>
                </a:solidFill>
                <a:latin typeface="Consolas"/>
                <a:cs typeface="Consolas"/>
              </a:rPr>
              <a:t>&gt;</a:t>
            </a:r>
            <a:r>
              <a:rPr sz="2400" b="1" spc="-5" dirty="0">
                <a:latin typeface="Consolas"/>
                <a:cs typeface="Consolas"/>
              </a:rPr>
              <a:t>ti</a:t>
            </a:r>
            <a:r>
              <a:rPr sz="2400" b="1" spc="0" dirty="0">
                <a:latin typeface="Consolas"/>
                <a:cs typeface="Consolas"/>
              </a:rPr>
              <a:t>m</a:t>
            </a:r>
            <a:r>
              <a:rPr sz="2400" b="1" spc="-5" dirty="0">
                <a:latin typeface="Consolas"/>
                <a:cs typeface="Consolas"/>
              </a:rPr>
              <a:t>e</a:t>
            </a:r>
            <a:r>
              <a:rPr sz="2400" b="1" spc="0" dirty="0">
                <a:latin typeface="Consolas"/>
                <a:cs typeface="Consolas"/>
              </a:rPr>
              <a:t>St</a:t>
            </a:r>
            <a:r>
              <a:rPr sz="2400" b="1" spc="-5" dirty="0">
                <a:latin typeface="Consolas"/>
                <a:cs typeface="Consolas"/>
              </a:rPr>
              <a:t>r</a:t>
            </a:r>
            <a:r>
              <a:rPr sz="2400" b="1" dirty="0">
                <a:latin typeface="Consolas"/>
                <a:cs typeface="Consolas"/>
              </a:rPr>
              <a:t> </a:t>
            </a:r>
            <a:r>
              <a:rPr sz="2400" b="1" spc="-5" dirty="0">
                <a:latin typeface="Consolas"/>
                <a:cs typeface="Consolas"/>
              </a:rPr>
              <a:t>=</a:t>
            </a:r>
            <a:r>
              <a:rPr sz="2400" b="1" spc="10" dirty="0">
                <a:latin typeface="Consolas"/>
                <a:cs typeface="Consolas"/>
              </a:rPr>
              <a:t> </a:t>
            </a:r>
            <a:r>
              <a:rPr sz="2400" b="1" spc="-5" dirty="0">
                <a:solidFill>
                  <a:srgbClr val="00AA03"/>
                </a:solidFill>
                <a:latin typeface="Consolas"/>
                <a:cs typeface="Consolas"/>
              </a:rPr>
              <a:t>'</a:t>
            </a:r>
            <a:r>
              <a:rPr sz="2400" b="1" spc="0" dirty="0">
                <a:solidFill>
                  <a:srgbClr val="00AA03"/>
                </a:solidFill>
                <a:latin typeface="Consolas"/>
                <a:cs typeface="Consolas"/>
              </a:rPr>
              <a:t>2</a:t>
            </a:r>
            <a:r>
              <a:rPr sz="2400" b="1" spc="-5" dirty="0">
                <a:solidFill>
                  <a:srgbClr val="00AA03"/>
                </a:solidFill>
                <a:latin typeface="Consolas"/>
                <a:cs typeface="Consolas"/>
              </a:rPr>
              <a:t>0</a:t>
            </a:r>
            <a:r>
              <a:rPr sz="2400" b="1" spc="0" dirty="0">
                <a:solidFill>
                  <a:srgbClr val="00AA03"/>
                </a:solidFill>
                <a:latin typeface="Consolas"/>
                <a:cs typeface="Consolas"/>
              </a:rPr>
              <a:t>18</a:t>
            </a:r>
            <a:r>
              <a:rPr sz="2400" b="1" spc="-5" dirty="0">
                <a:solidFill>
                  <a:srgbClr val="00AA03"/>
                </a:solidFill>
                <a:latin typeface="Consolas"/>
                <a:cs typeface="Consolas"/>
              </a:rPr>
              <a:t>-0</a:t>
            </a:r>
            <a:r>
              <a:rPr sz="2400" b="1" spc="0" dirty="0">
                <a:solidFill>
                  <a:srgbClr val="00AA03"/>
                </a:solidFill>
                <a:latin typeface="Consolas"/>
                <a:cs typeface="Consolas"/>
              </a:rPr>
              <a:t>1</a:t>
            </a:r>
            <a:r>
              <a:rPr sz="2400" b="1" spc="-5" dirty="0">
                <a:solidFill>
                  <a:srgbClr val="00AA03"/>
                </a:solidFill>
                <a:latin typeface="Consolas"/>
                <a:cs typeface="Consolas"/>
              </a:rPr>
              <a:t>-26</a:t>
            </a:r>
            <a:r>
              <a:rPr sz="2400" b="1" spc="10" dirty="0">
                <a:solidFill>
                  <a:srgbClr val="00AA03"/>
                </a:solidFill>
                <a:latin typeface="Consolas"/>
                <a:cs typeface="Consolas"/>
              </a:rPr>
              <a:t> </a:t>
            </a:r>
            <a:r>
              <a:rPr sz="2400" b="1" spc="0" dirty="0">
                <a:solidFill>
                  <a:srgbClr val="00AA03"/>
                </a:solidFill>
                <a:latin typeface="Consolas"/>
                <a:cs typeface="Consolas"/>
              </a:rPr>
              <a:t>12</a:t>
            </a:r>
            <a:r>
              <a:rPr sz="2400" b="1" spc="-5" dirty="0">
                <a:solidFill>
                  <a:srgbClr val="00AA03"/>
                </a:solidFill>
                <a:latin typeface="Consolas"/>
                <a:cs typeface="Consolas"/>
              </a:rPr>
              <a:t>:5</a:t>
            </a:r>
            <a:r>
              <a:rPr sz="2400" b="1" spc="0" dirty="0">
                <a:solidFill>
                  <a:srgbClr val="00AA03"/>
                </a:solidFill>
                <a:latin typeface="Consolas"/>
                <a:cs typeface="Consolas"/>
              </a:rPr>
              <a:t>5</a:t>
            </a:r>
            <a:r>
              <a:rPr sz="2400" b="1" spc="-5" dirty="0">
                <a:solidFill>
                  <a:srgbClr val="00AA03"/>
                </a:solidFill>
                <a:latin typeface="Consolas"/>
                <a:cs typeface="Consolas"/>
              </a:rPr>
              <a:t>:2</a:t>
            </a:r>
            <a:r>
              <a:rPr sz="2400" b="1" spc="0" dirty="0">
                <a:solidFill>
                  <a:srgbClr val="00AA03"/>
                </a:solidFill>
                <a:latin typeface="Consolas"/>
                <a:cs typeface="Consolas"/>
              </a:rPr>
              <a:t>0</a:t>
            </a:r>
            <a:r>
              <a:rPr sz="2400" b="1" spc="-5" dirty="0">
                <a:solidFill>
                  <a:srgbClr val="00AA03"/>
                </a:solidFill>
                <a:latin typeface="Consolas"/>
                <a:cs typeface="Consolas"/>
              </a:rPr>
              <a:t>'</a:t>
            </a:r>
            <a:endParaRPr sz="2400" dirty="0">
              <a:latin typeface="Consolas"/>
              <a:cs typeface="Consolas"/>
            </a:endParaRPr>
          </a:p>
          <a:p>
            <a:pPr marL="12700">
              <a:lnSpc>
                <a:spcPct val="100000"/>
              </a:lnSpc>
              <a:spcBef>
                <a:spcPts val="1725"/>
              </a:spcBef>
            </a:pPr>
            <a:r>
              <a:rPr sz="2400" b="1" spc="-5" dirty="0">
                <a:solidFill>
                  <a:srgbClr val="C00000"/>
                </a:solidFill>
                <a:latin typeface="Consolas"/>
                <a:cs typeface="Consolas"/>
              </a:rPr>
              <a:t>&gt;&gt;&gt;</a:t>
            </a:r>
            <a:r>
              <a:rPr sz="2400" b="1" spc="-5" dirty="0">
                <a:latin typeface="Consolas"/>
                <a:cs typeface="Consolas"/>
              </a:rPr>
              <a:t>time.</a:t>
            </a:r>
            <a:r>
              <a:rPr sz="2400" b="1" spc="-5" dirty="0">
                <a:solidFill>
                  <a:srgbClr val="6F2F9F"/>
                </a:solidFill>
                <a:latin typeface="Consolas"/>
                <a:cs typeface="Consolas"/>
              </a:rPr>
              <a:t>strp</a:t>
            </a:r>
            <a:r>
              <a:rPr sz="2400" b="1" spc="0" dirty="0">
                <a:solidFill>
                  <a:srgbClr val="6F2F9F"/>
                </a:solidFill>
                <a:latin typeface="Consolas"/>
                <a:cs typeface="Consolas"/>
              </a:rPr>
              <a:t>t</a:t>
            </a:r>
            <a:r>
              <a:rPr sz="2400" b="1" spc="-5" dirty="0">
                <a:solidFill>
                  <a:srgbClr val="6F2F9F"/>
                </a:solidFill>
                <a:latin typeface="Consolas"/>
                <a:cs typeface="Consolas"/>
              </a:rPr>
              <a:t>i</a:t>
            </a:r>
            <a:r>
              <a:rPr sz="2400" b="1" spc="0" dirty="0">
                <a:solidFill>
                  <a:srgbClr val="6F2F9F"/>
                </a:solidFill>
                <a:latin typeface="Consolas"/>
                <a:cs typeface="Consolas"/>
              </a:rPr>
              <a:t>m</a:t>
            </a:r>
            <a:r>
              <a:rPr sz="2400" b="1" spc="-5" dirty="0">
                <a:solidFill>
                  <a:srgbClr val="6F2F9F"/>
                </a:solidFill>
                <a:latin typeface="Consolas"/>
                <a:cs typeface="Consolas"/>
              </a:rPr>
              <a:t>e</a:t>
            </a:r>
            <a:r>
              <a:rPr sz="2400" b="1" spc="0" dirty="0">
                <a:latin typeface="Consolas"/>
                <a:cs typeface="Consolas"/>
              </a:rPr>
              <a:t>(</a:t>
            </a:r>
            <a:r>
              <a:rPr sz="2400" b="1" spc="-5" dirty="0">
                <a:latin typeface="Consolas"/>
                <a:cs typeface="Consolas"/>
              </a:rPr>
              <a:t>ti</a:t>
            </a:r>
            <a:r>
              <a:rPr sz="2400" b="1" spc="0" dirty="0">
                <a:latin typeface="Consolas"/>
                <a:cs typeface="Consolas"/>
              </a:rPr>
              <a:t>m</a:t>
            </a:r>
            <a:r>
              <a:rPr sz="2400" b="1" spc="-5" dirty="0">
                <a:latin typeface="Consolas"/>
                <a:cs typeface="Consolas"/>
              </a:rPr>
              <a:t>e</a:t>
            </a:r>
            <a:r>
              <a:rPr sz="2400" b="1" spc="0" dirty="0">
                <a:latin typeface="Consolas"/>
                <a:cs typeface="Consolas"/>
              </a:rPr>
              <a:t>S</a:t>
            </a:r>
            <a:r>
              <a:rPr sz="2400" b="1" spc="-5" dirty="0">
                <a:latin typeface="Consolas"/>
                <a:cs typeface="Consolas"/>
              </a:rPr>
              <a:t>tr,</a:t>
            </a:r>
            <a:r>
              <a:rPr sz="2400" b="1" spc="70" dirty="0">
                <a:latin typeface="Consolas"/>
                <a:cs typeface="Consolas"/>
              </a:rPr>
              <a:t> </a:t>
            </a:r>
            <a:r>
              <a:rPr sz="2400" b="1" dirty="0">
                <a:solidFill>
                  <a:srgbClr val="1DB41D"/>
                </a:solidFill>
                <a:latin typeface="Arial"/>
                <a:cs typeface="Arial"/>
              </a:rPr>
              <a:t>“</a:t>
            </a:r>
            <a:r>
              <a:rPr sz="2400" b="1" spc="-5" dirty="0">
                <a:solidFill>
                  <a:srgbClr val="00AA03"/>
                </a:solidFill>
                <a:latin typeface="Consolas"/>
                <a:cs typeface="Consolas"/>
              </a:rPr>
              <a:t>%Y-%m-%d</a:t>
            </a:r>
            <a:r>
              <a:rPr sz="2400" b="1" spc="45" dirty="0">
                <a:solidFill>
                  <a:srgbClr val="00AA03"/>
                </a:solidFill>
                <a:latin typeface="Consolas"/>
                <a:cs typeface="Consolas"/>
              </a:rPr>
              <a:t> </a:t>
            </a:r>
            <a:r>
              <a:rPr sz="2400" b="1" spc="-5" dirty="0">
                <a:solidFill>
                  <a:srgbClr val="00AA03"/>
                </a:solidFill>
                <a:latin typeface="Consolas"/>
                <a:cs typeface="Consolas"/>
              </a:rPr>
              <a:t>%H:%M:%S</a:t>
            </a:r>
            <a:r>
              <a:rPr sz="2400" b="1" dirty="0">
                <a:solidFill>
                  <a:srgbClr val="1DB41D"/>
                </a:solidFill>
                <a:latin typeface="Arial"/>
                <a:cs typeface="Arial"/>
              </a:rPr>
              <a:t>”</a:t>
            </a:r>
            <a:r>
              <a:rPr sz="2400" b="1" spc="-5" dirty="0">
                <a:latin typeface="Consolas"/>
                <a:cs typeface="Consolas"/>
              </a:rPr>
              <a:t>)</a:t>
            </a:r>
            <a:endParaRPr sz="2400" dirty="0">
              <a:latin typeface="Consolas"/>
              <a:cs typeface="Consolas"/>
            </a:endParaRPr>
          </a:p>
        </p:txBody>
      </p:sp>
      <p:sp>
        <p:nvSpPr>
          <p:cNvPr id="5" name="object 5"/>
          <p:cNvSpPr txBox="1">
            <a:spLocks noGrp="1"/>
          </p:cNvSpPr>
          <p:nvPr>
            <p:ph type="title"/>
          </p:nvPr>
        </p:nvSpPr>
        <p:spPr>
          <a:xfrm>
            <a:off x="1028700" y="514350"/>
            <a:ext cx="7200900" cy="570797"/>
          </a:xfrm>
          <a:prstGeom prst="rect">
            <a:avLst/>
          </a:prstGeom>
        </p:spPr>
        <p:txBody>
          <a:bodyPr vert="horz" wrap="square" lIns="0" tIns="0" rIns="0" bIns="0" rtlCol="0">
            <a:spAutoFit/>
          </a:bodyPr>
          <a:lstStyle/>
          <a:p>
            <a:pPr marL="266065">
              <a:lnSpc>
                <a:spcPts val="4790"/>
              </a:lnSpc>
            </a:pPr>
            <a:r>
              <a:rPr lang="en-US" altLang="zh-CN" sz="3600" b="1" dirty="0">
                <a:latin typeface="微软雅黑"/>
                <a:cs typeface="微软雅黑"/>
              </a:rPr>
              <a:t>Formatting Time</a:t>
            </a:r>
            <a:endParaRPr spc="-5"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1919878365"/>
              </p:ext>
            </p:extLst>
          </p:nvPr>
        </p:nvGraphicFramePr>
        <p:xfrm>
          <a:off x="609600" y="1200150"/>
          <a:ext cx="8331325" cy="3860798"/>
        </p:xfrm>
        <a:graphic>
          <a:graphicData uri="http://schemas.openxmlformats.org/drawingml/2006/table">
            <a:tbl>
              <a:tblPr firstRow="1" bandRow="1">
                <a:tableStyleId>{2D5ABB26-0587-4C30-8999-92F81FD0307C}</a:tableStyleId>
              </a:tblPr>
              <a:tblGrid>
                <a:gridCol w="2402418">
                  <a:extLst>
                    <a:ext uri="{9D8B030D-6E8A-4147-A177-3AD203B41FA5}">
                      <a16:colId xmlns="" xmlns:a16="http://schemas.microsoft.com/office/drawing/2014/main" val="20000"/>
                    </a:ext>
                  </a:extLst>
                </a:gridCol>
                <a:gridCol w="5928907">
                  <a:extLst>
                    <a:ext uri="{9D8B030D-6E8A-4147-A177-3AD203B41FA5}">
                      <a16:colId xmlns="" xmlns:a16="http://schemas.microsoft.com/office/drawing/2014/main" val="20001"/>
                    </a:ext>
                  </a:extLst>
                </a:gridCol>
              </a:tblGrid>
              <a:tr h="398778">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3037075">
                <a:tc>
                  <a:txBody>
                    <a:bodyPr/>
                    <a:lstStyle/>
                    <a:p>
                      <a:pPr marL="232410">
                        <a:lnSpc>
                          <a:spcPct val="100000"/>
                        </a:lnSpc>
                      </a:pPr>
                      <a:r>
                        <a:rPr sz="2000" spc="-5" dirty="0">
                          <a:latin typeface="微软雅黑"/>
                          <a:cs typeface="微软雅黑"/>
                        </a:rPr>
                        <a:t>st</a:t>
                      </a:r>
                      <a:r>
                        <a:rPr sz="2000" dirty="0">
                          <a:latin typeface="微软雅黑"/>
                          <a:cs typeface="微软雅黑"/>
                        </a:rPr>
                        <a:t>rp</a:t>
                      </a:r>
                      <a:r>
                        <a:rPr sz="2000" spc="-5" dirty="0">
                          <a:latin typeface="微软雅黑"/>
                          <a:cs typeface="微软雅黑"/>
                        </a:rPr>
                        <a:t>t</a:t>
                      </a:r>
                      <a:r>
                        <a:rPr sz="2000" spc="-10" dirty="0">
                          <a:latin typeface="微软雅黑"/>
                          <a:cs typeface="微软雅黑"/>
                        </a:rPr>
                        <a:t>im</a:t>
                      </a:r>
                      <a:r>
                        <a:rPr sz="2000" dirty="0">
                          <a:latin typeface="微软雅黑"/>
                          <a:cs typeface="微软雅黑"/>
                        </a:rPr>
                        <a:t>e(</a:t>
                      </a:r>
                      <a:r>
                        <a:rPr sz="2000" spc="-5" dirty="0">
                          <a:latin typeface="微软雅黑"/>
                          <a:cs typeface="微软雅黑"/>
                        </a:rPr>
                        <a:t>st</a:t>
                      </a:r>
                      <a:r>
                        <a:rPr sz="2000" spc="-165" dirty="0">
                          <a:latin typeface="微软雅黑"/>
                          <a:cs typeface="微软雅黑"/>
                        </a:rPr>
                        <a:t>r</a:t>
                      </a:r>
                      <a:r>
                        <a:rPr sz="2000" dirty="0">
                          <a:latin typeface="微软雅黑"/>
                          <a:cs typeface="微软雅黑"/>
                        </a:rPr>
                        <a:t>,</a:t>
                      </a:r>
                      <a:r>
                        <a:rPr sz="2000" spc="5" dirty="0">
                          <a:latin typeface="微软雅黑"/>
                          <a:cs typeface="微软雅黑"/>
                        </a:rPr>
                        <a:t> </a:t>
                      </a:r>
                      <a:r>
                        <a:rPr sz="2000" spc="-5" dirty="0">
                          <a:latin typeface="微软雅黑"/>
                          <a:cs typeface="微软雅黑"/>
                        </a:rPr>
                        <a:t>t</a:t>
                      </a:r>
                      <a:r>
                        <a:rPr sz="2000" dirty="0">
                          <a:latin typeface="微软雅黑"/>
                          <a:cs typeface="微软雅黑"/>
                        </a:rPr>
                        <a:t>p</a:t>
                      </a:r>
                      <a:r>
                        <a:rPr sz="2000" spc="-10" dirty="0">
                          <a:latin typeface="微软雅黑"/>
                          <a:cs typeface="微软雅黑"/>
                        </a:rPr>
                        <a:t>l</a:t>
                      </a:r>
                      <a:r>
                        <a:rPr sz="2000" dirty="0">
                          <a:latin typeface="微软雅黑"/>
                          <a:cs typeface="微软雅黑"/>
                        </a:rPr>
                        <a:t>)</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marR="1341755">
                        <a:lnSpc>
                          <a:spcPct val="150000"/>
                        </a:lnSpc>
                      </a:pPr>
                      <a:r>
                        <a:rPr lang="en-US" sz="1800" spc="-10" dirty="0" err="1" smtClean="0">
                          <a:latin typeface="微软雅黑"/>
                          <a:cs typeface="微软雅黑"/>
                        </a:rPr>
                        <a:t>S</a:t>
                      </a:r>
                      <a:r>
                        <a:rPr sz="1800" dirty="0" err="1" smtClean="0">
                          <a:latin typeface="微软雅黑"/>
                          <a:cs typeface="微软雅黑"/>
                        </a:rPr>
                        <a:t>t</a:t>
                      </a:r>
                      <a:r>
                        <a:rPr sz="1800" spc="-5" dirty="0" err="1" smtClean="0">
                          <a:latin typeface="微软雅黑"/>
                          <a:cs typeface="微软雅黑"/>
                        </a:rPr>
                        <a:t>r</a:t>
                      </a:r>
                      <a:r>
                        <a:rPr lang="en-US" sz="1800" spc="-5" dirty="0" smtClean="0">
                          <a:latin typeface="微软雅黑"/>
                          <a:cs typeface="微软雅黑"/>
                        </a:rPr>
                        <a:t> </a:t>
                      </a:r>
                      <a:r>
                        <a:rPr lang="en-US" sz="1800" dirty="0" smtClean="0">
                          <a:latin typeface="微软雅黑"/>
                          <a:cs typeface="微软雅黑"/>
                        </a:rPr>
                        <a:t>is a time value as a string TPL is a formatted template string that defines the input effect</a:t>
                      </a:r>
                    </a:p>
                    <a:p>
                      <a:pPr marL="171450" marR="1341755">
                        <a:lnSpc>
                          <a:spcPct val="150000"/>
                        </a:lnSpc>
                      </a:pPr>
                      <a:r>
                        <a:rPr sz="1800" b="1" spc="-5" dirty="0" smtClean="0">
                          <a:solidFill>
                            <a:srgbClr val="C00000"/>
                          </a:solidFill>
                          <a:latin typeface="Consolas"/>
                          <a:cs typeface="Consolas"/>
                        </a:rPr>
                        <a:t>&gt;&gt;&gt;</a:t>
                      </a:r>
                      <a:r>
                        <a:rPr sz="1800" b="1" spc="-5" dirty="0">
                          <a:latin typeface="Consolas"/>
                          <a:cs typeface="Consolas"/>
                        </a:rPr>
                        <a:t>timeSt</a:t>
                      </a:r>
                      <a:r>
                        <a:rPr sz="1800" b="1" dirty="0">
                          <a:latin typeface="Consolas"/>
                          <a:cs typeface="Consolas"/>
                        </a:rPr>
                        <a:t>r</a:t>
                      </a:r>
                      <a:r>
                        <a:rPr sz="1800" b="1" spc="15" dirty="0">
                          <a:latin typeface="Consolas"/>
                          <a:cs typeface="Consolas"/>
                        </a:rPr>
                        <a:t> </a:t>
                      </a:r>
                      <a:r>
                        <a:rPr sz="1800" b="1" dirty="0">
                          <a:latin typeface="Consolas"/>
                          <a:cs typeface="Consolas"/>
                        </a:rPr>
                        <a:t>=</a:t>
                      </a:r>
                      <a:r>
                        <a:rPr sz="1800" b="1" spc="-15" dirty="0">
                          <a:latin typeface="Consolas"/>
                          <a:cs typeface="Consolas"/>
                        </a:rPr>
                        <a:t> </a:t>
                      </a:r>
                      <a:r>
                        <a:rPr sz="1800" b="1" spc="-5" dirty="0">
                          <a:solidFill>
                            <a:srgbClr val="00AA03"/>
                          </a:solidFill>
                          <a:latin typeface="Consolas"/>
                          <a:cs typeface="Consolas"/>
                        </a:rPr>
                        <a:t>'2018</a:t>
                      </a:r>
                      <a:r>
                        <a:rPr sz="1800" b="1" spc="-10" dirty="0">
                          <a:solidFill>
                            <a:srgbClr val="00AA03"/>
                          </a:solidFill>
                          <a:latin typeface="Consolas"/>
                          <a:cs typeface="Consolas"/>
                        </a:rPr>
                        <a:t>-</a:t>
                      </a:r>
                      <a:r>
                        <a:rPr sz="1800" b="1" spc="-5" dirty="0">
                          <a:solidFill>
                            <a:srgbClr val="00AA03"/>
                          </a:solidFill>
                          <a:latin typeface="Consolas"/>
                          <a:cs typeface="Consolas"/>
                        </a:rPr>
                        <a:t>01</a:t>
                      </a:r>
                      <a:r>
                        <a:rPr sz="1800" b="1" spc="-10" dirty="0">
                          <a:solidFill>
                            <a:srgbClr val="00AA03"/>
                          </a:solidFill>
                          <a:latin typeface="Consolas"/>
                          <a:cs typeface="Consolas"/>
                        </a:rPr>
                        <a:t>-</a:t>
                      </a:r>
                      <a:r>
                        <a:rPr sz="1800" b="1" spc="-5" dirty="0">
                          <a:solidFill>
                            <a:srgbClr val="00AA03"/>
                          </a:solidFill>
                          <a:latin typeface="Consolas"/>
                          <a:cs typeface="Consolas"/>
                        </a:rPr>
                        <a:t>2</a:t>
                      </a:r>
                      <a:r>
                        <a:rPr sz="1800" b="1" dirty="0">
                          <a:solidFill>
                            <a:srgbClr val="00AA03"/>
                          </a:solidFill>
                          <a:latin typeface="Consolas"/>
                          <a:cs typeface="Consolas"/>
                        </a:rPr>
                        <a:t>6</a:t>
                      </a:r>
                      <a:r>
                        <a:rPr sz="1800" b="1" spc="35" dirty="0">
                          <a:solidFill>
                            <a:srgbClr val="00AA03"/>
                          </a:solidFill>
                          <a:latin typeface="Consolas"/>
                          <a:cs typeface="Consolas"/>
                        </a:rPr>
                        <a:t> </a:t>
                      </a:r>
                      <a:r>
                        <a:rPr sz="1800" b="1" spc="-5" dirty="0">
                          <a:solidFill>
                            <a:srgbClr val="00AA03"/>
                          </a:solidFill>
                          <a:latin typeface="Consolas"/>
                          <a:cs typeface="Consolas"/>
                        </a:rPr>
                        <a:t>12:55:20'</a:t>
                      </a:r>
                      <a:endParaRPr sz="1800" dirty="0">
                        <a:latin typeface="Consolas"/>
                        <a:cs typeface="Consolas"/>
                      </a:endParaRPr>
                    </a:p>
                    <a:p>
                      <a:pPr marL="158750" indent="-635">
                        <a:lnSpc>
                          <a:spcPts val="3460"/>
                        </a:lnSpc>
                        <a:spcBef>
                          <a:spcPts val="265"/>
                        </a:spcBef>
                      </a:pPr>
                      <a:r>
                        <a:rPr sz="1800" b="1" spc="-5" dirty="0">
                          <a:solidFill>
                            <a:srgbClr val="C00000"/>
                          </a:solidFill>
                          <a:latin typeface="Consolas"/>
                          <a:cs typeface="Consolas"/>
                        </a:rPr>
                        <a:t>&gt;&gt;&gt;</a:t>
                      </a:r>
                      <a:r>
                        <a:rPr sz="1800" b="1" spc="5" dirty="0">
                          <a:latin typeface="Consolas"/>
                          <a:cs typeface="Consolas"/>
                        </a:rPr>
                        <a:t>t</a:t>
                      </a:r>
                      <a:r>
                        <a:rPr sz="1800" b="1" spc="-5" dirty="0">
                          <a:latin typeface="Consolas"/>
                          <a:cs typeface="Consolas"/>
                        </a:rPr>
                        <a:t>im</a:t>
                      </a:r>
                      <a:r>
                        <a:rPr sz="1800" b="1" spc="5" dirty="0">
                          <a:latin typeface="Consolas"/>
                          <a:cs typeface="Consolas"/>
                        </a:rPr>
                        <a:t>e</a:t>
                      </a:r>
                      <a:r>
                        <a:rPr sz="1800" b="1" spc="-5" dirty="0">
                          <a:latin typeface="Consolas"/>
                          <a:cs typeface="Consolas"/>
                        </a:rPr>
                        <a:t>.st</a:t>
                      </a:r>
                      <a:r>
                        <a:rPr sz="1800" b="1" spc="5" dirty="0">
                          <a:latin typeface="Consolas"/>
                          <a:cs typeface="Consolas"/>
                        </a:rPr>
                        <a:t>r</a:t>
                      </a:r>
                      <a:r>
                        <a:rPr sz="1800" b="1" spc="-5" dirty="0">
                          <a:latin typeface="Consolas"/>
                          <a:cs typeface="Consolas"/>
                        </a:rPr>
                        <a:t>ptime(t</a:t>
                      </a:r>
                      <a:r>
                        <a:rPr sz="1800" b="1" spc="5" dirty="0">
                          <a:latin typeface="Consolas"/>
                          <a:cs typeface="Consolas"/>
                        </a:rPr>
                        <a:t>i</a:t>
                      </a:r>
                      <a:r>
                        <a:rPr sz="1800" b="1" spc="-5" dirty="0">
                          <a:latin typeface="Consolas"/>
                          <a:cs typeface="Consolas"/>
                        </a:rPr>
                        <a:t>meS</a:t>
                      </a:r>
                      <a:r>
                        <a:rPr sz="1800" b="1" spc="5" dirty="0">
                          <a:latin typeface="Consolas"/>
                          <a:cs typeface="Consolas"/>
                        </a:rPr>
                        <a:t>t</a:t>
                      </a:r>
                      <a:r>
                        <a:rPr sz="1800" b="1" spc="-5" dirty="0">
                          <a:latin typeface="Consolas"/>
                          <a:cs typeface="Consolas"/>
                        </a:rPr>
                        <a:t>r</a:t>
                      </a:r>
                      <a:r>
                        <a:rPr sz="1800" b="1" dirty="0">
                          <a:latin typeface="Consolas"/>
                          <a:cs typeface="Consolas"/>
                        </a:rPr>
                        <a:t>,</a:t>
                      </a:r>
                      <a:r>
                        <a:rPr sz="1800" b="1" spc="-20" dirty="0">
                          <a:latin typeface="Consolas"/>
                          <a:cs typeface="Consolas"/>
                        </a:rPr>
                        <a:t> </a:t>
                      </a:r>
                      <a:r>
                        <a:rPr sz="1800" b="1" spc="-5" dirty="0">
                          <a:solidFill>
                            <a:srgbClr val="1DB41D"/>
                          </a:solidFill>
                          <a:latin typeface="Consolas"/>
                          <a:cs typeface="Consolas"/>
                        </a:rPr>
                        <a:t>"</a:t>
                      </a:r>
                      <a:r>
                        <a:rPr sz="1800" b="1" spc="5" dirty="0">
                          <a:solidFill>
                            <a:srgbClr val="00AA03"/>
                          </a:solidFill>
                          <a:latin typeface="Consolas"/>
                          <a:cs typeface="Consolas"/>
                        </a:rPr>
                        <a:t>%</a:t>
                      </a:r>
                      <a:r>
                        <a:rPr sz="1800" b="1" spc="-10" dirty="0">
                          <a:solidFill>
                            <a:srgbClr val="00AA03"/>
                          </a:solidFill>
                          <a:latin typeface="Consolas"/>
                          <a:cs typeface="Consolas"/>
                        </a:rPr>
                        <a:t>Y</a:t>
                      </a:r>
                      <a:r>
                        <a:rPr sz="1800" b="1" spc="-5" dirty="0">
                          <a:solidFill>
                            <a:srgbClr val="00AA03"/>
                          </a:solidFill>
                          <a:latin typeface="Consolas"/>
                          <a:cs typeface="Consolas"/>
                        </a:rPr>
                        <a:t>-</a:t>
                      </a:r>
                      <a:r>
                        <a:rPr sz="1800" b="1" spc="5" dirty="0">
                          <a:solidFill>
                            <a:srgbClr val="00AA03"/>
                          </a:solidFill>
                          <a:latin typeface="Consolas"/>
                          <a:cs typeface="Consolas"/>
                        </a:rPr>
                        <a:t>%</a:t>
                      </a:r>
                      <a:r>
                        <a:rPr sz="1800" b="1" spc="-10" dirty="0">
                          <a:solidFill>
                            <a:srgbClr val="00AA03"/>
                          </a:solidFill>
                          <a:latin typeface="Consolas"/>
                          <a:cs typeface="Consolas"/>
                        </a:rPr>
                        <a:t>m</a:t>
                      </a:r>
                      <a:r>
                        <a:rPr sz="1800" b="1" spc="-5" dirty="0">
                          <a:solidFill>
                            <a:srgbClr val="00AA03"/>
                          </a:solidFill>
                          <a:latin typeface="Consolas"/>
                          <a:cs typeface="Consolas"/>
                        </a:rPr>
                        <a:t>-%</a:t>
                      </a:r>
                      <a:r>
                        <a:rPr sz="1800" b="1" dirty="0">
                          <a:solidFill>
                            <a:srgbClr val="00AA03"/>
                          </a:solidFill>
                          <a:latin typeface="Consolas"/>
                          <a:cs typeface="Consolas"/>
                        </a:rPr>
                        <a:t>d </a:t>
                      </a:r>
                      <a:r>
                        <a:rPr sz="1800" b="1" spc="-5" dirty="0">
                          <a:solidFill>
                            <a:srgbClr val="00AA03"/>
                          </a:solidFill>
                          <a:latin typeface="Consolas"/>
                          <a:cs typeface="Consolas"/>
                        </a:rPr>
                        <a:t>%H:</a:t>
                      </a:r>
                      <a:r>
                        <a:rPr sz="1800" b="1" spc="5" dirty="0">
                          <a:solidFill>
                            <a:srgbClr val="00AA03"/>
                          </a:solidFill>
                          <a:latin typeface="Consolas"/>
                          <a:cs typeface="Consolas"/>
                        </a:rPr>
                        <a:t>%</a:t>
                      </a:r>
                      <a:r>
                        <a:rPr sz="1800" b="1" spc="-5" dirty="0">
                          <a:solidFill>
                            <a:srgbClr val="00AA03"/>
                          </a:solidFill>
                          <a:latin typeface="Consolas"/>
                          <a:cs typeface="Consolas"/>
                        </a:rPr>
                        <a:t>M:</a:t>
                      </a:r>
                      <a:r>
                        <a:rPr sz="1800" b="1" spc="5" dirty="0">
                          <a:solidFill>
                            <a:srgbClr val="00AA03"/>
                          </a:solidFill>
                          <a:latin typeface="Consolas"/>
                          <a:cs typeface="Consolas"/>
                        </a:rPr>
                        <a:t>%</a:t>
                      </a:r>
                      <a:r>
                        <a:rPr sz="1800" b="1" spc="-5" dirty="0">
                          <a:solidFill>
                            <a:srgbClr val="00AA03"/>
                          </a:solidFill>
                          <a:latin typeface="Consolas"/>
                          <a:cs typeface="Consolas"/>
                        </a:rPr>
                        <a:t>S</a:t>
                      </a:r>
                      <a:r>
                        <a:rPr sz="1800" b="1" spc="-15" dirty="0">
                          <a:solidFill>
                            <a:srgbClr val="1DB41D"/>
                          </a:solidFill>
                          <a:latin typeface="Consolas"/>
                          <a:cs typeface="Consolas"/>
                        </a:rPr>
                        <a:t>"</a:t>
                      </a:r>
                      <a:r>
                        <a:rPr sz="1800" b="1" dirty="0">
                          <a:latin typeface="Consolas"/>
                          <a:cs typeface="Consolas"/>
                        </a:rPr>
                        <a:t>) </a:t>
                      </a:r>
                      <a:r>
                        <a:rPr sz="1800" b="1" spc="-5" dirty="0">
                          <a:solidFill>
                            <a:srgbClr val="0010FF"/>
                          </a:solidFill>
                          <a:latin typeface="Consolas"/>
                          <a:cs typeface="Consolas"/>
                        </a:rPr>
                        <a:t>tim</a:t>
                      </a:r>
                      <a:r>
                        <a:rPr sz="1800" b="1" spc="5" dirty="0">
                          <a:solidFill>
                            <a:srgbClr val="0010FF"/>
                          </a:solidFill>
                          <a:latin typeface="Consolas"/>
                          <a:cs typeface="Consolas"/>
                        </a:rPr>
                        <a:t>e</a:t>
                      </a:r>
                      <a:r>
                        <a:rPr sz="1800" b="1" spc="-5" dirty="0">
                          <a:solidFill>
                            <a:srgbClr val="0010FF"/>
                          </a:solidFill>
                          <a:latin typeface="Consolas"/>
                          <a:cs typeface="Consolas"/>
                        </a:rPr>
                        <a:t>.s</a:t>
                      </a:r>
                      <a:r>
                        <a:rPr sz="1800" b="1" spc="5" dirty="0">
                          <a:solidFill>
                            <a:srgbClr val="0010FF"/>
                          </a:solidFill>
                          <a:latin typeface="Consolas"/>
                          <a:cs typeface="Consolas"/>
                        </a:rPr>
                        <a:t>t</a:t>
                      </a:r>
                      <a:r>
                        <a:rPr sz="1800" b="1" spc="-5" dirty="0">
                          <a:solidFill>
                            <a:srgbClr val="0010FF"/>
                          </a:solidFill>
                          <a:latin typeface="Consolas"/>
                          <a:cs typeface="Consolas"/>
                        </a:rPr>
                        <a:t>ruc</a:t>
                      </a:r>
                      <a:r>
                        <a:rPr sz="1800" b="1" spc="5" dirty="0">
                          <a:solidFill>
                            <a:srgbClr val="0010FF"/>
                          </a:solidFill>
                          <a:latin typeface="Consolas"/>
                          <a:cs typeface="Consolas"/>
                        </a:rPr>
                        <a:t>t</a:t>
                      </a:r>
                      <a:r>
                        <a:rPr sz="1800" b="1" spc="-5" dirty="0">
                          <a:solidFill>
                            <a:srgbClr val="0010FF"/>
                          </a:solidFill>
                          <a:latin typeface="Consolas"/>
                          <a:cs typeface="Consolas"/>
                        </a:rPr>
                        <a:t>_time(t</a:t>
                      </a:r>
                      <a:r>
                        <a:rPr sz="1800" b="1" spc="5" dirty="0">
                          <a:solidFill>
                            <a:srgbClr val="0010FF"/>
                          </a:solidFill>
                          <a:latin typeface="Consolas"/>
                          <a:cs typeface="Consolas"/>
                        </a:rPr>
                        <a:t>m</a:t>
                      </a:r>
                      <a:r>
                        <a:rPr sz="1800" b="1" spc="-5" dirty="0">
                          <a:solidFill>
                            <a:srgbClr val="0010FF"/>
                          </a:solidFill>
                          <a:latin typeface="Consolas"/>
                          <a:cs typeface="Consolas"/>
                        </a:rPr>
                        <a:t>_ye</a:t>
                      </a:r>
                      <a:r>
                        <a:rPr sz="1800" b="1" spc="5" dirty="0">
                          <a:solidFill>
                            <a:srgbClr val="0010FF"/>
                          </a:solidFill>
                          <a:latin typeface="Consolas"/>
                          <a:cs typeface="Consolas"/>
                        </a:rPr>
                        <a:t>a</a:t>
                      </a:r>
                      <a:r>
                        <a:rPr sz="1800" b="1" spc="-5" dirty="0">
                          <a:solidFill>
                            <a:srgbClr val="0010FF"/>
                          </a:solidFill>
                          <a:latin typeface="Consolas"/>
                          <a:cs typeface="Consolas"/>
                        </a:rPr>
                        <a:t>r=20</a:t>
                      </a:r>
                      <a:r>
                        <a:rPr sz="1800" b="1" spc="5" dirty="0">
                          <a:solidFill>
                            <a:srgbClr val="0010FF"/>
                          </a:solidFill>
                          <a:latin typeface="Consolas"/>
                          <a:cs typeface="Consolas"/>
                        </a:rPr>
                        <a:t>1</a:t>
                      </a:r>
                      <a:r>
                        <a:rPr sz="1800" b="1" spc="-5" dirty="0">
                          <a:solidFill>
                            <a:srgbClr val="0010FF"/>
                          </a:solidFill>
                          <a:latin typeface="Consolas"/>
                          <a:cs typeface="Consolas"/>
                        </a:rPr>
                        <a:t>8</a:t>
                      </a:r>
                      <a:r>
                        <a:rPr sz="1800" b="1" dirty="0">
                          <a:solidFill>
                            <a:srgbClr val="0010FF"/>
                          </a:solidFill>
                          <a:latin typeface="Consolas"/>
                          <a:cs typeface="Consolas"/>
                        </a:rPr>
                        <a:t>,</a:t>
                      </a:r>
                      <a:r>
                        <a:rPr sz="1800" b="1" spc="-10" dirty="0">
                          <a:solidFill>
                            <a:srgbClr val="0010FF"/>
                          </a:solidFill>
                          <a:latin typeface="Consolas"/>
                          <a:cs typeface="Consolas"/>
                        </a:rPr>
                        <a:t> </a:t>
                      </a:r>
                      <a:r>
                        <a:rPr sz="1800" b="1" spc="-5" dirty="0">
                          <a:solidFill>
                            <a:srgbClr val="0010FF"/>
                          </a:solidFill>
                          <a:latin typeface="Consolas"/>
                          <a:cs typeface="Consolas"/>
                        </a:rPr>
                        <a:t>tm_</a:t>
                      </a:r>
                      <a:r>
                        <a:rPr sz="1800" b="1" spc="5" dirty="0">
                          <a:solidFill>
                            <a:srgbClr val="0010FF"/>
                          </a:solidFill>
                          <a:latin typeface="Consolas"/>
                          <a:cs typeface="Consolas"/>
                        </a:rPr>
                        <a:t>m</a:t>
                      </a:r>
                      <a:r>
                        <a:rPr sz="1800" b="1" spc="-5" dirty="0">
                          <a:solidFill>
                            <a:srgbClr val="0010FF"/>
                          </a:solidFill>
                          <a:latin typeface="Consolas"/>
                          <a:cs typeface="Consolas"/>
                        </a:rPr>
                        <a:t>on=1, tm_</a:t>
                      </a:r>
                      <a:r>
                        <a:rPr sz="1800" b="1" spc="5" dirty="0">
                          <a:solidFill>
                            <a:srgbClr val="0010FF"/>
                          </a:solidFill>
                          <a:latin typeface="Consolas"/>
                          <a:cs typeface="Consolas"/>
                        </a:rPr>
                        <a:t>m</a:t>
                      </a:r>
                      <a:r>
                        <a:rPr sz="1800" b="1" spc="-5" dirty="0">
                          <a:solidFill>
                            <a:srgbClr val="0010FF"/>
                          </a:solidFill>
                          <a:latin typeface="Consolas"/>
                          <a:cs typeface="Consolas"/>
                        </a:rPr>
                        <a:t>da</a:t>
                      </a:r>
                      <a:r>
                        <a:rPr sz="1800" b="1" dirty="0">
                          <a:solidFill>
                            <a:srgbClr val="0010FF"/>
                          </a:solidFill>
                          <a:latin typeface="Consolas"/>
                          <a:cs typeface="Consolas"/>
                        </a:rPr>
                        <a:t>y</a:t>
                      </a:r>
                      <a:r>
                        <a:rPr sz="1800" b="1" spc="-5" dirty="0">
                          <a:solidFill>
                            <a:srgbClr val="0010FF"/>
                          </a:solidFill>
                          <a:latin typeface="Consolas"/>
                          <a:cs typeface="Consolas"/>
                        </a:rPr>
                        <a:t>=26</a:t>
                      </a:r>
                      <a:r>
                        <a:rPr sz="1800" b="1" dirty="0">
                          <a:solidFill>
                            <a:srgbClr val="0010FF"/>
                          </a:solidFill>
                          <a:latin typeface="Consolas"/>
                          <a:cs typeface="Consolas"/>
                        </a:rPr>
                        <a:t>,</a:t>
                      </a:r>
                      <a:r>
                        <a:rPr sz="1800" b="1" spc="-5" dirty="0">
                          <a:solidFill>
                            <a:srgbClr val="0010FF"/>
                          </a:solidFill>
                          <a:latin typeface="Consolas"/>
                          <a:cs typeface="Consolas"/>
                        </a:rPr>
                        <a:t> tm_</a:t>
                      </a:r>
                      <a:r>
                        <a:rPr sz="1800" b="1" spc="5" dirty="0">
                          <a:solidFill>
                            <a:srgbClr val="0010FF"/>
                          </a:solidFill>
                          <a:latin typeface="Consolas"/>
                          <a:cs typeface="Consolas"/>
                        </a:rPr>
                        <a:t>h</a:t>
                      </a:r>
                      <a:r>
                        <a:rPr sz="1800" b="1" spc="-5" dirty="0">
                          <a:solidFill>
                            <a:srgbClr val="0010FF"/>
                          </a:solidFill>
                          <a:latin typeface="Consolas"/>
                          <a:cs typeface="Consolas"/>
                        </a:rPr>
                        <a:t>ou</a:t>
                      </a:r>
                      <a:r>
                        <a:rPr sz="1800" b="1" dirty="0">
                          <a:solidFill>
                            <a:srgbClr val="0010FF"/>
                          </a:solidFill>
                          <a:latin typeface="Consolas"/>
                          <a:cs typeface="Consolas"/>
                        </a:rPr>
                        <a:t>r</a:t>
                      </a:r>
                      <a:r>
                        <a:rPr sz="1800" b="1" spc="-5" dirty="0">
                          <a:solidFill>
                            <a:srgbClr val="0010FF"/>
                          </a:solidFill>
                          <a:latin typeface="Consolas"/>
                          <a:cs typeface="Consolas"/>
                        </a:rPr>
                        <a:t>=4</a:t>
                      </a:r>
                      <a:r>
                        <a:rPr sz="1800" b="1" dirty="0">
                          <a:solidFill>
                            <a:srgbClr val="0010FF"/>
                          </a:solidFill>
                          <a:latin typeface="Consolas"/>
                          <a:cs typeface="Consolas"/>
                        </a:rPr>
                        <a:t>,</a:t>
                      </a:r>
                      <a:r>
                        <a:rPr sz="1800" b="1" spc="-5" dirty="0">
                          <a:solidFill>
                            <a:srgbClr val="0010FF"/>
                          </a:solidFill>
                          <a:latin typeface="Consolas"/>
                          <a:cs typeface="Consolas"/>
                        </a:rPr>
                        <a:t> tm_m</a:t>
                      </a:r>
                      <a:r>
                        <a:rPr sz="1800" b="1" spc="5" dirty="0">
                          <a:solidFill>
                            <a:srgbClr val="0010FF"/>
                          </a:solidFill>
                          <a:latin typeface="Consolas"/>
                          <a:cs typeface="Consolas"/>
                        </a:rPr>
                        <a:t>i</a:t>
                      </a:r>
                      <a:r>
                        <a:rPr sz="1800" b="1" spc="-5" dirty="0">
                          <a:solidFill>
                            <a:srgbClr val="0010FF"/>
                          </a:solidFill>
                          <a:latin typeface="Consolas"/>
                          <a:cs typeface="Consolas"/>
                        </a:rPr>
                        <a:t>n=</a:t>
                      </a:r>
                      <a:r>
                        <a:rPr sz="1800" b="1" spc="5" dirty="0">
                          <a:solidFill>
                            <a:srgbClr val="0010FF"/>
                          </a:solidFill>
                          <a:latin typeface="Consolas"/>
                          <a:cs typeface="Consolas"/>
                        </a:rPr>
                        <a:t>1</a:t>
                      </a:r>
                      <a:r>
                        <a:rPr sz="1800" b="1" spc="-5" dirty="0">
                          <a:solidFill>
                            <a:srgbClr val="0010FF"/>
                          </a:solidFill>
                          <a:latin typeface="Consolas"/>
                          <a:cs typeface="Consolas"/>
                        </a:rPr>
                        <a:t>1</a:t>
                      </a:r>
                      <a:r>
                        <a:rPr sz="1800" b="1" dirty="0">
                          <a:solidFill>
                            <a:srgbClr val="0010FF"/>
                          </a:solidFill>
                          <a:latin typeface="Consolas"/>
                          <a:cs typeface="Consolas"/>
                        </a:rPr>
                        <a:t>,</a:t>
                      </a:r>
                      <a:r>
                        <a:rPr sz="1800" b="1" spc="-20" dirty="0">
                          <a:solidFill>
                            <a:srgbClr val="0010FF"/>
                          </a:solidFill>
                          <a:latin typeface="Consolas"/>
                          <a:cs typeface="Consolas"/>
                        </a:rPr>
                        <a:t> </a:t>
                      </a:r>
                      <a:r>
                        <a:rPr sz="1800" b="1" spc="5" dirty="0">
                          <a:solidFill>
                            <a:srgbClr val="0010FF"/>
                          </a:solidFill>
                          <a:latin typeface="Consolas"/>
                          <a:cs typeface="Consolas"/>
                        </a:rPr>
                        <a:t>t</a:t>
                      </a:r>
                      <a:r>
                        <a:rPr sz="1800" b="1" spc="-5" dirty="0">
                          <a:solidFill>
                            <a:srgbClr val="0010FF"/>
                          </a:solidFill>
                          <a:latin typeface="Consolas"/>
                          <a:cs typeface="Consolas"/>
                        </a:rPr>
                        <a:t>m_se</a:t>
                      </a:r>
                      <a:r>
                        <a:rPr sz="1800" b="1" dirty="0">
                          <a:solidFill>
                            <a:srgbClr val="0010FF"/>
                          </a:solidFill>
                          <a:latin typeface="Consolas"/>
                          <a:cs typeface="Consolas"/>
                        </a:rPr>
                        <a:t>c</a:t>
                      </a:r>
                      <a:r>
                        <a:rPr sz="1800" b="1" spc="-5" dirty="0">
                          <a:solidFill>
                            <a:srgbClr val="0010FF"/>
                          </a:solidFill>
                          <a:latin typeface="Consolas"/>
                          <a:cs typeface="Consolas"/>
                        </a:rPr>
                        <a:t>=1</a:t>
                      </a:r>
                      <a:r>
                        <a:rPr sz="1800" b="1" spc="5" dirty="0">
                          <a:solidFill>
                            <a:srgbClr val="0010FF"/>
                          </a:solidFill>
                          <a:latin typeface="Consolas"/>
                          <a:cs typeface="Consolas"/>
                        </a:rPr>
                        <a:t>6</a:t>
                      </a:r>
                      <a:r>
                        <a:rPr sz="1800" b="1" dirty="0">
                          <a:solidFill>
                            <a:srgbClr val="0010FF"/>
                          </a:solidFill>
                          <a:latin typeface="Consolas"/>
                          <a:cs typeface="Consolas"/>
                        </a:rPr>
                        <a:t>, </a:t>
                      </a:r>
                      <a:r>
                        <a:rPr sz="1800" b="1" spc="-5" dirty="0">
                          <a:solidFill>
                            <a:srgbClr val="0010FF"/>
                          </a:solidFill>
                          <a:latin typeface="Consolas"/>
                          <a:cs typeface="Consolas"/>
                        </a:rPr>
                        <a:t>tm_</a:t>
                      </a:r>
                      <a:r>
                        <a:rPr sz="1800" b="1" spc="5" dirty="0">
                          <a:solidFill>
                            <a:srgbClr val="0010FF"/>
                          </a:solidFill>
                          <a:latin typeface="Consolas"/>
                          <a:cs typeface="Consolas"/>
                        </a:rPr>
                        <a:t>w</a:t>
                      </a:r>
                      <a:r>
                        <a:rPr sz="1800" b="1" spc="-5" dirty="0">
                          <a:solidFill>
                            <a:srgbClr val="0010FF"/>
                          </a:solidFill>
                          <a:latin typeface="Consolas"/>
                          <a:cs typeface="Consolas"/>
                        </a:rPr>
                        <a:t>da</a:t>
                      </a:r>
                      <a:r>
                        <a:rPr sz="1800" b="1" dirty="0">
                          <a:solidFill>
                            <a:srgbClr val="0010FF"/>
                          </a:solidFill>
                          <a:latin typeface="Consolas"/>
                          <a:cs typeface="Consolas"/>
                        </a:rPr>
                        <a:t>y</a:t>
                      </a:r>
                      <a:r>
                        <a:rPr sz="1800" b="1" spc="-5" dirty="0">
                          <a:solidFill>
                            <a:srgbClr val="0010FF"/>
                          </a:solidFill>
                          <a:latin typeface="Consolas"/>
                          <a:cs typeface="Consolas"/>
                        </a:rPr>
                        <a:t>=4</a:t>
                      </a:r>
                      <a:r>
                        <a:rPr sz="1800" b="1" dirty="0">
                          <a:solidFill>
                            <a:srgbClr val="0010FF"/>
                          </a:solidFill>
                          <a:latin typeface="Consolas"/>
                          <a:cs typeface="Consolas"/>
                        </a:rPr>
                        <a:t>,</a:t>
                      </a:r>
                      <a:r>
                        <a:rPr sz="1800" b="1" spc="-5" dirty="0">
                          <a:solidFill>
                            <a:srgbClr val="0010FF"/>
                          </a:solidFill>
                          <a:latin typeface="Consolas"/>
                          <a:cs typeface="Consolas"/>
                        </a:rPr>
                        <a:t> tm_y</a:t>
                      </a:r>
                      <a:r>
                        <a:rPr sz="1800" b="1" spc="5" dirty="0">
                          <a:solidFill>
                            <a:srgbClr val="0010FF"/>
                          </a:solidFill>
                          <a:latin typeface="Consolas"/>
                          <a:cs typeface="Consolas"/>
                        </a:rPr>
                        <a:t>d</a:t>
                      </a:r>
                      <a:r>
                        <a:rPr sz="1800" b="1" spc="-5" dirty="0">
                          <a:solidFill>
                            <a:srgbClr val="0010FF"/>
                          </a:solidFill>
                          <a:latin typeface="Consolas"/>
                          <a:cs typeface="Consolas"/>
                        </a:rPr>
                        <a:t>ay</a:t>
                      </a:r>
                      <a:r>
                        <a:rPr sz="1800" b="1" spc="5" dirty="0">
                          <a:solidFill>
                            <a:srgbClr val="0010FF"/>
                          </a:solidFill>
                          <a:latin typeface="Consolas"/>
                          <a:cs typeface="Consolas"/>
                        </a:rPr>
                        <a:t>=</a:t>
                      </a:r>
                      <a:r>
                        <a:rPr sz="1800" b="1" spc="-5" dirty="0">
                          <a:solidFill>
                            <a:srgbClr val="0010FF"/>
                          </a:solidFill>
                          <a:latin typeface="Consolas"/>
                          <a:cs typeface="Consolas"/>
                        </a:rPr>
                        <a:t>26</a:t>
                      </a:r>
                      <a:r>
                        <a:rPr sz="1800" b="1" dirty="0">
                          <a:solidFill>
                            <a:srgbClr val="0010FF"/>
                          </a:solidFill>
                          <a:latin typeface="Consolas"/>
                          <a:cs typeface="Consolas"/>
                        </a:rPr>
                        <a:t>,</a:t>
                      </a:r>
                      <a:r>
                        <a:rPr sz="1800" b="1" spc="-5" dirty="0">
                          <a:solidFill>
                            <a:srgbClr val="0010FF"/>
                          </a:solidFill>
                          <a:latin typeface="Consolas"/>
                          <a:cs typeface="Consolas"/>
                        </a:rPr>
                        <a:t> tm_i</a:t>
                      </a:r>
                      <a:r>
                        <a:rPr sz="1800" b="1" spc="5" dirty="0">
                          <a:solidFill>
                            <a:srgbClr val="0010FF"/>
                          </a:solidFill>
                          <a:latin typeface="Consolas"/>
                          <a:cs typeface="Consolas"/>
                        </a:rPr>
                        <a:t>s</a:t>
                      </a:r>
                      <a:r>
                        <a:rPr sz="1800" b="1" spc="-5" dirty="0">
                          <a:solidFill>
                            <a:srgbClr val="0010FF"/>
                          </a:solidFill>
                          <a:latin typeface="Consolas"/>
                          <a:cs typeface="Consolas"/>
                        </a:rPr>
                        <a:t>ds</a:t>
                      </a:r>
                      <a:r>
                        <a:rPr sz="1800" b="1" dirty="0">
                          <a:solidFill>
                            <a:srgbClr val="0010FF"/>
                          </a:solidFill>
                          <a:latin typeface="Consolas"/>
                          <a:cs typeface="Consolas"/>
                        </a:rPr>
                        <a:t>t</a:t>
                      </a:r>
                      <a:r>
                        <a:rPr sz="1800" b="1" spc="-5" dirty="0">
                          <a:solidFill>
                            <a:srgbClr val="0010FF"/>
                          </a:solidFill>
                          <a:latin typeface="Consolas"/>
                          <a:cs typeface="Consolas"/>
                        </a:rPr>
                        <a:t>=0)</a:t>
                      </a:r>
                      <a:endParaRPr sz="18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bl>
          </a:graphicData>
        </a:graphic>
      </p:graphicFrame>
      <p:sp>
        <p:nvSpPr>
          <p:cNvPr id="5" name="object 5"/>
          <p:cNvSpPr txBox="1">
            <a:spLocks noGrp="1"/>
          </p:cNvSpPr>
          <p:nvPr>
            <p:ph type="title"/>
          </p:nvPr>
        </p:nvSpPr>
        <p:spPr>
          <a:xfrm>
            <a:off x="1028700" y="438150"/>
            <a:ext cx="7200900" cy="553998"/>
          </a:xfrm>
          <a:prstGeom prst="rect">
            <a:avLst/>
          </a:prstGeom>
        </p:spPr>
        <p:txBody>
          <a:bodyPr vert="horz" wrap="square" lIns="0" tIns="0" rIns="0" bIns="0" rtlCol="0">
            <a:spAutoFit/>
          </a:bodyPr>
          <a:lstStyle/>
          <a:p>
            <a:pPr marL="266065">
              <a:lnSpc>
                <a:spcPct val="100000"/>
              </a:lnSpc>
            </a:pPr>
            <a:r>
              <a:rPr lang="en-US" altLang="zh-CN" sz="3600" b="1" dirty="0">
                <a:latin typeface="微软雅黑"/>
                <a:cs typeface="微软雅黑"/>
              </a:rPr>
              <a:t>Formatting Time</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08048" y="1059180"/>
            <a:ext cx="4968239" cy="29824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5047" y="3288791"/>
            <a:ext cx="1905" cy="0"/>
          </a:xfrm>
          <a:custGeom>
            <a:avLst/>
            <a:gdLst/>
            <a:ahLst/>
            <a:cxnLst/>
            <a:rect l="l" t="t" r="r" b="b"/>
            <a:pathLst>
              <a:path w="1904">
                <a:moveTo>
                  <a:pt x="0" y="0"/>
                </a:moveTo>
                <a:lnTo>
                  <a:pt x="1524" y="0"/>
                </a:lnTo>
              </a:path>
            </a:pathLst>
          </a:custGeom>
          <a:ln w="3175">
            <a:solidFill>
              <a:srgbClr val="F69220"/>
            </a:solidFill>
          </a:ln>
        </p:spPr>
        <p:txBody>
          <a:bodyPr wrap="square" lIns="0" tIns="0" rIns="0" bIns="0" rtlCol="0"/>
          <a:lstStyle/>
          <a:p>
            <a:endParaRPr/>
          </a:p>
        </p:txBody>
      </p:sp>
      <p:sp>
        <p:nvSpPr>
          <p:cNvPr id="7" name="object 7"/>
          <p:cNvSpPr txBox="1">
            <a:spLocks noGrp="1"/>
          </p:cNvSpPr>
          <p:nvPr>
            <p:ph type="title"/>
          </p:nvPr>
        </p:nvSpPr>
        <p:spPr>
          <a:xfrm>
            <a:off x="1908048" y="2273414"/>
            <a:ext cx="5715000" cy="553998"/>
          </a:xfrm>
          <a:prstGeom prst="rect">
            <a:avLst/>
          </a:prstGeom>
        </p:spPr>
        <p:txBody>
          <a:bodyPr vert="horz" wrap="square" lIns="0" tIns="0" rIns="0" bIns="0" rtlCol="0">
            <a:spAutoFit/>
          </a:bodyPr>
          <a:lstStyle/>
          <a:p>
            <a:pPr marL="12700">
              <a:lnSpc>
                <a:spcPct val="100000"/>
              </a:lnSpc>
            </a:pPr>
            <a:r>
              <a:rPr lang="en-US" altLang="zh-CN" sz="3600" b="1" dirty="0">
                <a:latin typeface="微软雅黑"/>
                <a:cs typeface="微软雅黑"/>
              </a:rPr>
              <a:t>Timing (Reckon by time)</a:t>
            </a:r>
            <a:endParaRPr spc="-5"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43000" y="1276350"/>
            <a:ext cx="6039485" cy="3285515"/>
          </a:xfrm>
          <a:prstGeom prst="rect">
            <a:avLst/>
          </a:prstGeom>
        </p:spPr>
        <p:txBody>
          <a:bodyPr vert="horz" wrap="square" lIns="0" tIns="0" rIns="0" bIns="0" rtlCol="0">
            <a:spAutoFit/>
          </a:bodyPr>
          <a:lstStyle/>
          <a:p>
            <a:pPr marL="572400">
              <a:lnSpc>
                <a:spcPct val="100000"/>
              </a:lnSpc>
            </a:pPr>
            <a:r>
              <a:rPr lang="en-US" sz="2400" b="1" dirty="0" smtClean="0">
                <a:solidFill>
                  <a:srgbClr val="006FC0"/>
                </a:solidFill>
                <a:latin typeface="微软雅黑"/>
                <a:cs typeface="微软雅黑"/>
              </a:rPr>
              <a:t>program timing </a:t>
            </a:r>
            <a:r>
              <a:rPr lang="en-US" altLang="zh-CN" sz="2400" b="1" dirty="0" smtClean="0">
                <a:solidFill>
                  <a:srgbClr val="006FC0"/>
                </a:solidFill>
                <a:latin typeface="微软雅黑"/>
                <a:cs typeface="微软雅黑"/>
              </a:rPr>
              <a:t>applied </a:t>
            </a:r>
            <a:r>
              <a:rPr lang="en-US" altLang="zh-CN" sz="2400" b="1" dirty="0">
                <a:solidFill>
                  <a:srgbClr val="006FC0"/>
                </a:solidFill>
                <a:latin typeface="微软雅黑"/>
                <a:cs typeface="微软雅黑"/>
              </a:rPr>
              <a:t>widely</a:t>
            </a:r>
            <a:endParaRPr sz="2400" b="1" dirty="0">
              <a:solidFill>
                <a:srgbClr val="006FC0"/>
              </a:solidFill>
              <a:latin typeface="微软雅黑"/>
              <a:cs typeface="微软雅黑"/>
            </a:endParaRPr>
          </a:p>
          <a:p>
            <a:pPr>
              <a:lnSpc>
                <a:spcPct val="100000"/>
              </a:lnSpc>
              <a:spcBef>
                <a:spcPts val="1"/>
              </a:spcBef>
            </a:pPr>
            <a:endParaRPr sz="195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program timing: Refers to the process of measuring the time elapsed by the start and end action</a:t>
            </a:r>
          </a:p>
          <a:p>
            <a:pPr marL="12700">
              <a:lnSpc>
                <a:spcPct val="100000"/>
              </a:lnSpc>
            </a:pPr>
            <a:endParaRPr sz="250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lang="en-US" altLang="zh-CN" sz="2400" b="1" spc="-5" dirty="0">
                <a:latin typeface="微软雅黑"/>
                <a:cs typeface="微软雅黑"/>
              </a:rPr>
              <a:t>measuring time </a:t>
            </a:r>
            <a:r>
              <a:rPr sz="2400" b="1" spc="-5" dirty="0" smtClean="0">
                <a:latin typeface="微软雅黑"/>
                <a:cs typeface="微软雅黑"/>
              </a:rPr>
              <a:t>：</a:t>
            </a:r>
            <a:r>
              <a:rPr sz="2400" b="1" spc="-5" dirty="0">
                <a:latin typeface="微软雅黑"/>
                <a:cs typeface="微软雅黑"/>
              </a:rPr>
              <a:t>p</a:t>
            </a:r>
            <a:r>
              <a:rPr sz="2400" b="1" spc="-10" dirty="0">
                <a:latin typeface="微软雅黑"/>
                <a:cs typeface="微软雅黑"/>
              </a:rPr>
              <a:t>e</a:t>
            </a:r>
            <a:r>
              <a:rPr sz="2400" b="1" spc="50" dirty="0">
                <a:latin typeface="微软雅黑"/>
                <a:cs typeface="微软雅黑"/>
              </a:rPr>
              <a:t>r</a:t>
            </a:r>
            <a:r>
              <a:rPr sz="2400" b="1" spc="-5" dirty="0">
                <a:latin typeface="微软雅黑"/>
                <a:cs typeface="微软雅黑"/>
              </a:rPr>
              <a:t>f</a:t>
            </a:r>
            <a:r>
              <a:rPr sz="2400" b="1" dirty="0">
                <a:latin typeface="微软雅黑"/>
                <a:cs typeface="微软雅黑"/>
              </a:rPr>
              <a:t>_</a:t>
            </a:r>
            <a:r>
              <a:rPr sz="2400" b="1" spc="-10" dirty="0">
                <a:latin typeface="微软雅黑"/>
                <a:cs typeface="微软雅黑"/>
              </a:rPr>
              <a:t>co</a:t>
            </a:r>
            <a:r>
              <a:rPr sz="2400" b="1" spc="-5" dirty="0">
                <a:latin typeface="微软雅黑"/>
                <a:cs typeface="微软雅黑"/>
              </a:rPr>
              <a:t>u</a:t>
            </a:r>
            <a:r>
              <a:rPr sz="2400" b="1" dirty="0">
                <a:latin typeface="微软雅黑"/>
                <a:cs typeface="微软雅黑"/>
              </a:rPr>
              <a:t>n</a:t>
            </a:r>
            <a:r>
              <a:rPr sz="2400" b="1" spc="-10" dirty="0">
                <a:latin typeface="微软雅黑"/>
                <a:cs typeface="微软雅黑"/>
              </a:rPr>
              <a:t>te</a:t>
            </a:r>
            <a:r>
              <a:rPr sz="2400" b="1" spc="-5" dirty="0">
                <a:latin typeface="微软雅黑"/>
                <a:cs typeface="微软雅黑"/>
              </a:rPr>
              <a:t>r()</a:t>
            </a:r>
            <a:endParaRPr sz="2400" dirty="0">
              <a:latin typeface="微软雅黑"/>
              <a:cs typeface="微软雅黑"/>
            </a:endParaRPr>
          </a:p>
          <a:p>
            <a:pPr>
              <a:lnSpc>
                <a:spcPct val="100000"/>
              </a:lnSpc>
              <a:spcBef>
                <a:spcPts val="5"/>
              </a:spcBef>
            </a:pPr>
            <a:endParaRPr sz="250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lang="en-US" altLang="zh-CN" sz="2400" b="1" spc="-5" dirty="0">
                <a:latin typeface="微软雅黑"/>
                <a:cs typeface="微软雅黑"/>
              </a:rPr>
              <a:t>generation time </a:t>
            </a:r>
            <a:r>
              <a:rPr sz="2400" b="1" spc="-5" dirty="0" smtClean="0">
                <a:latin typeface="微软雅黑"/>
                <a:cs typeface="微软雅黑"/>
              </a:rPr>
              <a:t>：</a:t>
            </a:r>
            <a:r>
              <a:rPr sz="2400" b="1" spc="-5" dirty="0">
                <a:latin typeface="微软雅黑"/>
                <a:cs typeface="微软雅黑"/>
              </a:rPr>
              <a:t>s</a:t>
            </a:r>
            <a:r>
              <a:rPr sz="2400" b="1" spc="-10" dirty="0">
                <a:latin typeface="微软雅黑"/>
                <a:cs typeface="微软雅黑"/>
              </a:rPr>
              <a:t>l</a:t>
            </a:r>
            <a:r>
              <a:rPr sz="2400" b="1" spc="-5" dirty="0">
                <a:latin typeface="微软雅黑"/>
                <a:cs typeface="微软雅黑"/>
              </a:rPr>
              <a:t>eep()</a:t>
            </a:r>
            <a:endParaRPr sz="2400" dirty="0">
              <a:latin typeface="微软雅黑"/>
              <a:cs typeface="微软雅黑"/>
            </a:endParaRPr>
          </a:p>
        </p:txBody>
      </p:sp>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520700">
              <a:lnSpc>
                <a:spcPct val="100000"/>
              </a:lnSpc>
            </a:pPr>
            <a:r>
              <a:rPr lang="en-US" altLang="zh-CN" sz="3600" b="1" dirty="0">
                <a:latin typeface="微软雅黑"/>
                <a:cs typeface="微软雅黑"/>
              </a:rPr>
              <a:t>Timing </a:t>
            </a:r>
            <a:r>
              <a:rPr lang="en-US" altLang="zh-CN" sz="3600" b="1" dirty="0" smtClean="0">
                <a:latin typeface="微软雅黑"/>
                <a:cs typeface="微软雅黑"/>
              </a:rPr>
              <a:t>(Reckon </a:t>
            </a:r>
            <a:r>
              <a:rPr lang="en-US" altLang="zh-CN" sz="3600" b="1" dirty="0">
                <a:latin typeface="微软雅黑"/>
                <a:cs typeface="微软雅黑"/>
              </a:rPr>
              <a:t>by </a:t>
            </a:r>
            <a:r>
              <a:rPr lang="en-US" altLang="zh-CN" sz="3600" b="1" dirty="0" smtClean="0">
                <a:latin typeface="微软雅黑"/>
                <a:cs typeface="微软雅黑"/>
              </a:rPr>
              <a:t>time)</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ircle(in)">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2888855071"/>
              </p:ext>
            </p:extLst>
          </p:nvPr>
        </p:nvGraphicFramePr>
        <p:xfrm>
          <a:off x="609600" y="590550"/>
          <a:ext cx="8331325" cy="4403851"/>
        </p:xfrm>
        <a:graphic>
          <a:graphicData uri="http://schemas.openxmlformats.org/drawingml/2006/table">
            <a:tbl>
              <a:tblPr firstRow="1" bandRow="1">
                <a:tableStyleId>{2D5ABB26-0587-4C30-8999-92F81FD0307C}</a:tableStyleId>
              </a:tblPr>
              <a:tblGrid>
                <a:gridCol w="2402418">
                  <a:extLst>
                    <a:ext uri="{9D8B030D-6E8A-4147-A177-3AD203B41FA5}">
                      <a16:colId xmlns="" xmlns:a16="http://schemas.microsoft.com/office/drawing/2014/main" val="20000"/>
                    </a:ext>
                  </a:extLst>
                </a:gridCol>
                <a:gridCol w="5928907">
                  <a:extLst>
                    <a:ext uri="{9D8B030D-6E8A-4147-A177-3AD203B41FA5}">
                      <a16:colId xmlns="" xmlns:a16="http://schemas.microsoft.com/office/drawing/2014/main" val="20001"/>
                    </a:ext>
                  </a:extLst>
                </a:gridCol>
              </a:tblGrid>
              <a:tr h="398779">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3174239">
                <a:tc>
                  <a:txBody>
                    <a:bodyPr/>
                    <a:lstStyle/>
                    <a:p>
                      <a:pPr marL="340360">
                        <a:lnSpc>
                          <a:spcPct val="100000"/>
                        </a:lnSpc>
                      </a:pPr>
                      <a:r>
                        <a:rPr sz="2000" dirty="0">
                          <a:latin typeface="微软雅黑"/>
                          <a:cs typeface="微软雅黑"/>
                        </a:rPr>
                        <a:t>pe</a:t>
                      </a:r>
                      <a:r>
                        <a:rPr sz="2000" spc="35" dirty="0">
                          <a:latin typeface="微软雅黑"/>
                          <a:cs typeface="微软雅黑"/>
                        </a:rPr>
                        <a:t>r</a:t>
                      </a:r>
                      <a:r>
                        <a:rPr sz="2000" dirty="0">
                          <a:latin typeface="微软雅黑"/>
                          <a:cs typeface="微软雅黑"/>
                        </a:rPr>
                        <a:t>f_c</a:t>
                      </a:r>
                      <a:r>
                        <a:rPr sz="2000" spc="-5" dirty="0">
                          <a:latin typeface="微软雅黑"/>
                          <a:cs typeface="微软雅黑"/>
                        </a:rPr>
                        <a:t>o</a:t>
                      </a:r>
                      <a:r>
                        <a:rPr sz="2000" dirty="0">
                          <a:latin typeface="微软雅黑"/>
                          <a:cs typeface="微软雅黑"/>
                        </a:rPr>
                        <a:t>un</a:t>
                      </a:r>
                      <a:r>
                        <a:rPr sz="2000" spc="-15" dirty="0">
                          <a:latin typeface="微软雅黑"/>
                          <a:cs typeface="微软雅黑"/>
                        </a:rPr>
                        <a:t>t</a:t>
                      </a:r>
                      <a:r>
                        <a:rPr sz="2000" dirty="0">
                          <a:latin typeface="微软雅黑"/>
                          <a:cs typeface="微软雅黑"/>
                        </a:rPr>
                        <a:t>er()</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marR="491490">
                        <a:lnSpc>
                          <a:spcPct val="150000"/>
                        </a:lnSpc>
                      </a:pPr>
                      <a:r>
                        <a:rPr lang="en-US" sz="1800" dirty="0" smtClean="0">
                          <a:latin typeface="微软雅黑"/>
                          <a:cs typeface="微软雅黑"/>
                        </a:rPr>
                        <a:t>Returns an accurate time count value at the CPU level in seconds. Since the starting point of this count value is uncertain, it only makes sense to call the difference in succession</a:t>
                      </a:r>
                    </a:p>
                    <a:p>
                      <a:pPr marL="171450" marR="491490">
                        <a:lnSpc>
                          <a:spcPct val="150000"/>
                        </a:lnSpc>
                      </a:pPr>
                      <a:r>
                        <a:rPr sz="1800" b="1" spc="-5" dirty="0" smtClean="0">
                          <a:solidFill>
                            <a:srgbClr val="C00000"/>
                          </a:solidFill>
                          <a:latin typeface="Consolas"/>
                          <a:cs typeface="Consolas"/>
                        </a:rPr>
                        <a:t>&gt;&gt;&gt;</a:t>
                      </a:r>
                      <a:r>
                        <a:rPr sz="1800" b="1" spc="-5" dirty="0">
                          <a:latin typeface="Consolas"/>
                          <a:cs typeface="Consolas"/>
                        </a:rPr>
                        <a:t>star</a:t>
                      </a:r>
                      <a:r>
                        <a:rPr sz="1800" b="1" dirty="0">
                          <a:latin typeface="Consolas"/>
                          <a:cs typeface="Consolas"/>
                        </a:rPr>
                        <a:t>t</a:t>
                      </a:r>
                      <a:r>
                        <a:rPr sz="1800" b="1" spc="10" dirty="0">
                          <a:latin typeface="Consolas"/>
                          <a:cs typeface="Consolas"/>
                        </a:rPr>
                        <a:t> </a:t>
                      </a:r>
                      <a:r>
                        <a:rPr sz="1800" b="1" dirty="0">
                          <a:latin typeface="Consolas"/>
                          <a:cs typeface="Consolas"/>
                        </a:rPr>
                        <a:t>=</a:t>
                      </a:r>
                      <a:r>
                        <a:rPr sz="1800" b="1" spc="-5" dirty="0">
                          <a:latin typeface="Consolas"/>
                          <a:cs typeface="Consolas"/>
                        </a:rPr>
                        <a:t> time.perf_counter() </a:t>
                      </a:r>
                      <a:r>
                        <a:rPr sz="1800" b="1" spc="-5" dirty="0">
                          <a:solidFill>
                            <a:srgbClr val="0010FF"/>
                          </a:solidFill>
                          <a:latin typeface="Consolas"/>
                          <a:cs typeface="Consolas"/>
                        </a:rPr>
                        <a:t>318</a:t>
                      </a:r>
                      <a:r>
                        <a:rPr sz="1800" b="1" spc="5" dirty="0">
                          <a:solidFill>
                            <a:srgbClr val="0010FF"/>
                          </a:solidFill>
                          <a:latin typeface="Consolas"/>
                          <a:cs typeface="Consolas"/>
                        </a:rPr>
                        <a:t>.</a:t>
                      </a:r>
                      <a:r>
                        <a:rPr sz="1800" b="1" spc="-5" dirty="0">
                          <a:solidFill>
                            <a:srgbClr val="0010FF"/>
                          </a:solidFill>
                          <a:latin typeface="Consolas"/>
                          <a:cs typeface="Consolas"/>
                        </a:rPr>
                        <a:t>66</a:t>
                      </a:r>
                      <a:r>
                        <a:rPr sz="1800" b="1" spc="5" dirty="0">
                          <a:solidFill>
                            <a:srgbClr val="0010FF"/>
                          </a:solidFill>
                          <a:latin typeface="Consolas"/>
                          <a:cs typeface="Consolas"/>
                        </a:rPr>
                        <a:t>5</a:t>
                      </a:r>
                      <a:r>
                        <a:rPr sz="1800" b="1" spc="-5" dirty="0">
                          <a:solidFill>
                            <a:srgbClr val="0010FF"/>
                          </a:solidFill>
                          <a:latin typeface="Consolas"/>
                          <a:cs typeface="Consolas"/>
                        </a:rPr>
                        <a:t>994</a:t>
                      </a:r>
                      <a:r>
                        <a:rPr sz="1800" b="1" spc="5" dirty="0">
                          <a:solidFill>
                            <a:srgbClr val="0010FF"/>
                          </a:solidFill>
                          <a:latin typeface="Consolas"/>
                          <a:cs typeface="Consolas"/>
                        </a:rPr>
                        <a:t>9</a:t>
                      </a:r>
                      <a:r>
                        <a:rPr sz="1800" b="1" spc="-5" dirty="0">
                          <a:solidFill>
                            <a:srgbClr val="0010FF"/>
                          </a:solidFill>
                          <a:latin typeface="Consolas"/>
                          <a:cs typeface="Consolas"/>
                        </a:rPr>
                        <a:t>9718</a:t>
                      </a:r>
                      <a:r>
                        <a:rPr sz="1800" b="1" spc="5" dirty="0">
                          <a:solidFill>
                            <a:srgbClr val="0010FF"/>
                          </a:solidFill>
                          <a:latin typeface="Consolas"/>
                          <a:cs typeface="Consolas"/>
                        </a:rPr>
                        <a:t>1</a:t>
                      </a:r>
                      <a:r>
                        <a:rPr sz="1800" b="1" spc="-5" dirty="0">
                          <a:solidFill>
                            <a:srgbClr val="0010FF"/>
                          </a:solidFill>
                          <a:latin typeface="Consolas"/>
                          <a:cs typeface="Consolas"/>
                        </a:rPr>
                        <a:t>14</a:t>
                      </a:r>
                      <a:endParaRPr sz="1800" dirty="0">
                        <a:latin typeface="Consolas"/>
                        <a:cs typeface="Consolas"/>
                      </a:endParaRPr>
                    </a:p>
                    <a:p>
                      <a:pPr marL="158750" marR="2252345">
                        <a:lnSpc>
                          <a:spcPct val="140000"/>
                        </a:lnSpc>
                      </a:pPr>
                      <a:r>
                        <a:rPr sz="1800" b="1" spc="-5" dirty="0">
                          <a:solidFill>
                            <a:srgbClr val="C00000"/>
                          </a:solidFill>
                          <a:latin typeface="Consolas"/>
                          <a:cs typeface="Consolas"/>
                        </a:rPr>
                        <a:t>&gt;&gt;&gt;</a:t>
                      </a:r>
                      <a:r>
                        <a:rPr sz="1800" b="1" spc="5" dirty="0">
                          <a:latin typeface="Consolas"/>
                          <a:cs typeface="Consolas"/>
                        </a:rPr>
                        <a:t>e</a:t>
                      </a:r>
                      <a:r>
                        <a:rPr sz="1800" b="1" spc="-5" dirty="0">
                          <a:latin typeface="Consolas"/>
                          <a:cs typeface="Consolas"/>
                        </a:rPr>
                        <a:t>n</a:t>
                      </a:r>
                      <a:r>
                        <a:rPr sz="1800" b="1" dirty="0">
                          <a:latin typeface="Consolas"/>
                          <a:cs typeface="Consolas"/>
                        </a:rPr>
                        <a:t>d =</a:t>
                      </a:r>
                      <a:r>
                        <a:rPr sz="1800" b="1" spc="-20" dirty="0">
                          <a:latin typeface="Consolas"/>
                          <a:cs typeface="Consolas"/>
                        </a:rPr>
                        <a:t> </a:t>
                      </a:r>
                      <a:r>
                        <a:rPr sz="1800" b="1" spc="-5" dirty="0">
                          <a:latin typeface="Consolas"/>
                          <a:cs typeface="Consolas"/>
                        </a:rPr>
                        <a:t>t</a:t>
                      </a:r>
                      <a:r>
                        <a:rPr sz="1800" b="1" spc="5" dirty="0">
                          <a:latin typeface="Consolas"/>
                          <a:cs typeface="Consolas"/>
                        </a:rPr>
                        <a:t>i</a:t>
                      </a:r>
                      <a:r>
                        <a:rPr sz="1800" b="1" spc="-5" dirty="0">
                          <a:latin typeface="Consolas"/>
                          <a:cs typeface="Consolas"/>
                        </a:rPr>
                        <a:t>me.p</a:t>
                      </a:r>
                      <a:r>
                        <a:rPr sz="1800" b="1" spc="5" dirty="0">
                          <a:latin typeface="Consolas"/>
                          <a:cs typeface="Consolas"/>
                        </a:rPr>
                        <a:t>e</a:t>
                      </a:r>
                      <a:r>
                        <a:rPr sz="1800" b="1" spc="-5" dirty="0">
                          <a:latin typeface="Consolas"/>
                          <a:cs typeface="Consolas"/>
                        </a:rPr>
                        <a:t>rf</a:t>
                      </a:r>
                      <a:r>
                        <a:rPr sz="1800" b="1" spc="5" dirty="0">
                          <a:latin typeface="Consolas"/>
                          <a:cs typeface="Consolas"/>
                        </a:rPr>
                        <a:t>_</a:t>
                      </a:r>
                      <a:r>
                        <a:rPr sz="1800" b="1" spc="-5" dirty="0">
                          <a:latin typeface="Consolas"/>
                          <a:cs typeface="Consolas"/>
                        </a:rPr>
                        <a:t>cou</a:t>
                      </a:r>
                      <a:r>
                        <a:rPr sz="1800" b="1" spc="5" dirty="0">
                          <a:latin typeface="Consolas"/>
                          <a:cs typeface="Consolas"/>
                        </a:rPr>
                        <a:t>n</a:t>
                      </a:r>
                      <a:r>
                        <a:rPr sz="1800" b="1" spc="-5" dirty="0">
                          <a:latin typeface="Consolas"/>
                          <a:cs typeface="Consolas"/>
                        </a:rPr>
                        <a:t>ter() </a:t>
                      </a:r>
                      <a:r>
                        <a:rPr sz="1800" b="1" spc="-5" dirty="0">
                          <a:solidFill>
                            <a:srgbClr val="0010FF"/>
                          </a:solidFill>
                          <a:latin typeface="Consolas"/>
                          <a:cs typeface="Consolas"/>
                        </a:rPr>
                        <a:t>341</a:t>
                      </a:r>
                      <a:r>
                        <a:rPr sz="1800" b="1" spc="5" dirty="0">
                          <a:solidFill>
                            <a:srgbClr val="0010FF"/>
                          </a:solidFill>
                          <a:latin typeface="Consolas"/>
                          <a:cs typeface="Consolas"/>
                        </a:rPr>
                        <a:t>.</a:t>
                      </a:r>
                      <a:r>
                        <a:rPr sz="1800" b="1" spc="-5" dirty="0">
                          <a:solidFill>
                            <a:srgbClr val="0010FF"/>
                          </a:solidFill>
                          <a:latin typeface="Consolas"/>
                          <a:cs typeface="Consolas"/>
                        </a:rPr>
                        <a:t>39</a:t>
                      </a:r>
                      <a:r>
                        <a:rPr sz="1800" b="1" spc="5" dirty="0">
                          <a:solidFill>
                            <a:srgbClr val="0010FF"/>
                          </a:solidFill>
                          <a:latin typeface="Consolas"/>
                          <a:cs typeface="Consolas"/>
                        </a:rPr>
                        <a:t>0</a:t>
                      </a:r>
                      <a:r>
                        <a:rPr sz="1800" b="1" spc="-5" dirty="0">
                          <a:solidFill>
                            <a:srgbClr val="0010FF"/>
                          </a:solidFill>
                          <a:latin typeface="Consolas"/>
                          <a:cs typeface="Consolas"/>
                        </a:rPr>
                        <a:t>518</a:t>
                      </a:r>
                      <a:r>
                        <a:rPr sz="1800" b="1" spc="5" dirty="0">
                          <a:solidFill>
                            <a:srgbClr val="0010FF"/>
                          </a:solidFill>
                          <a:latin typeface="Consolas"/>
                          <a:cs typeface="Consolas"/>
                        </a:rPr>
                        <a:t>5</a:t>
                      </a:r>
                      <a:r>
                        <a:rPr sz="1800" b="1" spc="-5" dirty="0">
                          <a:solidFill>
                            <a:srgbClr val="0010FF"/>
                          </a:solidFill>
                          <a:latin typeface="Consolas"/>
                          <a:cs typeface="Consolas"/>
                        </a:rPr>
                        <a:t>3756</a:t>
                      </a:r>
                      <a:r>
                        <a:rPr sz="1800" b="1" spc="5" dirty="0">
                          <a:solidFill>
                            <a:srgbClr val="0010FF"/>
                          </a:solidFill>
                          <a:latin typeface="Consolas"/>
                          <a:cs typeface="Consolas"/>
                        </a:rPr>
                        <a:t>5</a:t>
                      </a:r>
                      <a:r>
                        <a:rPr sz="1800" b="1" dirty="0">
                          <a:solidFill>
                            <a:srgbClr val="0010FF"/>
                          </a:solidFill>
                          <a:latin typeface="Consolas"/>
                          <a:cs typeface="Consolas"/>
                        </a:rPr>
                        <a:t>8</a:t>
                      </a:r>
                      <a:endParaRPr sz="1800" dirty="0">
                        <a:latin typeface="Consolas"/>
                        <a:cs typeface="Consolas"/>
                      </a:endParaRPr>
                    </a:p>
                    <a:p>
                      <a:pPr marL="158750" marR="3505200">
                        <a:lnSpc>
                          <a:spcPct val="140000"/>
                        </a:lnSpc>
                      </a:pPr>
                      <a:r>
                        <a:rPr sz="1800" b="1" spc="-5" dirty="0">
                          <a:solidFill>
                            <a:srgbClr val="C00000"/>
                          </a:solidFill>
                          <a:latin typeface="Consolas"/>
                          <a:cs typeface="Consolas"/>
                        </a:rPr>
                        <a:t>&gt;&gt;&gt;</a:t>
                      </a:r>
                      <a:r>
                        <a:rPr sz="1800" b="1" spc="5" dirty="0">
                          <a:latin typeface="Consolas"/>
                          <a:cs typeface="Consolas"/>
                        </a:rPr>
                        <a:t>e</a:t>
                      </a:r>
                      <a:r>
                        <a:rPr sz="1800" b="1" spc="-5" dirty="0">
                          <a:latin typeface="Consolas"/>
                          <a:cs typeface="Consolas"/>
                        </a:rPr>
                        <a:t>n</a:t>
                      </a:r>
                      <a:r>
                        <a:rPr sz="1800" b="1" dirty="0">
                          <a:latin typeface="Consolas"/>
                          <a:cs typeface="Consolas"/>
                        </a:rPr>
                        <a:t>d</a:t>
                      </a:r>
                      <a:r>
                        <a:rPr sz="1800" b="1" spc="-5" dirty="0">
                          <a:latin typeface="Consolas"/>
                          <a:cs typeface="Consolas"/>
                        </a:rPr>
                        <a:t> </a:t>
                      </a:r>
                      <a:r>
                        <a:rPr sz="1800" b="1" dirty="0">
                          <a:latin typeface="Consolas"/>
                          <a:cs typeface="Consolas"/>
                        </a:rPr>
                        <a:t>-</a:t>
                      </a:r>
                      <a:r>
                        <a:rPr sz="1800" b="1" spc="-15" dirty="0">
                          <a:latin typeface="Consolas"/>
                          <a:cs typeface="Consolas"/>
                        </a:rPr>
                        <a:t> </a:t>
                      </a:r>
                      <a:r>
                        <a:rPr sz="1800" b="1" spc="-5" dirty="0">
                          <a:latin typeface="Consolas"/>
                          <a:cs typeface="Consolas"/>
                        </a:rPr>
                        <a:t>s</a:t>
                      </a:r>
                      <a:r>
                        <a:rPr sz="1800" b="1" spc="5" dirty="0">
                          <a:latin typeface="Consolas"/>
                          <a:cs typeface="Consolas"/>
                        </a:rPr>
                        <a:t>t</a:t>
                      </a:r>
                      <a:r>
                        <a:rPr sz="1800" b="1" spc="-5" dirty="0">
                          <a:latin typeface="Consolas"/>
                          <a:cs typeface="Consolas"/>
                        </a:rPr>
                        <a:t>art </a:t>
                      </a:r>
                      <a:r>
                        <a:rPr sz="1800" b="1" spc="-5" dirty="0">
                          <a:solidFill>
                            <a:srgbClr val="0010FF"/>
                          </a:solidFill>
                          <a:latin typeface="Consolas"/>
                          <a:cs typeface="Consolas"/>
                        </a:rPr>
                        <a:t>22.</a:t>
                      </a:r>
                      <a:r>
                        <a:rPr sz="1800" b="1" spc="5" dirty="0">
                          <a:solidFill>
                            <a:srgbClr val="0010FF"/>
                          </a:solidFill>
                          <a:latin typeface="Consolas"/>
                          <a:cs typeface="Consolas"/>
                        </a:rPr>
                        <a:t>7</a:t>
                      </a:r>
                      <a:r>
                        <a:rPr sz="1800" b="1" spc="-5" dirty="0">
                          <a:solidFill>
                            <a:srgbClr val="0010FF"/>
                          </a:solidFill>
                          <a:latin typeface="Consolas"/>
                          <a:cs typeface="Consolas"/>
                        </a:rPr>
                        <a:t>24</a:t>
                      </a:r>
                      <a:r>
                        <a:rPr sz="1800" b="1" spc="5" dirty="0">
                          <a:solidFill>
                            <a:srgbClr val="0010FF"/>
                          </a:solidFill>
                          <a:latin typeface="Consolas"/>
                          <a:cs typeface="Consolas"/>
                        </a:rPr>
                        <a:t>5</a:t>
                      </a:r>
                      <a:r>
                        <a:rPr sz="1800" b="1" spc="-5" dirty="0">
                          <a:solidFill>
                            <a:srgbClr val="0010FF"/>
                          </a:solidFill>
                          <a:latin typeface="Consolas"/>
                          <a:cs typeface="Consolas"/>
                        </a:rPr>
                        <a:t>235</a:t>
                      </a:r>
                      <a:r>
                        <a:rPr sz="1800" b="1" spc="5" dirty="0">
                          <a:solidFill>
                            <a:srgbClr val="0010FF"/>
                          </a:solidFill>
                          <a:latin typeface="Consolas"/>
                          <a:cs typeface="Consolas"/>
                        </a:rPr>
                        <a:t>4</a:t>
                      </a:r>
                      <a:r>
                        <a:rPr sz="1800" b="1" spc="-5" dirty="0">
                          <a:solidFill>
                            <a:srgbClr val="0010FF"/>
                          </a:solidFill>
                          <a:latin typeface="Consolas"/>
                          <a:cs typeface="Consolas"/>
                        </a:rPr>
                        <a:t>0384</a:t>
                      </a:r>
                      <a:r>
                        <a:rPr sz="1800" b="1" spc="5" dirty="0">
                          <a:solidFill>
                            <a:srgbClr val="0010FF"/>
                          </a:solidFill>
                          <a:latin typeface="Consolas"/>
                          <a:cs typeface="Consolas"/>
                        </a:rPr>
                        <a:t>6</a:t>
                      </a:r>
                      <a:r>
                        <a:rPr sz="1800" b="1" spc="-5" dirty="0">
                          <a:solidFill>
                            <a:srgbClr val="0010FF"/>
                          </a:solidFill>
                          <a:latin typeface="Consolas"/>
                          <a:cs typeface="Consolas"/>
                        </a:rPr>
                        <a:t>66</a:t>
                      </a:r>
                      <a:endParaRPr sz="18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bl>
          </a:graphicData>
        </a:graphic>
      </p:graphicFrame>
      <p:sp>
        <p:nvSpPr>
          <p:cNvPr id="5" name="object 5"/>
          <p:cNvSpPr txBox="1">
            <a:spLocks noGrp="1"/>
          </p:cNvSpPr>
          <p:nvPr>
            <p:ph type="title"/>
          </p:nvPr>
        </p:nvSpPr>
        <p:spPr>
          <a:xfrm>
            <a:off x="838200" y="0"/>
            <a:ext cx="7200900" cy="507831"/>
          </a:xfrm>
          <a:prstGeom prst="rect">
            <a:avLst/>
          </a:prstGeom>
        </p:spPr>
        <p:txBody>
          <a:bodyPr vert="horz" wrap="square" lIns="0" tIns="0" rIns="0" bIns="0" rtlCol="0">
            <a:spAutoFit/>
          </a:bodyPr>
          <a:lstStyle/>
          <a:p>
            <a:pPr marL="520700">
              <a:lnSpc>
                <a:spcPct val="100000"/>
              </a:lnSpc>
            </a:pPr>
            <a:r>
              <a:rPr lang="en-US" spc="-5" dirty="0" smtClean="0"/>
              <a:t>program timing</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1491868892"/>
              </p:ext>
            </p:extLst>
          </p:nvPr>
        </p:nvGraphicFramePr>
        <p:xfrm>
          <a:off x="762000" y="1200150"/>
          <a:ext cx="8331325" cy="2777490"/>
        </p:xfrm>
        <a:graphic>
          <a:graphicData uri="http://schemas.openxmlformats.org/drawingml/2006/table">
            <a:tbl>
              <a:tblPr firstRow="1" bandRow="1">
                <a:tableStyleId>{2D5ABB26-0587-4C30-8999-92F81FD0307C}</a:tableStyleId>
              </a:tblPr>
              <a:tblGrid>
                <a:gridCol w="1219200">
                  <a:extLst>
                    <a:ext uri="{9D8B030D-6E8A-4147-A177-3AD203B41FA5}">
                      <a16:colId xmlns="" xmlns:a16="http://schemas.microsoft.com/office/drawing/2014/main" val="20000"/>
                    </a:ext>
                  </a:extLst>
                </a:gridCol>
                <a:gridCol w="7112125">
                  <a:extLst>
                    <a:ext uri="{9D8B030D-6E8A-4147-A177-3AD203B41FA5}">
                      <a16:colId xmlns="" xmlns:a16="http://schemas.microsoft.com/office/drawing/2014/main" val="20001"/>
                    </a:ext>
                  </a:extLst>
                </a:gridCol>
              </a:tblGrid>
              <a:tr h="398780">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2378710">
                <a:tc>
                  <a:txBody>
                    <a:bodyPr/>
                    <a:lstStyle/>
                    <a:p>
                      <a:pPr marL="18000">
                        <a:lnSpc>
                          <a:spcPct val="100000"/>
                        </a:lnSpc>
                      </a:pPr>
                      <a:r>
                        <a:rPr sz="2000" spc="-5" dirty="0">
                          <a:latin typeface="微软雅黑"/>
                          <a:cs typeface="微软雅黑"/>
                        </a:rPr>
                        <a:t>s</a:t>
                      </a:r>
                      <a:r>
                        <a:rPr sz="2000" spc="-10" dirty="0">
                          <a:latin typeface="微软雅黑"/>
                          <a:cs typeface="微软雅黑"/>
                        </a:rPr>
                        <a:t>l</a:t>
                      </a:r>
                      <a:r>
                        <a:rPr sz="2000" dirty="0">
                          <a:latin typeface="微软雅黑"/>
                          <a:cs typeface="微软雅黑"/>
                        </a:rPr>
                        <a:t>eep(</a:t>
                      </a:r>
                      <a:r>
                        <a:rPr sz="2000" spc="-5" dirty="0">
                          <a:latin typeface="微软雅黑"/>
                          <a:cs typeface="微软雅黑"/>
                        </a:rPr>
                        <a:t>s</a:t>
                      </a:r>
                      <a:r>
                        <a:rPr sz="2000" dirty="0">
                          <a:latin typeface="微软雅黑"/>
                          <a:cs typeface="微软雅黑"/>
                        </a:rPr>
                        <a:t>)</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a:lnSpc>
                          <a:spcPct val="100000"/>
                        </a:lnSpc>
                      </a:pPr>
                      <a:r>
                        <a:rPr lang="en-US" altLang="zh-CN" sz="1800" spc="-10" dirty="0" smtClean="0">
                          <a:latin typeface="微软雅黑"/>
                          <a:cs typeface="微软雅黑"/>
                        </a:rPr>
                        <a:t>Parameter s is</a:t>
                      </a:r>
                      <a:r>
                        <a:rPr lang="en-US" sz="1800" spc="-10" dirty="0" smtClean="0">
                          <a:latin typeface="微软雅黑"/>
                          <a:cs typeface="微软雅黑"/>
                        </a:rPr>
                        <a:t> </a:t>
                      </a:r>
                      <a:r>
                        <a:rPr lang="en-US" sz="1800" spc="0" dirty="0" smtClean="0">
                          <a:latin typeface="微软雅黑"/>
                          <a:cs typeface="微软雅黑"/>
                        </a:rPr>
                        <a:t>t</a:t>
                      </a:r>
                      <a:r>
                        <a:rPr lang="en-US" sz="1800" dirty="0" smtClean="0">
                          <a:latin typeface="微软雅黑"/>
                          <a:cs typeface="微软雅黑"/>
                        </a:rPr>
                        <a:t>he time to sleep, in seconds, can be a floating-point number</a:t>
                      </a:r>
                      <a:endParaRPr sz="1600" dirty="0">
                        <a:latin typeface="Times New Roman"/>
                        <a:cs typeface="Times New Roman"/>
                      </a:endParaRPr>
                    </a:p>
                    <a:p>
                      <a:pPr marL="171450">
                        <a:lnSpc>
                          <a:spcPct val="100000"/>
                        </a:lnSpc>
                      </a:pPr>
                      <a:r>
                        <a:rPr sz="1800" b="1" spc="-5" dirty="0">
                          <a:solidFill>
                            <a:srgbClr val="C00000"/>
                          </a:solidFill>
                          <a:latin typeface="Consolas"/>
                          <a:cs typeface="Consolas"/>
                        </a:rPr>
                        <a:t>&gt;&gt;&gt;</a:t>
                      </a:r>
                      <a:r>
                        <a:rPr sz="1800" b="1" i="1" spc="-5" dirty="0">
                          <a:solidFill>
                            <a:srgbClr val="FF921A"/>
                          </a:solidFill>
                          <a:latin typeface="Consolas"/>
                          <a:cs typeface="Consolas"/>
                        </a:rPr>
                        <a:t>de</a:t>
                      </a:r>
                      <a:r>
                        <a:rPr sz="1800" b="1" i="1" dirty="0">
                          <a:solidFill>
                            <a:srgbClr val="FF921A"/>
                          </a:solidFill>
                          <a:latin typeface="Consolas"/>
                          <a:cs typeface="Consolas"/>
                        </a:rPr>
                        <a:t>f</a:t>
                      </a:r>
                      <a:r>
                        <a:rPr sz="1800" b="1" i="1" spc="5" dirty="0">
                          <a:solidFill>
                            <a:srgbClr val="FF921A"/>
                          </a:solidFill>
                          <a:latin typeface="Consolas"/>
                          <a:cs typeface="Consolas"/>
                        </a:rPr>
                        <a:t> </a:t>
                      </a:r>
                      <a:r>
                        <a:rPr sz="1800" b="1" spc="-5" dirty="0">
                          <a:latin typeface="Consolas"/>
                          <a:cs typeface="Consolas"/>
                        </a:rPr>
                        <a:t>wait()</a:t>
                      </a:r>
                      <a:r>
                        <a:rPr sz="1800" b="1" dirty="0">
                          <a:latin typeface="Consolas"/>
                          <a:cs typeface="Consolas"/>
                        </a:rPr>
                        <a:t>:</a:t>
                      </a:r>
                      <a:endParaRPr sz="1800" dirty="0">
                        <a:latin typeface="Consolas"/>
                        <a:cs typeface="Consolas"/>
                      </a:endParaRPr>
                    </a:p>
                    <a:p>
                      <a:pPr>
                        <a:lnSpc>
                          <a:spcPct val="100000"/>
                        </a:lnSpc>
                        <a:spcBef>
                          <a:spcPts val="32"/>
                        </a:spcBef>
                      </a:pPr>
                      <a:endParaRPr sz="1850" dirty="0">
                        <a:latin typeface="Times New Roman"/>
                        <a:cs typeface="Times New Roman"/>
                      </a:endParaRPr>
                    </a:p>
                    <a:p>
                      <a:pPr marL="316800">
                        <a:lnSpc>
                          <a:spcPct val="100000"/>
                        </a:lnSpc>
                      </a:pPr>
                      <a:r>
                        <a:rPr lang="en-US" sz="1800" b="1" spc="-5" dirty="0" smtClean="0">
                          <a:latin typeface="Consolas"/>
                          <a:cs typeface="Consolas"/>
                        </a:rPr>
                        <a:t>     </a:t>
                      </a:r>
                      <a:r>
                        <a:rPr sz="1800" b="1" spc="-5" dirty="0" err="1" smtClean="0">
                          <a:latin typeface="Consolas"/>
                          <a:cs typeface="Consolas"/>
                        </a:rPr>
                        <a:t>tim</a:t>
                      </a:r>
                      <a:r>
                        <a:rPr sz="1800" b="1" spc="5" dirty="0" err="1" smtClean="0">
                          <a:latin typeface="Consolas"/>
                          <a:cs typeface="Consolas"/>
                        </a:rPr>
                        <a:t>e</a:t>
                      </a:r>
                      <a:r>
                        <a:rPr sz="1800" b="1" spc="-5" dirty="0" err="1" smtClean="0">
                          <a:latin typeface="Consolas"/>
                          <a:cs typeface="Consolas"/>
                        </a:rPr>
                        <a:t>.sle</a:t>
                      </a:r>
                      <a:r>
                        <a:rPr sz="1800" b="1" spc="5" dirty="0" err="1" smtClean="0">
                          <a:latin typeface="Consolas"/>
                          <a:cs typeface="Consolas"/>
                        </a:rPr>
                        <a:t>e</a:t>
                      </a:r>
                      <a:r>
                        <a:rPr sz="1800" b="1" spc="-5" dirty="0" err="1" smtClean="0">
                          <a:latin typeface="Consolas"/>
                          <a:cs typeface="Consolas"/>
                        </a:rPr>
                        <a:t>p</a:t>
                      </a:r>
                      <a:r>
                        <a:rPr sz="1800" b="1" spc="-5" dirty="0" smtClean="0">
                          <a:latin typeface="Consolas"/>
                          <a:cs typeface="Consolas"/>
                        </a:rPr>
                        <a:t>(</a:t>
                      </a:r>
                      <a:r>
                        <a:rPr sz="1800" b="1" spc="5" dirty="0" smtClean="0">
                          <a:latin typeface="Consolas"/>
                          <a:cs typeface="Consolas"/>
                        </a:rPr>
                        <a:t>3</a:t>
                      </a:r>
                      <a:r>
                        <a:rPr sz="1800" b="1" spc="-5" dirty="0" smtClean="0">
                          <a:latin typeface="Consolas"/>
                          <a:cs typeface="Consolas"/>
                        </a:rPr>
                        <a:t>.3</a:t>
                      </a:r>
                      <a:r>
                        <a:rPr sz="1800" b="1" spc="-5" dirty="0">
                          <a:latin typeface="Consolas"/>
                          <a:cs typeface="Consolas"/>
                        </a:rPr>
                        <a:t>)</a:t>
                      </a:r>
                      <a:endParaRPr sz="1800" dirty="0">
                        <a:latin typeface="Consolas"/>
                        <a:cs typeface="Consolas"/>
                      </a:endParaRPr>
                    </a:p>
                    <a:p>
                      <a:pPr>
                        <a:lnSpc>
                          <a:spcPct val="100000"/>
                        </a:lnSpc>
                        <a:spcBef>
                          <a:spcPts val="32"/>
                        </a:spcBef>
                      </a:pPr>
                      <a:endParaRPr sz="1850" dirty="0">
                        <a:latin typeface="Times New Roman"/>
                        <a:cs typeface="Times New Roman"/>
                      </a:endParaRPr>
                    </a:p>
                    <a:p>
                      <a:pPr marL="158750">
                        <a:lnSpc>
                          <a:spcPct val="100000"/>
                        </a:lnSpc>
                        <a:tabLst>
                          <a:tab pos="1664970" algn="l"/>
                        </a:tabLst>
                      </a:pPr>
                      <a:r>
                        <a:rPr sz="1800" b="1" spc="-5" dirty="0">
                          <a:solidFill>
                            <a:srgbClr val="C00000"/>
                          </a:solidFill>
                          <a:latin typeface="Consolas"/>
                          <a:cs typeface="Consolas"/>
                        </a:rPr>
                        <a:t>&gt;&gt;&gt;</a:t>
                      </a:r>
                      <a:r>
                        <a:rPr sz="1800" b="1" spc="-5" dirty="0">
                          <a:latin typeface="Consolas"/>
                          <a:cs typeface="Consolas"/>
                        </a:rPr>
                        <a:t>wait(</a:t>
                      </a:r>
                      <a:r>
                        <a:rPr sz="1800" b="1" dirty="0">
                          <a:latin typeface="Consolas"/>
                          <a:cs typeface="Consolas"/>
                        </a:rPr>
                        <a:t>)	</a:t>
                      </a:r>
                      <a:r>
                        <a:rPr sz="1800" spc="-5" dirty="0" smtClean="0">
                          <a:solidFill>
                            <a:srgbClr val="C00000"/>
                          </a:solidFill>
                          <a:latin typeface="Consolas"/>
                          <a:cs typeface="Consolas"/>
                        </a:rPr>
                        <a:t>#</a:t>
                      </a:r>
                      <a:r>
                        <a:rPr lang="en-US" sz="1800" dirty="0" smtClean="0">
                          <a:solidFill>
                            <a:srgbClr val="C00000"/>
                          </a:solidFill>
                          <a:latin typeface="微软雅黑"/>
                          <a:cs typeface="微软雅黑"/>
                        </a:rPr>
                        <a:t>The program will wait 3.3 seconds before exiting</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bl>
          </a:graphicData>
        </a:graphic>
      </p:graphicFrame>
      <p:sp>
        <p:nvSpPr>
          <p:cNvPr id="5" name="object 5"/>
          <p:cNvSpPr txBox="1">
            <a:spLocks noGrp="1"/>
          </p:cNvSpPr>
          <p:nvPr>
            <p:ph type="title"/>
          </p:nvPr>
        </p:nvSpPr>
        <p:spPr>
          <a:xfrm>
            <a:off x="1028700" y="514350"/>
            <a:ext cx="7200900" cy="507831"/>
          </a:xfrm>
          <a:prstGeom prst="rect">
            <a:avLst/>
          </a:prstGeom>
        </p:spPr>
        <p:txBody>
          <a:bodyPr vert="horz" wrap="square" lIns="0" tIns="0" rIns="0" bIns="0" rtlCol="0">
            <a:spAutoFit/>
          </a:bodyPr>
          <a:lstStyle/>
          <a:p>
            <a:pPr marL="520700">
              <a:lnSpc>
                <a:spcPct val="100000"/>
              </a:lnSpc>
            </a:pPr>
            <a:r>
              <a:rPr lang="en-US" spc="-5" dirty="0" smtClean="0"/>
              <a:t>program timing</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08048" y="1059180"/>
            <a:ext cx="4968239" cy="29824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5047" y="3288791"/>
            <a:ext cx="1905" cy="0"/>
          </a:xfrm>
          <a:custGeom>
            <a:avLst/>
            <a:gdLst/>
            <a:ahLst/>
            <a:cxnLst/>
            <a:rect l="l" t="t" r="r" b="b"/>
            <a:pathLst>
              <a:path w="1904">
                <a:moveTo>
                  <a:pt x="0" y="0"/>
                </a:moveTo>
                <a:lnTo>
                  <a:pt x="1524" y="0"/>
                </a:lnTo>
              </a:path>
            </a:pathLst>
          </a:custGeom>
          <a:ln w="3175">
            <a:solidFill>
              <a:srgbClr val="F69220"/>
            </a:solidFill>
          </a:ln>
        </p:spPr>
        <p:txBody>
          <a:bodyPr wrap="square" lIns="0" tIns="0" rIns="0" bIns="0" rtlCol="0"/>
          <a:lstStyle/>
          <a:p>
            <a:endParaRPr/>
          </a:p>
        </p:txBody>
      </p:sp>
      <p:sp>
        <p:nvSpPr>
          <p:cNvPr id="7" name="object 7"/>
          <p:cNvSpPr txBox="1">
            <a:spLocks noGrp="1"/>
          </p:cNvSpPr>
          <p:nvPr>
            <p:ph type="title"/>
          </p:nvPr>
        </p:nvSpPr>
        <p:spPr>
          <a:xfrm>
            <a:off x="1524000" y="2302972"/>
            <a:ext cx="6858000" cy="553998"/>
          </a:xfrm>
          <a:prstGeom prst="rect">
            <a:avLst/>
          </a:prstGeom>
        </p:spPr>
        <p:txBody>
          <a:bodyPr vert="horz" wrap="square" lIns="0" tIns="0" rIns="0" bIns="0" rtlCol="0">
            <a:spAutoFit/>
          </a:bodyPr>
          <a:lstStyle/>
          <a:p>
            <a:pPr marL="12700">
              <a:lnSpc>
                <a:spcPct val="100000"/>
              </a:lnSpc>
            </a:pPr>
            <a:r>
              <a:rPr lang="en-US" b="1" spc="-10" dirty="0" smtClean="0">
                <a:latin typeface="微软雅黑"/>
                <a:cs typeface="微软雅黑"/>
              </a:rPr>
              <a:t>Basic concept of T</a:t>
            </a:r>
            <a:r>
              <a:rPr b="1" spc="-5" dirty="0" smtClean="0">
                <a:latin typeface="微软雅黑"/>
                <a:cs typeface="微软雅黑"/>
              </a:rPr>
              <a:t>im</a:t>
            </a:r>
            <a:r>
              <a:rPr b="1" spc="-10" dirty="0" smtClean="0">
                <a:latin typeface="微软雅黑"/>
                <a:cs typeface="微软雅黑"/>
              </a:rPr>
              <a:t>e</a:t>
            </a:r>
            <a:r>
              <a:rPr lang="en-US" b="1" spc="-5" dirty="0" smtClean="0"/>
              <a:t> </a:t>
            </a:r>
            <a:r>
              <a:rPr lang="en-US" altLang="zh-CN" sz="3600" b="1" spc="-15" dirty="0" smtClean="0">
                <a:latin typeface="微软雅黑"/>
                <a:cs typeface="微软雅黑"/>
              </a:rPr>
              <a:t>library</a:t>
            </a:r>
            <a:r>
              <a:rPr lang="en-US" b="1" spc="-5" dirty="0" smtClean="0"/>
              <a:t> </a:t>
            </a:r>
            <a:endParaRPr b="1" spc="-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229235">
              <a:lnSpc>
                <a:spcPct val="100000"/>
              </a:lnSpc>
            </a:pPr>
            <a:r>
              <a:rPr lang="en-US" sz="3600" b="1" spc="-5" dirty="0">
                <a:latin typeface="微软雅黑"/>
                <a:cs typeface="微软雅黑"/>
              </a:rPr>
              <a:t>T</a:t>
            </a:r>
            <a:r>
              <a:rPr sz="3600" b="1" spc="-5" dirty="0">
                <a:latin typeface="微软雅黑"/>
                <a:cs typeface="微软雅黑"/>
              </a:rPr>
              <a:t>ime</a:t>
            </a:r>
            <a:r>
              <a:rPr lang="en-US" sz="3600" b="1" spc="-5" dirty="0">
                <a:latin typeface="微软雅黑"/>
                <a:cs typeface="微软雅黑"/>
              </a:rPr>
              <a:t> </a:t>
            </a:r>
            <a:r>
              <a:rPr lang="en-US" altLang="zh-CN" sz="3600" b="1" spc="-5" dirty="0">
                <a:latin typeface="微软雅黑"/>
                <a:cs typeface="微软雅黑"/>
              </a:rPr>
              <a:t>library</a:t>
            </a:r>
            <a:r>
              <a:rPr lang="en-US" sz="3600" b="1" spc="-5" dirty="0">
                <a:latin typeface="微软雅黑"/>
                <a:cs typeface="微软雅黑"/>
              </a:rPr>
              <a:t> </a:t>
            </a:r>
            <a:endParaRPr sz="3600" b="1" spc="-5" dirty="0">
              <a:latin typeface="微软雅黑"/>
              <a:cs typeface="微软雅黑"/>
            </a:endParaRPr>
          </a:p>
        </p:txBody>
      </p:sp>
      <p:sp>
        <p:nvSpPr>
          <p:cNvPr id="6" name="object 6"/>
          <p:cNvSpPr txBox="1"/>
          <p:nvPr/>
        </p:nvSpPr>
        <p:spPr>
          <a:xfrm>
            <a:off x="1988978" y="1619763"/>
            <a:ext cx="6316822" cy="738664"/>
          </a:xfrm>
          <a:prstGeom prst="rect">
            <a:avLst/>
          </a:prstGeom>
        </p:spPr>
        <p:txBody>
          <a:bodyPr vert="horz" wrap="square" lIns="0" tIns="0" rIns="0" bIns="0" rtlCol="0">
            <a:spAutoFit/>
          </a:bodyPr>
          <a:lstStyle/>
          <a:p>
            <a:pPr marL="12700">
              <a:lnSpc>
                <a:spcPct val="100000"/>
              </a:lnSpc>
            </a:pPr>
            <a:r>
              <a:rPr sz="2400" b="1" dirty="0" smtClean="0">
                <a:solidFill>
                  <a:srgbClr val="006FC0"/>
                </a:solidFill>
                <a:latin typeface="微软雅黑"/>
                <a:cs typeface="微软雅黑"/>
              </a:rPr>
              <a:t>t</a:t>
            </a:r>
            <a:r>
              <a:rPr sz="2400" b="1" spc="-10" dirty="0" smtClean="0">
                <a:solidFill>
                  <a:srgbClr val="006FC0"/>
                </a:solidFill>
                <a:latin typeface="微软雅黑"/>
                <a:cs typeface="微软雅黑"/>
              </a:rPr>
              <a:t>i</a:t>
            </a:r>
            <a:r>
              <a:rPr sz="2400" b="1" spc="-5" dirty="0" smtClean="0">
                <a:solidFill>
                  <a:srgbClr val="006FC0"/>
                </a:solidFill>
                <a:latin typeface="微软雅黑"/>
                <a:cs typeface="微软雅黑"/>
              </a:rPr>
              <a:t>me</a:t>
            </a:r>
            <a:r>
              <a:rPr lang="en-US" altLang="zh-CN" sz="2400" spc="-15" dirty="0">
                <a:latin typeface="微软雅黑"/>
                <a:cs typeface="微软雅黑"/>
              </a:rPr>
              <a:t> </a:t>
            </a:r>
            <a:r>
              <a:rPr lang="en-US" altLang="zh-CN" sz="2400" b="1" dirty="0">
                <a:solidFill>
                  <a:srgbClr val="006FC0"/>
                </a:solidFill>
                <a:latin typeface="微软雅黑"/>
                <a:cs typeface="微软雅黑"/>
              </a:rPr>
              <a:t>library</a:t>
            </a:r>
            <a:r>
              <a:rPr lang="en-US" altLang="zh-CN" sz="2400" spc="-15" dirty="0" smtClean="0">
                <a:latin typeface="微软雅黑"/>
                <a:cs typeface="微软雅黑"/>
              </a:rPr>
              <a:t> </a:t>
            </a:r>
            <a:r>
              <a:rPr lang="en-US" sz="2400" b="1" dirty="0" smtClean="0">
                <a:solidFill>
                  <a:srgbClr val="006FC0"/>
                </a:solidFill>
                <a:latin typeface="微软雅黑"/>
                <a:cs typeface="微软雅黑"/>
              </a:rPr>
              <a:t>is the standard library for processing time in Python</a:t>
            </a:r>
            <a:endParaRPr sz="2400" dirty="0">
              <a:latin typeface="微软雅黑"/>
              <a:cs typeface="微软雅黑"/>
            </a:endParaRPr>
          </a:p>
        </p:txBody>
      </p:sp>
      <p:sp>
        <p:nvSpPr>
          <p:cNvPr id="7" name="object 7"/>
          <p:cNvSpPr txBox="1"/>
          <p:nvPr/>
        </p:nvSpPr>
        <p:spPr>
          <a:xfrm>
            <a:off x="618293" y="2621031"/>
            <a:ext cx="4944307" cy="369332"/>
          </a:xfrm>
          <a:prstGeom prst="rect">
            <a:avLst/>
          </a:prstGeom>
        </p:spPr>
        <p:txBody>
          <a:bodyPr vert="horz" wrap="square" lIns="0" tIns="0" rIns="0" bIns="0" rtlCol="0">
            <a:spAutoFit/>
          </a:bodyPr>
          <a:lstStyle/>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Expression of computer time</a:t>
            </a:r>
            <a:endParaRPr sz="2400" dirty="0">
              <a:latin typeface="微软雅黑"/>
              <a:cs typeface="微软雅黑"/>
            </a:endParaRPr>
          </a:p>
        </p:txBody>
      </p:sp>
      <p:sp>
        <p:nvSpPr>
          <p:cNvPr id="8" name="object 8"/>
          <p:cNvSpPr txBox="1"/>
          <p:nvPr/>
        </p:nvSpPr>
        <p:spPr>
          <a:xfrm>
            <a:off x="618293" y="3181350"/>
            <a:ext cx="6011107" cy="738664"/>
          </a:xfrm>
          <a:prstGeom prst="rect">
            <a:avLst/>
          </a:prstGeom>
        </p:spPr>
        <p:txBody>
          <a:bodyPr vert="horz" wrap="square" lIns="0" tIns="0" rIns="0" bIns="0" rtlCol="0">
            <a:spAutoFit/>
          </a:bodyPr>
          <a:lstStyle/>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Provides the ability to get the system time and format the output</a:t>
            </a:r>
            <a:endParaRPr sz="2400" dirty="0">
              <a:latin typeface="微软雅黑"/>
              <a:cs typeface="微软雅黑"/>
            </a:endParaRPr>
          </a:p>
        </p:txBody>
      </p:sp>
      <p:sp>
        <p:nvSpPr>
          <p:cNvPr id="9" name="object 9"/>
          <p:cNvSpPr txBox="1"/>
          <p:nvPr/>
        </p:nvSpPr>
        <p:spPr>
          <a:xfrm>
            <a:off x="618293" y="4084071"/>
            <a:ext cx="6344285" cy="738664"/>
          </a:xfrm>
          <a:prstGeom prst="rect">
            <a:avLst/>
          </a:prstGeom>
        </p:spPr>
        <p:txBody>
          <a:bodyPr vert="horz" wrap="square" lIns="0" tIns="0" rIns="0" bIns="0" rtlCol="0">
            <a:spAutoFit/>
          </a:bodyPr>
          <a:lstStyle/>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Provides system-level precision timing for program performance analysis</a:t>
            </a:r>
            <a:endParaRPr sz="2400" dirty="0">
              <a:latin typeface="微软雅黑"/>
              <a:cs typeface="微软雅黑"/>
            </a:endParaRPr>
          </a:p>
        </p:txBody>
      </p:sp>
      <p:sp>
        <p:nvSpPr>
          <p:cNvPr id="10" name="object 10"/>
          <p:cNvSpPr txBox="1"/>
          <p:nvPr/>
        </p:nvSpPr>
        <p:spPr>
          <a:xfrm>
            <a:off x="7239000" y="2569993"/>
            <a:ext cx="1718945" cy="840740"/>
          </a:xfrm>
          <a:prstGeom prst="rect">
            <a:avLst/>
          </a:prstGeom>
        </p:spPr>
        <p:txBody>
          <a:bodyPr vert="horz" wrap="square" lIns="0" tIns="0" rIns="0" bIns="0" rtlCol="0">
            <a:spAutoFit/>
          </a:bodyPr>
          <a:lstStyle/>
          <a:p>
            <a:pPr marL="12700" marR="5080">
              <a:lnSpc>
                <a:spcPct val="160000"/>
              </a:lnSpc>
            </a:pPr>
            <a:r>
              <a:rPr sz="2200" b="1" i="1" spc="-5" dirty="0">
                <a:solidFill>
                  <a:srgbClr val="FF921A"/>
                </a:solidFill>
                <a:latin typeface="Consolas"/>
                <a:cs typeface="Consolas"/>
              </a:rPr>
              <a:t>import </a:t>
            </a:r>
            <a:r>
              <a:rPr sz="2200" b="1" spc="-5" dirty="0">
                <a:latin typeface="Consolas"/>
                <a:cs typeface="Consolas"/>
              </a:rPr>
              <a:t>time time.&lt;b&gt;()</a:t>
            </a:r>
            <a:endParaRPr sz="22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circle(in)">
                                      <p:cBhvr>
                                        <p:cTn id="28"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229235">
              <a:lnSpc>
                <a:spcPct val="100000"/>
              </a:lnSpc>
            </a:pPr>
            <a:r>
              <a:rPr lang="en-US" sz="3600" b="1" spc="-5" dirty="0" smtClean="0">
                <a:latin typeface="微软雅黑"/>
                <a:cs typeface="微软雅黑"/>
              </a:rPr>
              <a:t>T</a:t>
            </a:r>
            <a:r>
              <a:rPr sz="3600" b="1" spc="-5" dirty="0" smtClean="0">
                <a:latin typeface="微软雅黑"/>
                <a:cs typeface="微软雅黑"/>
              </a:rPr>
              <a:t>ime</a:t>
            </a:r>
            <a:r>
              <a:rPr lang="en-US" altLang="zh-CN" sz="3600" b="1" spc="-5" dirty="0" smtClean="0">
                <a:latin typeface="微软雅黑"/>
                <a:cs typeface="微软雅黑"/>
              </a:rPr>
              <a:t> </a:t>
            </a:r>
            <a:r>
              <a:rPr lang="en-US" altLang="zh-CN" sz="3600" b="1" spc="-5" dirty="0">
                <a:latin typeface="微软雅黑"/>
                <a:cs typeface="微软雅黑"/>
              </a:rPr>
              <a:t>library </a:t>
            </a:r>
            <a:endParaRPr sz="3600" b="1" spc="-5" dirty="0">
              <a:latin typeface="微软雅黑"/>
              <a:cs typeface="微软雅黑"/>
            </a:endParaRPr>
          </a:p>
        </p:txBody>
      </p:sp>
      <p:sp>
        <p:nvSpPr>
          <p:cNvPr id="6" name="object 6"/>
          <p:cNvSpPr txBox="1"/>
          <p:nvPr/>
        </p:nvSpPr>
        <p:spPr>
          <a:xfrm>
            <a:off x="685800" y="1619763"/>
            <a:ext cx="8153400" cy="369332"/>
          </a:xfrm>
          <a:prstGeom prst="rect">
            <a:avLst/>
          </a:prstGeom>
        </p:spPr>
        <p:txBody>
          <a:bodyPr vert="horz" wrap="square" lIns="0" tIns="0" rIns="0" bIns="0" rtlCol="0">
            <a:spAutoFit/>
          </a:bodyPr>
          <a:lstStyle/>
          <a:p>
            <a:pPr marL="12700">
              <a:lnSpc>
                <a:spcPct val="100000"/>
              </a:lnSpc>
            </a:pPr>
            <a:r>
              <a:rPr lang="en-US" sz="2400" b="1" dirty="0" smtClean="0">
                <a:solidFill>
                  <a:srgbClr val="006FC0"/>
                </a:solidFill>
                <a:latin typeface="微软雅黑"/>
                <a:cs typeface="微软雅黑"/>
              </a:rPr>
              <a:t>Three types of functions are included </a:t>
            </a:r>
            <a:r>
              <a:rPr lang="en-US" altLang="zh-CN" sz="2400" b="1" dirty="0" smtClean="0">
                <a:solidFill>
                  <a:srgbClr val="006FC0"/>
                </a:solidFill>
                <a:latin typeface="微软雅黑"/>
                <a:cs typeface="微软雅黑"/>
              </a:rPr>
              <a:t>in t</a:t>
            </a:r>
            <a:r>
              <a:rPr lang="en-US" altLang="zh-CN" sz="2400" b="1" spc="-10" dirty="0" smtClean="0">
                <a:solidFill>
                  <a:srgbClr val="006FC0"/>
                </a:solidFill>
                <a:latin typeface="微软雅黑"/>
                <a:cs typeface="微软雅黑"/>
              </a:rPr>
              <a:t>i</a:t>
            </a:r>
            <a:r>
              <a:rPr lang="en-US" altLang="zh-CN" sz="2400" b="1" spc="-5" dirty="0" smtClean="0">
                <a:solidFill>
                  <a:srgbClr val="006FC0"/>
                </a:solidFill>
                <a:latin typeface="微软雅黑"/>
                <a:cs typeface="微软雅黑"/>
              </a:rPr>
              <a:t>me</a:t>
            </a:r>
            <a:r>
              <a:rPr lang="en-US" altLang="zh-CN" sz="2400" spc="-15" dirty="0" smtClean="0">
                <a:latin typeface="微软雅黑"/>
                <a:cs typeface="微软雅黑"/>
              </a:rPr>
              <a:t> </a:t>
            </a:r>
            <a:r>
              <a:rPr lang="en-US" altLang="zh-CN" sz="2400" b="1" dirty="0">
                <a:solidFill>
                  <a:srgbClr val="006FC0"/>
                </a:solidFill>
                <a:latin typeface="微软雅黑"/>
                <a:cs typeface="微软雅黑"/>
              </a:rPr>
              <a:t>library</a:t>
            </a:r>
            <a:r>
              <a:rPr lang="en-US" altLang="zh-CN" sz="2400" spc="-15" dirty="0">
                <a:latin typeface="微软雅黑"/>
                <a:cs typeface="微软雅黑"/>
              </a:rPr>
              <a:t> </a:t>
            </a:r>
            <a:endParaRPr sz="2400" dirty="0">
              <a:latin typeface="微软雅黑"/>
              <a:cs typeface="微软雅黑"/>
            </a:endParaRPr>
          </a:p>
        </p:txBody>
      </p:sp>
      <p:sp>
        <p:nvSpPr>
          <p:cNvPr id="7" name="object 7"/>
          <p:cNvSpPr txBox="1"/>
          <p:nvPr/>
        </p:nvSpPr>
        <p:spPr>
          <a:xfrm>
            <a:off x="978228" y="2574702"/>
            <a:ext cx="7175172" cy="738664"/>
          </a:xfrm>
          <a:prstGeom prst="rect">
            <a:avLst/>
          </a:prstGeom>
        </p:spPr>
        <p:txBody>
          <a:bodyPr vert="horz" wrap="square" lIns="0" tIns="0" rIns="0" bIns="0" rtlCol="0">
            <a:spAutoFit/>
          </a:bodyPr>
          <a:lstStyle/>
          <a:p>
            <a:pPr marL="12700">
              <a:tabLst>
                <a:tab pos="2872740" algn="l"/>
              </a:tabLst>
            </a:pPr>
            <a:r>
              <a:rPr sz="2400" spc="-5" dirty="0">
                <a:solidFill>
                  <a:srgbClr val="007EDE"/>
                </a:solidFill>
                <a:latin typeface="微软雅黑"/>
                <a:cs typeface="微软雅黑"/>
              </a:rPr>
              <a:t>- </a:t>
            </a:r>
            <a:r>
              <a:rPr lang="en-US" altLang="zh-CN" sz="2400" b="1" spc="-5" dirty="0" smtClean="0">
                <a:latin typeface="微软雅黑"/>
                <a:cs typeface="微软雅黑"/>
              </a:rPr>
              <a:t>Getting Time </a:t>
            </a:r>
            <a:r>
              <a:rPr sz="2400" b="1" spc="-5" dirty="0" smtClean="0">
                <a:latin typeface="微软雅黑"/>
                <a:cs typeface="微软雅黑"/>
              </a:rPr>
              <a:t>：</a:t>
            </a:r>
            <a:r>
              <a:rPr sz="2400" b="1" dirty="0" smtClean="0">
                <a:latin typeface="微软雅黑"/>
                <a:cs typeface="微软雅黑"/>
              </a:rPr>
              <a:t>t</a:t>
            </a:r>
            <a:r>
              <a:rPr sz="2400" b="1" spc="-10" dirty="0" smtClean="0">
                <a:latin typeface="微软雅黑"/>
                <a:cs typeface="微软雅黑"/>
              </a:rPr>
              <a:t>ime</a:t>
            </a:r>
            <a:r>
              <a:rPr sz="2400" b="1" spc="-5" dirty="0" smtClean="0">
                <a:latin typeface="微软雅黑"/>
                <a:cs typeface="微软雅黑"/>
              </a:rPr>
              <a:t>()</a:t>
            </a:r>
            <a:r>
              <a:rPr lang="en-US" sz="2400" b="1" spc="-5" dirty="0" smtClean="0">
                <a:latin typeface="微软雅黑"/>
                <a:cs typeface="微软雅黑"/>
              </a:rPr>
              <a:t>    </a:t>
            </a:r>
            <a:r>
              <a:rPr lang="en-US" altLang="zh-CN" sz="2400" b="1" spc="-5" dirty="0" err="1" smtClean="0">
                <a:latin typeface="微软雅黑"/>
                <a:cs typeface="微软雅黑"/>
              </a:rPr>
              <a:t>gm</a:t>
            </a:r>
            <a:r>
              <a:rPr lang="en-US" altLang="zh-CN" sz="2400" b="1" dirty="0" err="1" smtClean="0">
                <a:latin typeface="微软雅黑"/>
                <a:cs typeface="微软雅黑"/>
              </a:rPr>
              <a:t>t</a:t>
            </a:r>
            <a:r>
              <a:rPr lang="en-US" altLang="zh-CN" sz="2400" b="1" spc="-10" dirty="0" err="1" smtClean="0">
                <a:latin typeface="微软雅黑"/>
                <a:cs typeface="微软雅黑"/>
              </a:rPr>
              <a:t>i</a:t>
            </a:r>
            <a:r>
              <a:rPr lang="en-US" altLang="zh-CN" sz="2400" b="1" spc="-5" dirty="0" err="1" smtClean="0">
                <a:latin typeface="微软雅黑"/>
                <a:cs typeface="微软雅黑"/>
              </a:rPr>
              <a:t>me</a:t>
            </a:r>
            <a:r>
              <a:rPr lang="en-US" altLang="zh-CN" sz="2400" b="1" spc="-5" dirty="0" smtClean="0">
                <a:latin typeface="微软雅黑"/>
                <a:cs typeface="微软雅黑"/>
              </a:rPr>
              <a:t>()   </a:t>
            </a:r>
            <a:r>
              <a:rPr lang="en-US" altLang="zh-CN" sz="2400" b="1" spc="-10" dirty="0" err="1" smtClean="0">
                <a:latin typeface="微软雅黑"/>
                <a:cs typeface="微软雅黑"/>
              </a:rPr>
              <a:t>c</a:t>
            </a:r>
            <a:r>
              <a:rPr lang="en-US" altLang="zh-CN" sz="2400" b="1" spc="-5" dirty="0" err="1" smtClean="0">
                <a:latin typeface="微软雅黑"/>
                <a:cs typeface="微软雅黑"/>
              </a:rPr>
              <a:t>t</a:t>
            </a:r>
            <a:r>
              <a:rPr lang="en-US" altLang="zh-CN" sz="2400" b="1" spc="-10" dirty="0" err="1" smtClean="0">
                <a:latin typeface="微软雅黑"/>
                <a:cs typeface="微软雅黑"/>
              </a:rPr>
              <a:t>i</a:t>
            </a:r>
            <a:r>
              <a:rPr lang="en-US" altLang="zh-CN" sz="2400" b="1" spc="-5" dirty="0" err="1" smtClean="0">
                <a:latin typeface="微软雅黑"/>
                <a:cs typeface="微软雅黑"/>
              </a:rPr>
              <a:t>me</a:t>
            </a:r>
            <a:r>
              <a:rPr lang="en-US" altLang="zh-CN" sz="2400" b="1" spc="-5" dirty="0" smtClean="0">
                <a:latin typeface="微软雅黑"/>
                <a:cs typeface="微软雅黑"/>
              </a:rPr>
              <a:t>()</a:t>
            </a:r>
            <a:r>
              <a:rPr sz="2400" b="1" dirty="0">
                <a:latin typeface="微软雅黑"/>
                <a:cs typeface="微软雅黑"/>
              </a:rPr>
              <a:t>	</a:t>
            </a:r>
            <a:endParaRPr sz="2400" dirty="0">
              <a:latin typeface="微软雅黑"/>
              <a:cs typeface="微软雅黑"/>
            </a:endParaRPr>
          </a:p>
        </p:txBody>
      </p:sp>
      <p:sp>
        <p:nvSpPr>
          <p:cNvPr id="9" name="object 9"/>
          <p:cNvSpPr txBox="1"/>
          <p:nvPr/>
        </p:nvSpPr>
        <p:spPr>
          <a:xfrm>
            <a:off x="978228" y="3306222"/>
            <a:ext cx="7860972" cy="1123384"/>
          </a:xfrm>
          <a:prstGeom prst="rect">
            <a:avLst/>
          </a:prstGeom>
        </p:spPr>
        <p:txBody>
          <a:bodyPr vert="horz" wrap="square" lIns="0" tIns="0" rIns="0" bIns="0" rtlCol="0">
            <a:spAutoFit/>
          </a:bodyPr>
          <a:lstStyle/>
          <a:p>
            <a:pPr marL="234950" indent="-222250">
              <a:lnSpc>
                <a:spcPct val="100000"/>
              </a:lnSpc>
              <a:buClr>
                <a:srgbClr val="007EDE"/>
              </a:buClr>
              <a:buFont typeface="΢"/>
              <a:buChar char="-"/>
              <a:tabLst>
                <a:tab pos="235585" algn="l"/>
                <a:tab pos="3813175" algn="l"/>
              </a:tabLst>
            </a:pPr>
            <a:r>
              <a:rPr lang="en-US" altLang="zh-CN" sz="2400" b="1" dirty="0">
                <a:latin typeface="微软雅黑"/>
                <a:cs typeface="微软雅黑"/>
              </a:rPr>
              <a:t>F</a:t>
            </a:r>
            <a:r>
              <a:rPr lang="en-US" altLang="zh-CN" sz="2400" b="1" dirty="0" smtClean="0">
                <a:latin typeface="微软雅黑"/>
                <a:cs typeface="微软雅黑"/>
              </a:rPr>
              <a:t>ormatting </a:t>
            </a:r>
            <a:r>
              <a:rPr lang="en-US" sz="2400" b="1" dirty="0" smtClean="0">
                <a:latin typeface="微软雅黑"/>
                <a:cs typeface="微软雅黑"/>
              </a:rPr>
              <a:t>Time </a:t>
            </a:r>
            <a:r>
              <a:rPr sz="2400" b="1" dirty="0" smtClean="0">
                <a:latin typeface="微软雅黑"/>
                <a:cs typeface="微软雅黑"/>
              </a:rPr>
              <a:t>：</a:t>
            </a:r>
            <a:r>
              <a:rPr sz="2400" b="1" spc="-5" dirty="0" err="1" smtClean="0">
                <a:latin typeface="微软雅黑"/>
                <a:cs typeface="微软雅黑"/>
              </a:rPr>
              <a:t>st</a:t>
            </a:r>
            <a:r>
              <a:rPr sz="2400" b="1" spc="50" dirty="0" err="1" smtClean="0">
                <a:latin typeface="微软雅黑"/>
                <a:cs typeface="微软雅黑"/>
              </a:rPr>
              <a:t>r</a:t>
            </a:r>
            <a:r>
              <a:rPr sz="2400" b="1" spc="45" dirty="0" err="1" smtClean="0">
                <a:latin typeface="微软雅黑"/>
                <a:cs typeface="微软雅黑"/>
              </a:rPr>
              <a:t>f</a:t>
            </a:r>
            <a:r>
              <a:rPr sz="2400" b="1" dirty="0" err="1" smtClean="0">
                <a:latin typeface="微软雅黑"/>
                <a:cs typeface="微软雅黑"/>
              </a:rPr>
              <a:t>t</a:t>
            </a:r>
            <a:r>
              <a:rPr sz="2400" b="1" spc="-5" dirty="0" err="1" smtClean="0">
                <a:latin typeface="微软雅黑"/>
                <a:cs typeface="微软雅黑"/>
              </a:rPr>
              <a:t>i</a:t>
            </a:r>
            <a:r>
              <a:rPr sz="2400" b="1" spc="-10" dirty="0" err="1" smtClean="0">
                <a:latin typeface="微软雅黑"/>
                <a:cs typeface="微软雅黑"/>
              </a:rPr>
              <a:t>m</a:t>
            </a:r>
            <a:r>
              <a:rPr sz="2400" b="1" spc="-5" dirty="0" err="1" smtClean="0">
                <a:latin typeface="微软雅黑"/>
                <a:cs typeface="微软雅黑"/>
              </a:rPr>
              <a:t>e</a:t>
            </a:r>
            <a:r>
              <a:rPr sz="2400" b="1" spc="-5" dirty="0" smtClean="0">
                <a:latin typeface="微软雅黑"/>
                <a:cs typeface="微软雅黑"/>
              </a:rPr>
              <a:t>()</a:t>
            </a:r>
            <a:r>
              <a:rPr lang="en-US" sz="2400" b="1" dirty="0">
                <a:latin typeface="微软雅黑"/>
                <a:cs typeface="微软雅黑"/>
              </a:rPr>
              <a:t> </a:t>
            </a:r>
            <a:r>
              <a:rPr lang="en-US" sz="2400" b="1" dirty="0" smtClean="0">
                <a:latin typeface="微软雅黑"/>
                <a:cs typeface="微软雅黑"/>
              </a:rPr>
              <a:t>    </a:t>
            </a:r>
            <a:r>
              <a:rPr sz="2400" b="1" spc="-5" dirty="0" err="1" smtClean="0">
                <a:latin typeface="微软雅黑"/>
                <a:cs typeface="微软雅黑"/>
              </a:rPr>
              <a:t>str</a:t>
            </a:r>
            <a:r>
              <a:rPr sz="2400" b="1" spc="-10" dirty="0" err="1" smtClean="0">
                <a:latin typeface="微软雅黑"/>
                <a:cs typeface="微软雅黑"/>
              </a:rPr>
              <a:t>p</a:t>
            </a:r>
            <a:r>
              <a:rPr sz="2400" b="1" dirty="0" err="1" smtClean="0">
                <a:latin typeface="微软雅黑"/>
                <a:cs typeface="微软雅黑"/>
              </a:rPr>
              <a:t>t</a:t>
            </a:r>
            <a:r>
              <a:rPr sz="2400" b="1" spc="-5" dirty="0" err="1" smtClean="0">
                <a:latin typeface="微软雅黑"/>
                <a:cs typeface="微软雅黑"/>
              </a:rPr>
              <a:t>i</a:t>
            </a:r>
            <a:r>
              <a:rPr sz="2400" b="1" spc="-10" dirty="0" err="1" smtClean="0">
                <a:latin typeface="微软雅黑"/>
                <a:cs typeface="微软雅黑"/>
              </a:rPr>
              <a:t>m</a:t>
            </a:r>
            <a:r>
              <a:rPr sz="2400" b="1" spc="-5" dirty="0" err="1" smtClean="0">
                <a:latin typeface="微软雅黑"/>
                <a:cs typeface="微软雅黑"/>
              </a:rPr>
              <a:t>e</a:t>
            </a:r>
            <a:r>
              <a:rPr sz="2400" b="1" spc="-5" dirty="0">
                <a:latin typeface="微软雅黑"/>
                <a:cs typeface="微软雅黑"/>
              </a:rPr>
              <a:t>()</a:t>
            </a:r>
            <a:endParaRPr sz="2400" dirty="0">
              <a:latin typeface="微软雅黑"/>
              <a:cs typeface="微软雅黑"/>
            </a:endParaRPr>
          </a:p>
          <a:p>
            <a:pPr>
              <a:lnSpc>
                <a:spcPct val="100000"/>
              </a:lnSpc>
              <a:spcBef>
                <a:spcPts val="5"/>
              </a:spcBef>
              <a:buClr>
                <a:srgbClr val="007EDE"/>
              </a:buClr>
              <a:buFont typeface="΢"/>
              <a:buChar char="-"/>
            </a:pPr>
            <a:endParaRPr sz="2500" dirty="0">
              <a:latin typeface="Times New Roman"/>
              <a:cs typeface="Times New Roman"/>
            </a:endParaRPr>
          </a:p>
          <a:p>
            <a:pPr marL="234950" indent="-222250">
              <a:lnSpc>
                <a:spcPct val="100000"/>
              </a:lnSpc>
              <a:buClr>
                <a:srgbClr val="007EDE"/>
              </a:buClr>
              <a:buFont typeface="΢"/>
              <a:buChar char="-"/>
              <a:tabLst>
                <a:tab pos="235585" algn="l"/>
              </a:tabLst>
            </a:pPr>
            <a:r>
              <a:rPr lang="en-US" altLang="zh-CN" sz="2400" b="1" dirty="0">
                <a:latin typeface="微软雅黑"/>
                <a:cs typeface="微软雅黑"/>
              </a:rPr>
              <a:t>Timing (</a:t>
            </a:r>
            <a:r>
              <a:rPr lang="en-US" sz="2400" b="1" dirty="0">
                <a:latin typeface="微软雅黑"/>
                <a:cs typeface="微软雅黑"/>
              </a:rPr>
              <a:t>R</a:t>
            </a:r>
            <a:r>
              <a:rPr lang="en-US" sz="2400" b="1" dirty="0" smtClean="0">
                <a:latin typeface="微软雅黑"/>
                <a:cs typeface="微软雅黑"/>
              </a:rPr>
              <a:t>eckon </a:t>
            </a:r>
            <a:r>
              <a:rPr lang="en-US" sz="2400" b="1" dirty="0">
                <a:latin typeface="微软雅黑"/>
                <a:cs typeface="微软雅黑"/>
              </a:rPr>
              <a:t>by </a:t>
            </a:r>
            <a:r>
              <a:rPr lang="en-US" sz="2400" b="1" dirty="0" smtClean="0">
                <a:latin typeface="微软雅黑"/>
                <a:cs typeface="微软雅黑"/>
              </a:rPr>
              <a:t>time) </a:t>
            </a:r>
            <a:r>
              <a:rPr sz="2400" b="1" dirty="0" smtClean="0">
                <a:latin typeface="微软雅黑"/>
                <a:cs typeface="微软雅黑"/>
              </a:rPr>
              <a:t>：</a:t>
            </a:r>
            <a:r>
              <a:rPr sz="2400" b="1" spc="-5" dirty="0">
                <a:latin typeface="微软雅黑"/>
                <a:cs typeface="微软雅黑"/>
              </a:rPr>
              <a:t>slee</a:t>
            </a:r>
            <a:r>
              <a:rPr sz="2400" b="1" spc="-10" dirty="0">
                <a:latin typeface="微软雅黑"/>
                <a:cs typeface="微软雅黑"/>
              </a:rPr>
              <a:t>p</a:t>
            </a:r>
            <a:r>
              <a:rPr sz="2400" b="1" spc="-5" dirty="0">
                <a:latin typeface="微软雅黑"/>
                <a:cs typeface="微软雅黑"/>
              </a:rPr>
              <a:t>(),</a:t>
            </a:r>
            <a:r>
              <a:rPr sz="2400" b="1" spc="25" dirty="0">
                <a:latin typeface="微软雅黑"/>
                <a:cs typeface="微软雅黑"/>
              </a:rPr>
              <a:t> </a:t>
            </a:r>
            <a:r>
              <a:rPr sz="2400" b="1" spc="-5" dirty="0">
                <a:latin typeface="微软雅黑"/>
                <a:cs typeface="微软雅黑"/>
              </a:rPr>
              <a:t>p</a:t>
            </a:r>
            <a:r>
              <a:rPr sz="2400" b="1" spc="-10" dirty="0">
                <a:latin typeface="微软雅黑"/>
                <a:cs typeface="微软雅黑"/>
              </a:rPr>
              <a:t>e</a:t>
            </a:r>
            <a:r>
              <a:rPr sz="2400" b="1" spc="50" dirty="0">
                <a:latin typeface="微软雅黑"/>
                <a:cs typeface="微软雅黑"/>
              </a:rPr>
              <a:t>r</a:t>
            </a:r>
            <a:r>
              <a:rPr sz="2400" b="1" spc="-5" dirty="0">
                <a:latin typeface="微软雅黑"/>
                <a:cs typeface="微软雅黑"/>
              </a:rPr>
              <a:t>f</a:t>
            </a:r>
            <a:r>
              <a:rPr sz="2400" b="1" dirty="0">
                <a:latin typeface="微软雅黑"/>
                <a:cs typeface="微软雅黑"/>
              </a:rPr>
              <a:t>_</a:t>
            </a:r>
            <a:r>
              <a:rPr sz="2400" b="1" spc="-10" dirty="0">
                <a:latin typeface="微软雅黑"/>
                <a:cs typeface="微软雅黑"/>
              </a:rPr>
              <a:t>co</a:t>
            </a:r>
            <a:r>
              <a:rPr sz="2400" b="1" spc="-5" dirty="0">
                <a:latin typeface="微软雅黑"/>
                <a:cs typeface="微软雅黑"/>
              </a:rPr>
              <a:t>u</a:t>
            </a:r>
            <a:r>
              <a:rPr sz="2400" b="1" dirty="0">
                <a:latin typeface="微软雅黑"/>
                <a:cs typeface="微软雅黑"/>
              </a:rPr>
              <a:t>n</a:t>
            </a:r>
            <a:r>
              <a:rPr sz="2400" b="1" spc="-10" dirty="0">
                <a:latin typeface="微软雅黑"/>
                <a:cs typeface="微软雅黑"/>
              </a:rPr>
              <a:t>te</a:t>
            </a:r>
            <a:r>
              <a:rPr sz="2400" b="1" spc="-5" dirty="0">
                <a:latin typeface="微软雅黑"/>
                <a:cs typeface="微软雅黑"/>
              </a:rPr>
              <a:t>r()</a:t>
            </a:r>
            <a:endParaRPr sz="2400" dirty="0">
              <a:latin typeface="微软雅黑"/>
              <a:cs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heel(1)">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heel(1)">
                                      <p:cBhvr>
                                        <p:cTn id="22"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08048" y="1059180"/>
            <a:ext cx="4968239" cy="29824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5047" y="3288791"/>
            <a:ext cx="1905" cy="0"/>
          </a:xfrm>
          <a:custGeom>
            <a:avLst/>
            <a:gdLst/>
            <a:ahLst/>
            <a:cxnLst/>
            <a:rect l="l" t="t" r="r" b="b"/>
            <a:pathLst>
              <a:path w="1904">
                <a:moveTo>
                  <a:pt x="0" y="0"/>
                </a:moveTo>
                <a:lnTo>
                  <a:pt x="1524" y="0"/>
                </a:lnTo>
              </a:path>
            </a:pathLst>
          </a:custGeom>
          <a:ln w="3175">
            <a:solidFill>
              <a:srgbClr val="F69220"/>
            </a:solidFill>
          </a:ln>
        </p:spPr>
        <p:txBody>
          <a:bodyPr wrap="square" lIns="0" tIns="0" rIns="0" bIns="0" rtlCol="0"/>
          <a:lstStyle/>
          <a:p>
            <a:endParaRPr/>
          </a:p>
        </p:txBody>
      </p:sp>
      <p:sp>
        <p:nvSpPr>
          <p:cNvPr id="7" name="object 7"/>
          <p:cNvSpPr txBox="1">
            <a:spLocks noGrp="1"/>
          </p:cNvSpPr>
          <p:nvPr>
            <p:ph type="title"/>
          </p:nvPr>
        </p:nvSpPr>
        <p:spPr>
          <a:xfrm>
            <a:off x="2910966" y="2273414"/>
            <a:ext cx="3331972" cy="553998"/>
          </a:xfrm>
          <a:prstGeom prst="rect">
            <a:avLst/>
          </a:prstGeom>
        </p:spPr>
        <p:txBody>
          <a:bodyPr vert="horz" wrap="square" lIns="0" tIns="0" rIns="0" bIns="0" rtlCol="0">
            <a:spAutoFit/>
          </a:bodyPr>
          <a:lstStyle/>
          <a:p>
            <a:pPr marL="12700">
              <a:lnSpc>
                <a:spcPct val="100000"/>
              </a:lnSpc>
            </a:pPr>
            <a:r>
              <a:rPr lang="en-US" altLang="zh-CN" sz="3600" b="1" spc="-5" dirty="0">
                <a:latin typeface="微软雅黑"/>
                <a:cs typeface="微软雅黑"/>
              </a:rPr>
              <a:t>Getting Time</a:t>
            </a:r>
            <a:endParaRPr spc="-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2044309530"/>
              </p:ext>
            </p:extLst>
          </p:nvPr>
        </p:nvGraphicFramePr>
        <p:xfrm>
          <a:off x="762000" y="1276350"/>
          <a:ext cx="8165703" cy="3093974"/>
        </p:xfrm>
        <a:graphic>
          <a:graphicData uri="http://schemas.openxmlformats.org/drawingml/2006/table">
            <a:tbl>
              <a:tblPr firstRow="1" bandRow="1">
                <a:tableStyleId>{2D5ABB26-0587-4C30-8999-92F81FD0307C}</a:tableStyleId>
              </a:tblPr>
              <a:tblGrid>
                <a:gridCol w="3146747">
                  <a:extLst>
                    <a:ext uri="{9D8B030D-6E8A-4147-A177-3AD203B41FA5}">
                      <a16:colId xmlns="" xmlns:a16="http://schemas.microsoft.com/office/drawing/2014/main" val="20000"/>
                    </a:ext>
                  </a:extLst>
                </a:gridCol>
                <a:gridCol w="5018956">
                  <a:extLst>
                    <a:ext uri="{9D8B030D-6E8A-4147-A177-3AD203B41FA5}">
                      <a16:colId xmlns="" xmlns:a16="http://schemas.microsoft.com/office/drawing/2014/main" val="20001"/>
                    </a:ext>
                  </a:extLst>
                </a:gridCol>
              </a:tblGrid>
              <a:tr h="398779">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1336292">
                <a:tc>
                  <a:txBody>
                    <a:bodyPr/>
                    <a:lstStyle/>
                    <a:p>
                      <a:pPr algn="ctr">
                        <a:lnSpc>
                          <a:spcPct val="100000"/>
                        </a:lnSpc>
                      </a:pPr>
                      <a:r>
                        <a:rPr sz="2000" spc="-5" dirty="0">
                          <a:latin typeface="微软雅黑"/>
                          <a:cs typeface="微软雅黑"/>
                        </a:rPr>
                        <a:t>t</a:t>
                      </a:r>
                      <a:r>
                        <a:rPr sz="2000" spc="-10" dirty="0">
                          <a:latin typeface="微软雅黑"/>
                          <a:cs typeface="微软雅黑"/>
                        </a:rPr>
                        <a:t>im</a:t>
                      </a:r>
                      <a:r>
                        <a:rPr sz="2000" dirty="0">
                          <a:latin typeface="微软雅黑"/>
                          <a:cs typeface="微软雅黑"/>
                        </a:rPr>
                        <a:t>e()</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a:lnSpc>
                          <a:spcPct val="100000"/>
                        </a:lnSpc>
                      </a:pPr>
                      <a:r>
                        <a:rPr lang="en-US" sz="1800" dirty="0" smtClean="0">
                          <a:latin typeface="微软雅黑"/>
                          <a:cs typeface="微软雅黑"/>
                        </a:rPr>
                        <a:t>Gets the current timestamp, which is the computer's internal time value, a floating-point number</a:t>
                      </a:r>
                    </a:p>
                    <a:p>
                      <a:pPr marL="171450">
                        <a:lnSpc>
                          <a:spcPct val="100000"/>
                        </a:lnSpc>
                      </a:pPr>
                      <a:r>
                        <a:rPr sz="1800" b="1" spc="-5" dirty="0" smtClean="0">
                          <a:solidFill>
                            <a:srgbClr val="C00000"/>
                          </a:solidFill>
                          <a:latin typeface="Consolas"/>
                          <a:cs typeface="Consolas"/>
                        </a:rPr>
                        <a:t>&gt;&gt;&gt;</a:t>
                      </a:r>
                      <a:r>
                        <a:rPr sz="1800" b="1" spc="-5" dirty="0">
                          <a:latin typeface="Consolas"/>
                          <a:cs typeface="Consolas"/>
                        </a:rPr>
                        <a:t>time.time() </a:t>
                      </a:r>
                      <a:endParaRPr lang="en-US" sz="1800" b="1" spc="-5" dirty="0" smtClean="0">
                        <a:latin typeface="Consolas"/>
                        <a:cs typeface="Consolas"/>
                      </a:endParaRPr>
                    </a:p>
                    <a:p>
                      <a:pPr marL="171450">
                        <a:lnSpc>
                          <a:spcPct val="100000"/>
                        </a:lnSpc>
                      </a:pPr>
                      <a:r>
                        <a:rPr sz="1800" b="1" spc="-5" dirty="0" smtClean="0">
                          <a:solidFill>
                            <a:srgbClr val="0010FF"/>
                          </a:solidFill>
                          <a:latin typeface="Consolas"/>
                          <a:cs typeface="Consolas"/>
                        </a:rPr>
                        <a:t>151</a:t>
                      </a:r>
                      <a:r>
                        <a:rPr sz="1800" b="1" spc="5" dirty="0" smtClean="0">
                          <a:solidFill>
                            <a:srgbClr val="0010FF"/>
                          </a:solidFill>
                          <a:latin typeface="Consolas"/>
                          <a:cs typeface="Consolas"/>
                        </a:rPr>
                        <a:t>6</a:t>
                      </a:r>
                      <a:r>
                        <a:rPr sz="1800" b="1" spc="-5" dirty="0" smtClean="0">
                          <a:solidFill>
                            <a:srgbClr val="0010FF"/>
                          </a:solidFill>
                          <a:latin typeface="Consolas"/>
                          <a:cs typeface="Consolas"/>
                        </a:rPr>
                        <a:t>93</a:t>
                      </a:r>
                      <a:r>
                        <a:rPr sz="1800" b="1" spc="5" dirty="0" smtClean="0">
                          <a:solidFill>
                            <a:srgbClr val="0010FF"/>
                          </a:solidFill>
                          <a:latin typeface="Consolas"/>
                          <a:cs typeface="Consolas"/>
                        </a:rPr>
                        <a:t>9</a:t>
                      </a:r>
                      <a:r>
                        <a:rPr sz="1800" b="1" spc="-5" dirty="0" smtClean="0">
                          <a:solidFill>
                            <a:srgbClr val="0010FF"/>
                          </a:solidFill>
                          <a:latin typeface="Consolas"/>
                          <a:cs typeface="Consolas"/>
                        </a:rPr>
                        <a:t>876</a:t>
                      </a:r>
                      <a:r>
                        <a:rPr sz="1800" b="1" spc="5" dirty="0" smtClean="0">
                          <a:solidFill>
                            <a:srgbClr val="0010FF"/>
                          </a:solidFill>
                          <a:latin typeface="Consolas"/>
                          <a:cs typeface="Consolas"/>
                        </a:rPr>
                        <a:t>.</a:t>
                      </a:r>
                      <a:r>
                        <a:rPr sz="1800" b="1" spc="-5" dirty="0" smtClean="0">
                          <a:solidFill>
                            <a:srgbClr val="0010FF"/>
                          </a:solidFill>
                          <a:latin typeface="Consolas"/>
                          <a:cs typeface="Consolas"/>
                        </a:rPr>
                        <a:t>6022</a:t>
                      </a:r>
                      <a:r>
                        <a:rPr sz="1800" b="1" spc="5" dirty="0" smtClean="0">
                          <a:solidFill>
                            <a:srgbClr val="0010FF"/>
                          </a:solidFill>
                          <a:latin typeface="Consolas"/>
                          <a:cs typeface="Consolas"/>
                        </a:rPr>
                        <a:t>2</a:t>
                      </a:r>
                      <a:r>
                        <a:rPr sz="1800" b="1" spc="-5" dirty="0" smtClean="0">
                          <a:solidFill>
                            <a:srgbClr val="0010FF"/>
                          </a:solidFill>
                          <a:latin typeface="Consolas"/>
                          <a:cs typeface="Consolas"/>
                        </a:rPr>
                        <a:t>82</a:t>
                      </a:r>
                      <a:endParaRPr sz="18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r h="1323595">
                <a:tc>
                  <a:txBody>
                    <a:bodyPr/>
                    <a:lstStyle/>
                    <a:p>
                      <a:pPr algn="ctr">
                        <a:lnSpc>
                          <a:spcPct val="100000"/>
                        </a:lnSpc>
                      </a:pPr>
                      <a:r>
                        <a:rPr sz="2000" dirty="0">
                          <a:latin typeface="微软雅黑"/>
                          <a:cs typeface="微软雅黑"/>
                        </a:rPr>
                        <a:t>c</a:t>
                      </a:r>
                      <a:r>
                        <a:rPr sz="2000" spc="-5" dirty="0">
                          <a:latin typeface="微软雅黑"/>
                          <a:cs typeface="微软雅黑"/>
                        </a:rPr>
                        <a:t>t</a:t>
                      </a:r>
                      <a:r>
                        <a:rPr sz="2000" spc="-10" dirty="0">
                          <a:latin typeface="微软雅黑"/>
                          <a:cs typeface="微软雅黑"/>
                        </a:rPr>
                        <a:t>im</a:t>
                      </a:r>
                      <a:r>
                        <a:rPr sz="2000" dirty="0">
                          <a:latin typeface="微软雅黑"/>
                          <a:cs typeface="微软雅黑"/>
                        </a:rPr>
                        <a:t>e()</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marL="165100">
                        <a:lnSpc>
                          <a:spcPct val="100000"/>
                        </a:lnSpc>
                      </a:pPr>
                      <a:r>
                        <a:rPr lang="en-US" sz="1800" dirty="0" smtClean="0">
                          <a:latin typeface="微软雅黑"/>
                          <a:cs typeface="微软雅黑"/>
                        </a:rPr>
                        <a:t>Gets the current time and represents it in a human-readable manner, returning a string</a:t>
                      </a:r>
                    </a:p>
                    <a:p>
                      <a:pPr marL="165100">
                        <a:lnSpc>
                          <a:spcPct val="100000"/>
                        </a:lnSpc>
                      </a:pPr>
                      <a:r>
                        <a:rPr sz="1800" b="1" spc="-5" dirty="0" smtClean="0">
                          <a:solidFill>
                            <a:srgbClr val="C00000"/>
                          </a:solidFill>
                          <a:latin typeface="Consolas"/>
                          <a:cs typeface="Consolas"/>
                        </a:rPr>
                        <a:t>&gt;&gt;&gt;</a:t>
                      </a:r>
                      <a:r>
                        <a:rPr sz="1800" b="1" spc="-5" dirty="0">
                          <a:latin typeface="Consolas"/>
                          <a:cs typeface="Consolas"/>
                        </a:rPr>
                        <a:t>time.ctime()</a:t>
                      </a:r>
                      <a:endParaRPr sz="1800" dirty="0">
                        <a:latin typeface="Consolas"/>
                        <a:cs typeface="Consolas"/>
                      </a:endParaRPr>
                    </a:p>
                    <a:p>
                      <a:pPr marL="152400">
                        <a:lnSpc>
                          <a:spcPct val="100000"/>
                        </a:lnSpc>
                        <a:spcBef>
                          <a:spcPts val="1295"/>
                        </a:spcBef>
                      </a:pPr>
                      <a:r>
                        <a:rPr sz="1800" b="1" spc="-5" dirty="0">
                          <a:solidFill>
                            <a:srgbClr val="0010FF"/>
                          </a:solidFill>
                          <a:latin typeface="Consolas"/>
                          <a:cs typeface="Consolas"/>
                        </a:rPr>
                        <a:t>'Fr</a:t>
                      </a:r>
                      <a:r>
                        <a:rPr sz="1800" b="1" dirty="0">
                          <a:solidFill>
                            <a:srgbClr val="0010FF"/>
                          </a:solidFill>
                          <a:latin typeface="Consolas"/>
                          <a:cs typeface="Consolas"/>
                        </a:rPr>
                        <a:t>i </a:t>
                      </a:r>
                      <a:r>
                        <a:rPr sz="1800" b="1" spc="-5" dirty="0">
                          <a:solidFill>
                            <a:srgbClr val="0010FF"/>
                          </a:solidFill>
                          <a:latin typeface="Consolas"/>
                          <a:cs typeface="Consolas"/>
                        </a:rPr>
                        <a:t>J</a:t>
                      </a:r>
                      <a:r>
                        <a:rPr sz="1800" b="1" spc="5" dirty="0">
                          <a:solidFill>
                            <a:srgbClr val="0010FF"/>
                          </a:solidFill>
                          <a:latin typeface="Consolas"/>
                          <a:cs typeface="Consolas"/>
                        </a:rPr>
                        <a:t>a</a:t>
                      </a:r>
                      <a:r>
                        <a:rPr sz="1800" b="1" dirty="0">
                          <a:solidFill>
                            <a:srgbClr val="0010FF"/>
                          </a:solidFill>
                          <a:latin typeface="Consolas"/>
                          <a:cs typeface="Consolas"/>
                        </a:rPr>
                        <a:t>n</a:t>
                      </a:r>
                      <a:r>
                        <a:rPr sz="1800" b="1" spc="-15" dirty="0">
                          <a:solidFill>
                            <a:srgbClr val="0010FF"/>
                          </a:solidFill>
                          <a:latin typeface="Consolas"/>
                          <a:cs typeface="Consolas"/>
                        </a:rPr>
                        <a:t> </a:t>
                      </a:r>
                      <a:r>
                        <a:rPr sz="1800" b="1" spc="-5" dirty="0">
                          <a:solidFill>
                            <a:srgbClr val="0010FF"/>
                          </a:solidFill>
                          <a:latin typeface="Consolas"/>
                          <a:cs typeface="Consolas"/>
                        </a:rPr>
                        <a:t>2</a:t>
                      </a:r>
                      <a:r>
                        <a:rPr sz="1800" b="1" dirty="0">
                          <a:solidFill>
                            <a:srgbClr val="0010FF"/>
                          </a:solidFill>
                          <a:latin typeface="Consolas"/>
                          <a:cs typeface="Consolas"/>
                        </a:rPr>
                        <a:t>6 </a:t>
                      </a:r>
                      <a:r>
                        <a:rPr sz="1800" b="1" spc="-5" dirty="0">
                          <a:solidFill>
                            <a:srgbClr val="0010FF"/>
                          </a:solidFill>
                          <a:latin typeface="Consolas"/>
                          <a:cs typeface="Consolas"/>
                        </a:rPr>
                        <a:t>12:</a:t>
                      </a:r>
                      <a:r>
                        <a:rPr sz="1800" b="1" spc="5" dirty="0">
                          <a:solidFill>
                            <a:srgbClr val="0010FF"/>
                          </a:solidFill>
                          <a:latin typeface="Consolas"/>
                          <a:cs typeface="Consolas"/>
                        </a:rPr>
                        <a:t>1</a:t>
                      </a:r>
                      <a:r>
                        <a:rPr sz="1800" b="1" spc="-5" dirty="0">
                          <a:solidFill>
                            <a:srgbClr val="0010FF"/>
                          </a:solidFill>
                          <a:latin typeface="Consolas"/>
                          <a:cs typeface="Consolas"/>
                        </a:rPr>
                        <a:t>1:</a:t>
                      </a:r>
                      <a:r>
                        <a:rPr sz="1800" b="1" spc="5" dirty="0">
                          <a:solidFill>
                            <a:srgbClr val="0010FF"/>
                          </a:solidFill>
                          <a:latin typeface="Consolas"/>
                          <a:cs typeface="Consolas"/>
                        </a:rPr>
                        <a:t>1</a:t>
                      </a:r>
                      <a:r>
                        <a:rPr sz="1800" b="1" dirty="0">
                          <a:solidFill>
                            <a:srgbClr val="0010FF"/>
                          </a:solidFill>
                          <a:latin typeface="Consolas"/>
                          <a:cs typeface="Consolas"/>
                        </a:rPr>
                        <a:t>6</a:t>
                      </a:r>
                      <a:r>
                        <a:rPr sz="1800" b="1" spc="-15" dirty="0">
                          <a:solidFill>
                            <a:srgbClr val="0010FF"/>
                          </a:solidFill>
                          <a:latin typeface="Consolas"/>
                          <a:cs typeface="Consolas"/>
                        </a:rPr>
                        <a:t> </a:t>
                      </a:r>
                      <a:r>
                        <a:rPr sz="1800" b="1" spc="-5" dirty="0">
                          <a:solidFill>
                            <a:srgbClr val="0010FF"/>
                          </a:solidFill>
                          <a:latin typeface="Consolas"/>
                          <a:cs typeface="Consolas"/>
                        </a:rPr>
                        <a:t>2</a:t>
                      </a:r>
                      <a:r>
                        <a:rPr sz="1800" b="1" spc="5" dirty="0">
                          <a:solidFill>
                            <a:srgbClr val="0010FF"/>
                          </a:solidFill>
                          <a:latin typeface="Consolas"/>
                          <a:cs typeface="Consolas"/>
                        </a:rPr>
                        <a:t>0</a:t>
                      </a:r>
                      <a:r>
                        <a:rPr sz="1800" b="1" spc="-5" dirty="0">
                          <a:solidFill>
                            <a:srgbClr val="0010FF"/>
                          </a:solidFill>
                          <a:latin typeface="Consolas"/>
                          <a:cs typeface="Consolas"/>
                        </a:rPr>
                        <a:t>18'</a:t>
                      </a:r>
                      <a:endParaRPr sz="18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2"/>
                  </a:ext>
                </a:extLst>
              </a:tr>
            </a:tbl>
          </a:graphicData>
        </a:graphic>
      </p:graphicFrame>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520700">
              <a:lnSpc>
                <a:spcPct val="100000"/>
              </a:lnSpc>
            </a:pPr>
            <a:r>
              <a:rPr lang="en-US" altLang="zh-CN" sz="3600" b="1" spc="-5" dirty="0">
                <a:latin typeface="微软雅黑"/>
                <a:cs typeface="微软雅黑"/>
              </a:rPr>
              <a:t>Getting Time</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extLst>
              <p:ext uri="{D42A27DB-BD31-4B8C-83A1-F6EECF244321}">
                <p14:modId xmlns:p14="http://schemas.microsoft.com/office/powerpoint/2010/main" val="2787563261"/>
              </p:ext>
            </p:extLst>
          </p:nvPr>
        </p:nvGraphicFramePr>
        <p:xfrm>
          <a:off x="762000" y="1352550"/>
          <a:ext cx="8165704" cy="2592283"/>
        </p:xfrm>
        <a:graphic>
          <a:graphicData uri="http://schemas.openxmlformats.org/drawingml/2006/table">
            <a:tbl>
              <a:tblPr firstRow="1" bandRow="1">
                <a:tableStyleId>{2D5ABB26-0587-4C30-8999-92F81FD0307C}</a:tableStyleId>
              </a:tblPr>
              <a:tblGrid>
                <a:gridCol w="3146747">
                  <a:extLst>
                    <a:ext uri="{9D8B030D-6E8A-4147-A177-3AD203B41FA5}">
                      <a16:colId xmlns="" xmlns:a16="http://schemas.microsoft.com/office/drawing/2014/main" val="20000"/>
                    </a:ext>
                  </a:extLst>
                </a:gridCol>
                <a:gridCol w="5018957">
                  <a:extLst>
                    <a:ext uri="{9D8B030D-6E8A-4147-A177-3AD203B41FA5}">
                      <a16:colId xmlns="" xmlns:a16="http://schemas.microsoft.com/office/drawing/2014/main" val="20001"/>
                    </a:ext>
                  </a:extLst>
                </a:gridCol>
              </a:tblGrid>
              <a:tr h="419747">
                <a:tc>
                  <a:txBody>
                    <a:bodyPr/>
                    <a:lstStyle/>
                    <a:p>
                      <a:pPr algn="ctr">
                        <a:lnSpc>
                          <a:spcPct val="100000"/>
                        </a:lnSpc>
                      </a:pPr>
                      <a:r>
                        <a:rPr lang="en-US" sz="1800" b="1" dirty="0" smtClean="0">
                          <a:latin typeface="微软雅黑"/>
                          <a:cs typeface="微软雅黑"/>
                        </a:rPr>
                        <a:t>function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tc>
                  <a:txBody>
                    <a:bodyPr/>
                    <a:lstStyle/>
                    <a:p>
                      <a:pPr algn="ctr">
                        <a:lnSpc>
                          <a:spcPct val="100000"/>
                        </a:lnSpc>
                      </a:pPr>
                      <a:r>
                        <a:rPr lang="en-US" sz="1800" b="1" dirty="0" smtClean="0">
                          <a:latin typeface="微软雅黑"/>
                          <a:cs typeface="微软雅黑"/>
                        </a:rPr>
                        <a:t>description</a:t>
                      </a:r>
                      <a:endParaRPr sz="1800" dirty="0">
                        <a:latin typeface="微软雅黑"/>
                        <a:cs typeface="微软雅黑"/>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DFDF9"/>
                    </a:solidFill>
                  </a:tcPr>
                </a:tc>
                <a:extLst>
                  <a:ext uri="{0D108BD9-81ED-4DB2-BD59-A6C34878D82A}">
                    <a16:rowId xmlns="" xmlns:a16="http://schemas.microsoft.com/office/drawing/2014/main" val="10000"/>
                  </a:ext>
                </a:extLst>
              </a:tr>
              <a:tr h="2172536">
                <a:tc>
                  <a:txBody>
                    <a:bodyPr/>
                    <a:lstStyle/>
                    <a:p>
                      <a:pPr marL="1015365">
                        <a:lnSpc>
                          <a:spcPct val="100000"/>
                        </a:lnSpc>
                      </a:pPr>
                      <a:r>
                        <a:rPr sz="2000" dirty="0">
                          <a:latin typeface="微软雅黑"/>
                          <a:cs typeface="微软雅黑"/>
                        </a:rPr>
                        <a:t>g</a:t>
                      </a:r>
                      <a:r>
                        <a:rPr sz="2000" spc="-10" dirty="0">
                          <a:latin typeface="微软雅黑"/>
                          <a:cs typeface="微软雅黑"/>
                        </a:rPr>
                        <a:t>m</a:t>
                      </a:r>
                      <a:r>
                        <a:rPr sz="2000" spc="-5" dirty="0">
                          <a:latin typeface="微软雅黑"/>
                          <a:cs typeface="微软雅黑"/>
                        </a:rPr>
                        <a:t>t</a:t>
                      </a:r>
                      <a:r>
                        <a:rPr sz="2000" spc="-10" dirty="0">
                          <a:latin typeface="微软雅黑"/>
                          <a:cs typeface="微软雅黑"/>
                        </a:rPr>
                        <a:t>im</a:t>
                      </a:r>
                      <a:r>
                        <a:rPr sz="2000" spc="5" dirty="0">
                          <a:latin typeface="微软雅黑"/>
                          <a:cs typeface="微软雅黑"/>
                        </a:rPr>
                        <a:t>e</a:t>
                      </a:r>
                      <a:r>
                        <a:rPr sz="2000" dirty="0">
                          <a:latin typeface="微软雅黑"/>
                          <a:cs typeface="微软雅黑"/>
                        </a:rPr>
                        <a:t>()</a:t>
                      </a: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tc>
                  <a:txBody>
                    <a:bodyPr/>
                    <a:lstStyle/>
                    <a:p>
                      <a:pPr marL="171450">
                        <a:lnSpc>
                          <a:spcPct val="100000"/>
                        </a:lnSpc>
                      </a:pPr>
                      <a:r>
                        <a:rPr lang="en-US" sz="1800" dirty="0" smtClean="0">
                          <a:latin typeface="微软雅黑"/>
                          <a:cs typeface="微软雅黑"/>
                        </a:rPr>
                        <a:t>Gets the current time, expressed as a time format that the computer can handle</a:t>
                      </a:r>
                    </a:p>
                    <a:p>
                      <a:pPr marL="171450">
                        <a:lnSpc>
                          <a:spcPct val="100000"/>
                        </a:lnSpc>
                      </a:pPr>
                      <a:r>
                        <a:rPr sz="1800" b="1" spc="-5" dirty="0" smtClean="0">
                          <a:solidFill>
                            <a:srgbClr val="C00000"/>
                          </a:solidFill>
                          <a:latin typeface="Consolas"/>
                          <a:cs typeface="Consolas"/>
                        </a:rPr>
                        <a:t>&gt;&gt;&gt;</a:t>
                      </a:r>
                      <a:r>
                        <a:rPr sz="1800" b="1" spc="-5" dirty="0">
                          <a:latin typeface="Consolas"/>
                          <a:cs typeface="Consolas"/>
                        </a:rPr>
                        <a:t>time.gmtime()</a:t>
                      </a:r>
                      <a:endParaRPr sz="1800" dirty="0">
                        <a:latin typeface="Consolas"/>
                        <a:cs typeface="Consolas"/>
                      </a:endParaRPr>
                    </a:p>
                    <a:p>
                      <a:pPr marL="145415">
                        <a:lnSpc>
                          <a:spcPct val="160000"/>
                        </a:lnSpc>
                        <a:spcBef>
                          <a:spcPts val="55"/>
                        </a:spcBef>
                      </a:pPr>
                      <a:r>
                        <a:rPr sz="1600" b="1" spc="-5" dirty="0">
                          <a:solidFill>
                            <a:srgbClr val="0010FF"/>
                          </a:solidFill>
                          <a:latin typeface="Consolas"/>
                          <a:cs typeface="Consolas"/>
                        </a:rPr>
                        <a:t>time.struct_</a:t>
                      </a:r>
                      <a:r>
                        <a:rPr sz="1600" b="1" spc="-15" dirty="0">
                          <a:solidFill>
                            <a:srgbClr val="0010FF"/>
                          </a:solidFill>
                          <a:latin typeface="Consolas"/>
                          <a:cs typeface="Consolas"/>
                        </a:rPr>
                        <a:t>t</a:t>
                      </a:r>
                      <a:r>
                        <a:rPr sz="1600" b="1" spc="-5" dirty="0">
                          <a:solidFill>
                            <a:srgbClr val="0010FF"/>
                          </a:solidFill>
                          <a:latin typeface="Consolas"/>
                          <a:cs typeface="Consolas"/>
                        </a:rPr>
                        <a:t>ime(tm_year=2</a:t>
                      </a:r>
                      <a:r>
                        <a:rPr sz="1600" b="1" spc="-15" dirty="0">
                          <a:solidFill>
                            <a:srgbClr val="0010FF"/>
                          </a:solidFill>
                          <a:latin typeface="Consolas"/>
                          <a:cs typeface="Consolas"/>
                        </a:rPr>
                        <a:t>0</a:t>
                      </a:r>
                      <a:r>
                        <a:rPr sz="1600" b="1" spc="-5" dirty="0">
                          <a:solidFill>
                            <a:srgbClr val="0010FF"/>
                          </a:solidFill>
                          <a:latin typeface="Consolas"/>
                          <a:cs typeface="Consolas"/>
                        </a:rPr>
                        <a:t>18</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5" dirty="0">
                          <a:solidFill>
                            <a:srgbClr val="0010FF"/>
                          </a:solidFill>
                          <a:latin typeface="Consolas"/>
                          <a:cs typeface="Consolas"/>
                        </a:rPr>
                        <a:t>tm_mon=1, tm_mday=26</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15" dirty="0">
                          <a:solidFill>
                            <a:srgbClr val="0010FF"/>
                          </a:solidFill>
                          <a:latin typeface="Consolas"/>
                          <a:cs typeface="Consolas"/>
                        </a:rPr>
                        <a:t>t</a:t>
                      </a:r>
                      <a:r>
                        <a:rPr sz="1600" b="1" spc="-5" dirty="0">
                          <a:solidFill>
                            <a:srgbClr val="0010FF"/>
                          </a:solidFill>
                          <a:latin typeface="Consolas"/>
                          <a:cs typeface="Consolas"/>
                        </a:rPr>
                        <a:t>m_hour=4</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5" dirty="0">
                          <a:solidFill>
                            <a:srgbClr val="0010FF"/>
                          </a:solidFill>
                          <a:latin typeface="Consolas"/>
                          <a:cs typeface="Consolas"/>
                        </a:rPr>
                        <a:t>tm_</a:t>
                      </a:r>
                      <a:r>
                        <a:rPr sz="1600" b="1" spc="-15" dirty="0">
                          <a:solidFill>
                            <a:srgbClr val="0010FF"/>
                          </a:solidFill>
                          <a:latin typeface="Consolas"/>
                          <a:cs typeface="Consolas"/>
                        </a:rPr>
                        <a:t>m</a:t>
                      </a:r>
                      <a:r>
                        <a:rPr sz="1600" b="1" spc="-5" dirty="0">
                          <a:solidFill>
                            <a:srgbClr val="0010FF"/>
                          </a:solidFill>
                          <a:latin typeface="Consolas"/>
                          <a:cs typeface="Consolas"/>
                        </a:rPr>
                        <a:t>in=11</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5" dirty="0">
                          <a:solidFill>
                            <a:srgbClr val="0010FF"/>
                          </a:solidFill>
                          <a:latin typeface="Consolas"/>
                          <a:cs typeface="Consolas"/>
                        </a:rPr>
                        <a:t>tm_sec</a:t>
                      </a:r>
                      <a:r>
                        <a:rPr sz="1600" b="1" spc="-15" dirty="0">
                          <a:solidFill>
                            <a:srgbClr val="0010FF"/>
                          </a:solidFill>
                          <a:latin typeface="Consolas"/>
                          <a:cs typeface="Consolas"/>
                        </a:rPr>
                        <a:t>=</a:t>
                      </a:r>
                      <a:r>
                        <a:rPr sz="1600" b="1" spc="-5" dirty="0">
                          <a:solidFill>
                            <a:srgbClr val="0010FF"/>
                          </a:solidFill>
                          <a:latin typeface="Consolas"/>
                          <a:cs typeface="Consolas"/>
                        </a:rPr>
                        <a:t>16, tm_wday=4</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5" dirty="0">
                          <a:solidFill>
                            <a:srgbClr val="0010FF"/>
                          </a:solidFill>
                          <a:latin typeface="Consolas"/>
                          <a:cs typeface="Consolas"/>
                        </a:rPr>
                        <a:t>t</a:t>
                      </a:r>
                      <a:r>
                        <a:rPr sz="1600" b="1" spc="-15" dirty="0">
                          <a:solidFill>
                            <a:srgbClr val="0010FF"/>
                          </a:solidFill>
                          <a:latin typeface="Consolas"/>
                          <a:cs typeface="Consolas"/>
                        </a:rPr>
                        <a:t>m</a:t>
                      </a:r>
                      <a:r>
                        <a:rPr sz="1600" b="1" spc="-5" dirty="0">
                          <a:solidFill>
                            <a:srgbClr val="0010FF"/>
                          </a:solidFill>
                          <a:latin typeface="Consolas"/>
                          <a:cs typeface="Consolas"/>
                        </a:rPr>
                        <a:t>_yday=26</a:t>
                      </a:r>
                      <a:r>
                        <a:rPr sz="1600" b="1" dirty="0">
                          <a:solidFill>
                            <a:srgbClr val="0010FF"/>
                          </a:solidFill>
                          <a:latin typeface="Consolas"/>
                          <a:cs typeface="Consolas"/>
                        </a:rPr>
                        <a:t>,</a:t>
                      </a:r>
                      <a:r>
                        <a:rPr sz="1600" b="1" spc="-10" dirty="0">
                          <a:solidFill>
                            <a:srgbClr val="0010FF"/>
                          </a:solidFill>
                          <a:latin typeface="Consolas"/>
                          <a:cs typeface="Consolas"/>
                        </a:rPr>
                        <a:t> </a:t>
                      </a:r>
                      <a:r>
                        <a:rPr sz="1600" b="1" spc="-5" dirty="0">
                          <a:solidFill>
                            <a:srgbClr val="0010FF"/>
                          </a:solidFill>
                          <a:latin typeface="Consolas"/>
                          <a:cs typeface="Consolas"/>
                        </a:rPr>
                        <a:t>tm_</a:t>
                      </a:r>
                      <a:r>
                        <a:rPr sz="1600" b="1" spc="-15" dirty="0">
                          <a:solidFill>
                            <a:srgbClr val="0010FF"/>
                          </a:solidFill>
                          <a:latin typeface="Consolas"/>
                          <a:cs typeface="Consolas"/>
                        </a:rPr>
                        <a:t>i</a:t>
                      </a:r>
                      <a:r>
                        <a:rPr sz="1600" b="1" spc="-5" dirty="0">
                          <a:solidFill>
                            <a:srgbClr val="0010FF"/>
                          </a:solidFill>
                          <a:latin typeface="Consolas"/>
                          <a:cs typeface="Consolas"/>
                        </a:rPr>
                        <a:t>sdst=0)</a:t>
                      </a:r>
                      <a:endParaRPr sz="1600" dirty="0">
                        <a:latin typeface="Consolas"/>
                        <a:cs typeface="Consolas"/>
                      </a:endParaRPr>
                    </a:p>
                  </a:txBody>
                  <a:tcPr marL="0" marR="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5">
                        <a:lumMod val="40000"/>
                        <a:lumOff val="60000"/>
                      </a:schemeClr>
                    </a:solidFill>
                  </a:tcPr>
                </a:tc>
                <a:extLst>
                  <a:ext uri="{0D108BD9-81ED-4DB2-BD59-A6C34878D82A}">
                    <a16:rowId xmlns="" xmlns:a16="http://schemas.microsoft.com/office/drawing/2014/main" val="10001"/>
                  </a:ext>
                </a:extLst>
              </a:tr>
            </a:tbl>
          </a:graphicData>
        </a:graphic>
      </p:graphicFrame>
      <p:sp>
        <p:nvSpPr>
          <p:cNvPr id="5" name="object 5"/>
          <p:cNvSpPr txBox="1">
            <a:spLocks noGrp="1"/>
          </p:cNvSpPr>
          <p:nvPr>
            <p:ph type="title"/>
          </p:nvPr>
        </p:nvSpPr>
        <p:spPr>
          <a:xfrm>
            <a:off x="1028700" y="514350"/>
            <a:ext cx="7200900" cy="492443"/>
          </a:xfrm>
          <a:prstGeom prst="rect">
            <a:avLst/>
          </a:prstGeom>
        </p:spPr>
        <p:txBody>
          <a:bodyPr vert="horz" wrap="square" lIns="0" tIns="0" rIns="0" bIns="0" rtlCol="0">
            <a:spAutoFit/>
          </a:bodyPr>
          <a:lstStyle/>
          <a:p>
            <a:pPr marL="520700">
              <a:lnSpc>
                <a:spcPct val="100000"/>
              </a:lnSpc>
            </a:pPr>
            <a:r>
              <a:rPr lang="en-US" altLang="zh-CN" sz="3200" b="1" spc="-5" dirty="0">
                <a:latin typeface="微软雅黑"/>
                <a:cs typeface="微软雅黑"/>
              </a:rPr>
              <a:t>Getting Time</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08048" y="1059180"/>
            <a:ext cx="4968239" cy="29824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75047" y="3288791"/>
            <a:ext cx="1905" cy="0"/>
          </a:xfrm>
          <a:custGeom>
            <a:avLst/>
            <a:gdLst/>
            <a:ahLst/>
            <a:cxnLst/>
            <a:rect l="l" t="t" r="r" b="b"/>
            <a:pathLst>
              <a:path w="1904">
                <a:moveTo>
                  <a:pt x="0" y="0"/>
                </a:moveTo>
                <a:lnTo>
                  <a:pt x="1524" y="0"/>
                </a:lnTo>
              </a:path>
            </a:pathLst>
          </a:custGeom>
          <a:ln w="3175">
            <a:solidFill>
              <a:srgbClr val="F69220"/>
            </a:solidFill>
          </a:ln>
        </p:spPr>
        <p:txBody>
          <a:bodyPr wrap="square" lIns="0" tIns="0" rIns="0" bIns="0" rtlCol="0"/>
          <a:lstStyle/>
          <a:p>
            <a:endParaRPr/>
          </a:p>
        </p:txBody>
      </p:sp>
      <p:sp>
        <p:nvSpPr>
          <p:cNvPr id="7" name="object 7"/>
          <p:cNvSpPr txBox="1">
            <a:spLocks noGrp="1"/>
          </p:cNvSpPr>
          <p:nvPr>
            <p:ph type="title"/>
          </p:nvPr>
        </p:nvSpPr>
        <p:spPr>
          <a:xfrm>
            <a:off x="2743200" y="2302972"/>
            <a:ext cx="4419600" cy="553998"/>
          </a:xfrm>
          <a:prstGeom prst="rect">
            <a:avLst/>
          </a:prstGeom>
        </p:spPr>
        <p:txBody>
          <a:bodyPr vert="horz" wrap="square" lIns="0" tIns="0" rIns="0" bIns="0" rtlCol="0">
            <a:spAutoFit/>
          </a:bodyPr>
          <a:lstStyle/>
          <a:p>
            <a:pPr marL="12700">
              <a:lnSpc>
                <a:spcPct val="100000"/>
              </a:lnSpc>
            </a:pPr>
            <a:r>
              <a:rPr lang="en-US" altLang="zh-CN" sz="3600" b="1" dirty="0">
                <a:latin typeface="微软雅黑"/>
                <a:cs typeface="微软雅黑"/>
              </a:rPr>
              <a:t>Formatting Time</a:t>
            </a:r>
            <a:endParaRPr spc="-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18261" y="1619763"/>
            <a:ext cx="8449539" cy="3285515"/>
          </a:xfrm>
          <a:prstGeom prst="rect">
            <a:avLst/>
          </a:prstGeom>
        </p:spPr>
        <p:txBody>
          <a:bodyPr vert="horz" wrap="square" lIns="0" tIns="0" rIns="0" bIns="0" rtlCol="0">
            <a:spAutoFit/>
          </a:bodyPr>
          <a:lstStyle/>
          <a:p>
            <a:pPr marL="1971039">
              <a:lnSpc>
                <a:spcPct val="100000"/>
              </a:lnSpc>
            </a:pPr>
            <a:r>
              <a:rPr lang="en-US" sz="2400" b="1" dirty="0" smtClean="0">
                <a:solidFill>
                  <a:srgbClr val="006FC0"/>
                </a:solidFill>
                <a:latin typeface="微软雅黑"/>
                <a:cs typeface="微软雅黑"/>
              </a:rPr>
              <a:t>Show the time in a reasonable way</a:t>
            </a:r>
            <a:endParaRPr sz="2400" dirty="0">
              <a:latin typeface="Times New Roman"/>
              <a:cs typeface="Times New Roman"/>
            </a:endParaRPr>
          </a:p>
          <a:p>
            <a:pPr>
              <a:lnSpc>
                <a:spcPct val="100000"/>
              </a:lnSpc>
              <a:spcBef>
                <a:spcPts val="1"/>
              </a:spcBef>
            </a:pPr>
            <a:endParaRPr sz="195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Formatting: Similar to string formatting, you need to have a display template</a:t>
            </a:r>
            <a:endParaRPr sz="2400" dirty="0">
              <a:latin typeface="微软雅黑"/>
              <a:cs typeface="微软雅黑"/>
            </a:endParaRPr>
          </a:p>
          <a:p>
            <a:pPr>
              <a:lnSpc>
                <a:spcPct val="100000"/>
              </a:lnSpc>
              <a:spcBef>
                <a:spcPts val="5"/>
              </a:spcBef>
            </a:pPr>
            <a:endParaRPr sz="250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lang="en-US" sz="2400" b="1" spc="-5" dirty="0" smtClean="0">
                <a:latin typeface="微软雅黑"/>
                <a:cs typeface="微软雅黑"/>
              </a:rPr>
              <a:t>Presentation templates consist of specific formatting controls</a:t>
            </a:r>
          </a:p>
          <a:p>
            <a:pPr marL="12700">
              <a:lnSpc>
                <a:spcPct val="100000"/>
              </a:lnSpc>
            </a:pPr>
            <a:endParaRPr sz="2500" dirty="0">
              <a:latin typeface="Times New Roman"/>
              <a:cs typeface="Times New Roman"/>
            </a:endParaRPr>
          </a:p>
          <a:p>
            <a:pPr marL="12700">
              <a:lnSpc>
                <a:spcPct val="100000"/>
              </a:lnSpc>
            </a:pPr>
            <a:r>
              <a:rPr sz="2400" spc="-5" dirty="0">
                <a:solidFill>
                  <a:srgbClr val="007EDE"/>
                </a:solidFill>
                <a:latin typeface="微软雅黑"/>
                <a:cs typeface="微软雅黑"/>
              </a:rPr>
              <a:t>- </a:t>
            </a:r>
            <a:r>
              <a:rPr sz="2400" b="1" spc="-5" dirty="0" err="1">
                <a:latin typeface="微软雅黑"/>
                <a:cs typeface="微软雅黑"/>
              </a:rPr>
              <a:t>st</a:t>
            </a:r>
            <a:r>
              <a:rPr sz="2400" b="1" spc="50" dirty="0" err="1">
                <a:latin typeface="微软雅黑"/>
                <a:cs typeface="微软雅黑"/>
              </a:rPr>
              <a:t>r</a:t>
            </a:r>
            <a:r>
              <a:rPr sz="2400" b="1" spc="45" dirty="0" err="1">
                <a:latin typeface="微软雅黑"/>
                <a:cs typeface="微软雅黑"/>
              </a:rPr>
              <a:t>f</a:t>
            </a:r>
            <a:r>
              <a:rPr sz="2400" b="1" dirty="0" err="1">
                <a:latin typeface="微软雅黑"/>
                <a:cs typeface="微软雅黑"/>
              </a:rPr>
              <a:t>t</a:t>
            </a:r>
            <a:r>
              <a:rPr sz="2400" b="1" spc="-5" dirty="0" err="1">
                <a:latin typeface="微软雅黑"/>
                <a:cs typeface="微软雅黑"/>
              </a:rPr>
              <a:t>i</a:t>
            </a:r>
            <a:r>
              <a:rPr sz="2400" b="1" spc="-10" dirty="0" err="1">
                <a:latin typeface="微软雅黑"/>
                <a:cs typeface="微软雅黑"/>
              </a:rPr>
              <a:t>m</a:t>
            </a:r>
            <a:r>
              <a:rPr sz="2400" b="1" spc="-5" dirty="0" err="1">
                <a:latin typeface="微软雅黑"/>
                <a:cs typeface="微软雅黑"/>
              </a:rPr>
              <a:t>e</a:t>
            </a:r>
            <a:r>
              <a:rPr sz="2400" b="1" spc="-5" dirty="0" smtClean="0">
                <a:latin typeface="微软雅黑"/>
                <a:cs typeface="微软雅黑"/>
              </a:rPr>
              <a:t>()</a:t>
            </a:r>
            <a:r>
              <a:rPr lang="en-US" sz="2400" b="1" dirty="0">
                <a:latin typeface="微软雅黑"/>
                <a:cs typeface="微软雅黑"/>
              </a:rPr>
              <a:t> method</a:t>
            </a:r>
            <a:endParaRPr sz="2400" dirty="0">
              <a:latin typeface="微软雅黑"/>
              <a:cs typeface="微软雅黑"/>
            </a:endParaRPr>
          </a:p>
        </p:txBody>
      </p:sp>
      <p:sp>
        <p:nvSpPr>
          <p:cNvPr id="5" name="object 5"/>
          <p:cNvSpPr txBox="1">
            <a:spLocks noGrp="1"/>
          </p:cNvSpPr>
          <p:nvPr>
            <p:ph type="title"/>
          </p:nvPr>
        </p:nvSpPr>
        <p:spPr>
          <a:xfrm>
            <a:off x="1028700" y="514350"/>
            <a:ext cx="7200900" cy="553998"/>
          </a:xfrm>
          <a:prstGeom prst="rect">
            <a:avLst/>
          </a:prstGeom>
        </p:spPr>
        <p:txBody>
          <a:bodyPr vert="horz" wrap="square" lIns="0" tIns="0" rIns="0" bIns="0" rtlCol="0">
            <a:spAutoFit/>
          </a:bodyPr>
          <a:lstStyle/>
          <a:p>
            <a:pPr marL="266065">
              <a:lnSpc>
                <a:spcPct val="100000"/>
              </a:lnSpc>
            </a:pPr>
            <a:r>
              <a:rPr lang="en-US" altLang="zh-CN" sz="3600" b="1" dirty="0">
                <a:latin typeface="微软雅黑"/>
                <a:cs typeface="微软雅黑"/>
              </a:rPr>
              <a:t>Formatting Time</a:t>
            </a:r>
            <a:endParaRPr spc="-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amond(in)">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amond(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amond(in)">
                                      <p:cBhvr>
                                        <p:cTn id="2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TM10001105[[fn=剪切]]</Template>
  <TotalTime>125</TotalTime>
  <Words>681</Words>
  <Application>Microsoft Office PowerPoint</Application>
  <PresentationFormat>全屏显示(16:9)</PresentationFormat>
  <Paragraphs>138</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Crop</vt:lpstr>
      <vt:lpstr>PowerPoint 演示文稿</vt:lpstr>
      <vt:lpstr>Basic concept of Time library </vt:lpstr>
      <vt:lpstr>Time library </vt:lpstr>
      <vt:lpstr>Time library </vt:lpstr>
      <vt:lpstr>Getting Time</vt:lpstr>
      <vt:lpstr>Getting Time</vt:lpstr>
      <vt:lpstr>Getting Time</vt:lpstr>
      <vt:lpstr>Formatting Time</vt:lpstr>
      <vt:lpstr>Formatting Time</vt:lpstr>
      <vt:lpstr>Formatting Time</vt:lpstr>
      <vt:lpstr>Formatting controls</vt:lpstr>
      <vt:lpstr>Formatting controls</vt:lpstr>
      <vt:lpstr>Formatting Time</vt:lpstr>
      <vt:lpstr>Formatting Time</vt:lpstr>
      <vt:lpstr>Timing (Reckon by time)</vt:lpstr>
      <vt:lpstr>Timing (Reckon by time)</vt:lpstr>
      <vt:lpstr>program timing</vt:lpstr>
      <vt:lpstr>program timing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Song</dc:creator>
  <cp:lastModifiedBy>onLyswu</cp:lastModifiedBy>
  <cp:revision>14</cp:revision>
  <dcterms:created xsi:type="dcterms:W3CDTF">2021-11-01T16:32:52Z</dcterms:created>
  <dcterms:modified xsi:type="dcterms:W3CDTF">2022-10-31T11:45:46Z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2019-04-01T00:00:00Z</vt:filetime>
  </property>
  <property fmtid="{D5CDD505-2E9C-101B-9397-08002B2CF9AE}" pid="3" name="Creator">
    <vt:lpwstr>Acrobat PDFMaker 19 PowerPoint 版</vt:lpwstr>
  </property>
  <property fmtid="{D5CDD505-2E9C-101B-9397-08002B2CF9AE}" pid="4" name="LastSaved">
    <vt:filetime>2021-11-01T00:00:00Z</vt:filetime>
  </property>
</Properties>
</file>