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65" r:id="rId3"/>
    <p:sldId id="299" r:id="rId4"/>
    <p:sldId id="300" r:id="rId5"/>
    <p:sldId id="273" r:id="rId6"/>
    <p:sldId id="274" r:id="rId7"/>
    <p:sldId id="262" r:id="rId8"/>
    <p:sldId id="301" r:id="rId9"/>
    <p:sldId id="276" r:id="rId10"/>
    <p:sldId id="263" r:id="rId11"/>
    <p:sldId id="264" r:id="rId12"/>
    <p:sldId id="302" r:id="rId13"/>
    <p:sldId id="303" r:id="rId14"/>
    <p:sldId id="267" r:id="rId15"/>
    <p:sldId id="266" r:id="rId16"/>
    <p:sldId id="269" r:id="rId17"/>
    <p:sldId id="270" r:id="rId18"/>
    <p:sldId id="271" r:id="rId19"/>
    <p:sldId id="272" r:id="rId20"/>
    <p:sldId id="268" r:id="rId21"/>
    <p:sldId id="289" r:id="rId22"/>
    <p:sldId id="290" r:id="rId23"/>
    <p:sldId id="291" r:id="rId24"/>
    <p:sldId id="296" r:id="rId25"/>
    <p:sldId id="304" r:id="rId26"/>
    <p:sldId id="260" r:id="rId27"/>
    <p:sldId id="305" r:id="rId28"/>
    <p:sldId id="306" r:id="rId29"/>
    <p:sldId id="307" r:id="rId30"/>
    <p:sldId id="308" r:id="rId31"/>
    <p:sldId id="309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5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31DB-1024-452F-815E-E970542F8625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CB48-E898-4536-88CE-23F63D78F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88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31DB-1024-452F-815E-E970542F8625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CB48-E898-4536-88CE-23F63D78F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28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31DB-1024-452F-815E-E970542F8625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CB48-E898-4536-88CE-23F63D78F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70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31DB-1024-452F-815E-E970542F8625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CB48-E898-4536-88CE-23F63D78F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94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31DB-1024-452F-815E-E970542F8625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CB48-E898-4536-88CE-23F63D78F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09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31DB-1024-452F-815E-E970542F8625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CB48-E898-4536-88CE-23F63D78F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55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31DB-1024-452F-815E-E970542F8625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CB48-E898-4536-88CE-23F63D78F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83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31DB-1024-452F-815E-E970542F8625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CB48-E898-4536-88CE-23F63D78F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80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31DB-1024-452F-815E-E970542F8625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CB48-E898-4536-88CE-23F63D78F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5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31DB-1024-452F-815E-E970542F8625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CB48-E898-4536-88CE-23F63D78F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54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31DB-1024-452F-815E-E970542F8625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CB48-E898-4536-88CE-23F63D78F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41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D31DB-1024-452F-815E-E970542F8625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CCB48-E898-4536-88CE-23F63D78F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39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dev.mysql.com/doc/refman/8.0/en/create-user.html#create-user-authenticatio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dev.mysql.com/doc/refman/8.0/en/create-role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r>
              <a:rPr lang="zh-CN" altLang="en-US" dirty="0"/>
              <a:t>权限控制</a:t>
            </a:r>
          </a:p>
        </p:txBody>
      </p:sp>
    </p:spTree>
    <p:extLst>
      <p:ext uri="{BB962C8B-B14F-4D97-AF65-F5344CB8AC3E}">
        <p14:creationId xmlns:p14="http://schemas.microsoft.com/office/powerpoint/2010/main" val="1454589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19" y="258618"/>
            <a:ext cx="12056681" cy="635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7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81" y="1625600"/>
            <a:ext cx="11710919" cy="270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66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Grant</a:t>
            </a:r>
            <a:r>
              <a:rPr lang="zh-CN" altLang="en-US" dirty="0"/>
              <a:t>语句：授权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80" y="1825625"/>
            <a:ext cx="4943475" cy="3943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800" y="1825625"/>
            <a:ext cx="5075399" cy="94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78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69" y="493061"/>
            <a:ext cx="10797403" cy="18529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69" y="2939999"/>
            <a:ext cx="10462586" cy="213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2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权限分级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全局层级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数据库层级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表层级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列层级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子程序层级</a:t>
            </a:r>
          </a:p>
        </p:txBody>
      </p:sp>
    </p:spTree>
    <p:extLst>
      <p:ext uri="{BB962C8B-B14F-4D97-AF65-F5344CB8AC3E}">
        <p14:creationId xmlns:p14="http://schemas.microsoft.com/office/powerpoint/2010/main" val="1016479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62399"/>
            <a:ext cx="10515600" cy="1819565"/>
          </a:xfrm>
        </p:spPr>
        <p:txBody>
          <a:bodyPr/>
          <a:lstStyle/>
          <a:p>
            <a:r>
              <a:rPr lang="zh-CN" altLang="en-US" dirty="0"/>
              <a:t>存储在</a:t>
            </a:r>
            <a:r>
              <a:rPr lang="en-US" altLang="zh-CN" dirty="0" err="1"/>
              <a:t>mysql.user</a:t>
            </a:r>
            <a:r>
              <a:rPr lang="zh-CN" altLang="en-US" dirty="0"/>
              <a:t>表中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19" y="1690688"/>
            <a:ext cx="93059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4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数据库层级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62399"/>
            <a:ext cx="10515600" cy="1819565"/>
          </a:xfrm>
        </p:spPr>
        <p:txBody>
          <a:bodyPr/>
          <a:lstStyle/>
          <a:p>
            <a:r>
              <a:rPr lang="zh-CN" altLang="en-US" dirty="0"/>
              <a:t>存储在</a:t>
            </a:r>
            <a:r>
              <a:rPr lang="en-US" altLang="zh-CN" dirty="0" err="1"/>
              <a:t>mysql.db</a:t>
            </a:r>
            <a:r>
              <a:rPr lang="zh-CN" altLang="en-US" dirty="0"/>
              <a:t>和</a:t>
            </a:r>
            <a:r>
              <a:rPr lang="en-US" altLang="zh-CN" dirty="0" err="1"/>
              <a:t>mysql.host</a:t>
            </a:r>
            <a:r>
              <a:rPr lang="zh-CN" altLang="en-US" dirty="0"/>
              <a:t>表中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10885533" cy="159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99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表层级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90109"/>
            <a:ext cx="10515600" cy="2186854"/>
          </a:xfrm>
        </p:spPr>
        <p:txBody>
          <a:bodyPr/>
          <a:lstStyle/>
          <a:p>
            <a:r>
              <a:rPr lang="zh-CN" altLang="en-US" dirty="0"/>
              <a:t>存储在</a:t>
            </a:r>
            <a:r>
              <a:rPr lang="en-US" altLang="zh-CN" dirty="0" err="1"/>
              <a:t>mysql.tables_priv</a:t>
            </a:r>
            <a:r>
              <a:rPr lang="zh-CN" altLang="en-US" dirty="0"/>
              <a:t>表中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40" y="1533670"/>
            <a:ext cx="10394951" cy="220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26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列层级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017818"/>
            <a:ext cx="10515600" cy="1484890"/>
          </a:xfrm>
        </p:spPr>
        <p:txBody>
          <a:bodyPr/>
          <a:lstStyle/>
          <a:p>
            <a:r>
              <a:rPr lang="zh-CN" altLang="en-US" dirty="0"/>
              <a:t>存储在</a:t>
            </a:r>
            <a:r>
              <a:rPr lang="en-US" altLang="zh-CN" dirty="0" err="1"/>
              <a:t>mysql.columns_priv</a:t>
            </a:r>
            <a:r>
              <a:rPr lang="zh-CN" altLang="en-US" dirty="0"/>
              <a:t>表中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22" y="1460500"/>
            <a:ext cx="1175255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7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子程序层级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34691"/>
            <a:ext cx="10515600" cy="2242272"/>
          </a:xfrm>
        </p:spPr>
        <p:txBody>
          <a:bodyPr/>
          <a:lstStyle/>
          <a:p>
            <a:r>
              <a:rPr lang="zh-CN" altLang="en-US" dirty="0"/>
              <a:t>存储在</a:t>
            </a:r>
            <a:r>
              <a:rPr lang="en-US" altLang="zh-CN" dirty="0" err="1"/>
              <a:t>mysql.procs_priv</a:t>
            </a:r>
            <a:r>
              <a:rPr lang="zh-CN" altLang="en-US" dirty="0"/>
              <a:t>表中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14" y="1518083"/>
            <a:ext cx="11812771" cy="198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0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5619"/>
            <a:ext cx="10515600" cy="922338"/>
          </a:xfrm>
        </p:spPr>
        <p:txBody>
          <a:bodyPr/>
          <a:lstStyle/>
          <a:p>
            <a:r>
              <a:rPr lang="zh-CN" altLang="en-US" dirty="0"/>
              <a:t>创建用户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25" y="859411"/>
            <a:ext cx="5743575" cy="4191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914" y="997957"/>
            <a:ext cx="4458086" cy="496867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8200" y="6116638"/>
            <a:ext cx="1033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https://dev.mysql.com/doc/refman/8.0/en/create-user.html#create-user-authentication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596" y="5067390"/>
            <a:ext cx="4831499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07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r>
              <a:rPr lang="zh-CN" altLang="en-US" dirty="0"/>
              <a:t>权限表的验证过程为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先从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表中的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Host,User,Password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个字段中判断连接的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、用户名、密码是否存在，存在则通过验证。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通过身份认证后，进行权限分配，按照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tables_priv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columns_priv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mysql.procs_priv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的顺序进行验证。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即先检查全局权限表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，如果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中对应的权限为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，则此用户对所有数据库的权限都为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，将不再检查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tables_priv,columns_priv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，则到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表中检查此用户对应的具体数据库，并得到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的权限；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，则检查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tables_priv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中此数据库对应的具体表，取得表中的权限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，以此类推。</a:t>
            </a:r>
          </a:p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587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7CF4A-A8F5-4243-A354-41AA96656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查看</a:t>
            </a:r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用户权限</a:t>
            </a:r>
            <a:b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078D6-046F-403C-9374-109672556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、查看所有用户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SELECT </a:t>
            </a:r>
            <a:r>
              <a:rPr lang="en-US" altLang="zh-CN" b="0" i="0" dirty="0" err="1">
                <a:solidFill>
                  <a:srgbClr val="555666"/>
                </a:solidFill>
                <a:effectLst/>
                <a:latin typeface="-apple-system"/>
              </a:rPr>
              <a:t>user,host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 FROM </a:t>
            </a:r>
            <a:r>
              <a:rPr lang="en-US" altLang="zh-CN" b="0" i="0" dirty="0" err="1">
                <a:solidFill>
                  <a:srgbClr val="555666"/>
                </a:solidFill>
                <a:effectLst/>
                <a:latin typeface="-apple-system"/>
              </a:rPr>
              <a:t>mysql.user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;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D5A2D0-5A41-4798-B9BD-4584B0FB7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44" y="3196913"/>
            <a:ext cx="45243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66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72464-CC8D-4A16-A1FB-1C293B4F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查看单个用户所有情况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350B1-440C-4CB7-8AC2-F3DE5D0A2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5272" cy="4351338"/>
          </a:xfrm>
        </p:spPr>
        <p:txBody>
          <a:bodyPr/>
          <a:lstStyle/>
          <a:p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SELECT * FROM </a:t>
            </a:r>
            <a:r>
              <a:rPr lang="en-US" altLang="zh-CN" b="0" i="0" dirty="0" err="1">
                <a:solidFill>
                  <a:srgbClr val="555666"/>
                </a:solidFill>
                <a:effectLst/>
                <a:latin typeface="-apple-system"/>
              </a:rPr>
              <a:t>mysql.user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 WHERE user=‘root’\G</a:t>
            </a:r>
          </a:p>
          <a:p>
            <a:br>
              <a:rPr lang="en-US" altLang="zh-CN" dirty="0"/>
            </a:b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\g 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相当于 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’;’ 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\G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使每个字段打印到单独的行，也有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’;’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的作用</a:t>
            </a:r>
            <a:endParaRPr lang="zh-CN" altLang="en-US" dirty="0"/>
          </a:p>
        </p:txBody>
      </p:sp>
      <p:sp>
        <p:nvSpPr>
          <p:cNvPr id="6" name="AutoShape 2" descr="在这里插入图片描述">
            <a:extLst>
              <a:ext uri="{FF2B5EF4-FFF2-40B4-BE49-F238E27FC236}">
                <a16:creationId xmlns:a16="http://schemas.microsoft.com/office/drawing/2014/main" id="{6ACF3EFF-F5B1-4F8A-A806-E51554089D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20E83D-E248-4B47-A4C8-280E3EEF7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528" y="1359285"/>
            <a:ext cx="5762773" cy="44442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250847D-3EB3-4A90-8977-EA86530D8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4" y="5884977"/>
            <a:ext cx="83629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81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2C646-F6F2-4113-ABCB-DD9D33BE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F749E1-6842-4E73-B23C-01AA81F00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BE2868-1B46-4B49-BC48-6F1AC2746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38100"/>
            <a:ext cx="11201400" cy="6819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11AC81F-5976-4635-A3E2-38B9ADC99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936" y="56954"/>
            <a:ext cx="2019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86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B30AB-AD1C-4869-8596-BE5A5D40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查看权限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9FE0B-31EB-42B9-AFE1-3B9EC452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看自己的权限：</a:t>
            </a:r>
            <a:r>
              <a:rPr lang="en-US" altLang="zh-CN" dirty="0" err="1"/>
              <a:t>mysql</a:t>
            </a:r>
            <a:r>
              <a:rPr lang="en-US" altLang="zh-CN" dirty="0"/>
              <a:t>&gt; SHOW GRANTS\G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看别人的权限：</a:t>
            </a:r>
            <a:r>
              <a:rPr lang="en-US" altLang="zh-CN" dirty="0" err="1"/>
              <a:t>mysql</a:t>
            </a:r>
            <a:r>
              <a:rPr lang="en-US" altLang="zh-CN" dirty="0"/>
              <a:t>&gt; SHOW GRANTS FOR </a:t>
            </a:r>
            <a:r>
              <a:rPr lang="en-US" altLang="zh-CN" dirty="0" err="1"/>
              <a:t>tom@'localhost</a:t>
            </a:r>
            <a:r>
              <a:rPr lang="en-US" altLang="zh-CN" dirty="0"/>
              <a:t>'\G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4FD655-8466-44DA-8904-81637F78D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302" y="2497072"/>
            <a:ext cx="8153400" cy="6572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7D8102-3513-4DF7-9FC1-BE61E1533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299" y="4572637"/>
            <a:ext cx="71247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71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角色、用户授权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9" y="1690688"/>
            <a:ext cx="10979820" cy="10321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64" y="2930278"/>
            <a:ext cx="8883300" cy="285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94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Revoke</a:t>
            </a:r>
            <a:r>
              <a:rPr lang="zh-CN" altLang="en-US" dirty="0"/>
              <a:t>语句：收回权限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48" y="1526309"/>
            <a:ext cx="73437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33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99" y="1066417"/>
            <a:ext cx="11355726" cy="175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53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查询权限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13906"/>
            <a:ext cx="9022334" cy="24435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00" y="1401170"/>
            <a:ext cx="6408054" cy="220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07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744" y="1607528"/>
            <a:ext cx="10227565" cy="14449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0" y="3787670"/>
            <a:ext cx="11309243" cy="141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63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PASSWORD</a:t>
            </a:r>
            <a:r>
              <a:rPr lang="zh-CN" altLang="en-US" dirty="0"/>
              <a:t>：用于指定散列口令，即若使用明文设置口令，则需忽略</a:t>
            </a:r>
            <a:r>
              <a:rPr lang="en-US" altLang="zh-CN" dirty="0"/>
              <a:t>PASSWORD</a:t>
            </a:r>
            <a:r>
              <a:rPr lang="zh-CN" altLang="en-US" dirty="0"/>
              <a:t>关键字；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若不想以明文设置口令，且知道 </a:t>
            </a:r>
            <a:r>
              <a:rPr lang="en-US" altLang="zh-CN" dirty="0"/>
              <a:t>PASSWORD() </a:t>
            </a:r>
            <a:r>
              <a:rPr lang="zh-CN" altLang="en-US" dirty="0"/>
              <a:t>函数返回给密码的散列值，则可以在口令设置语句中指定此散列值，但需要加上关键字</a:t>
            </a:r>
            <a:r>
              <a:rPr lang="en-US" altLang="zh-CN" dirty="0"/>
              <a:t>PASSWORD</a:t>
            </a:r>
            <a:r>
              <a:rPr lang="zh-CN" altLang="en-US"/>
              <a:t>。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创建用户账号，格式为 </a:t>
            </a:r>
            <a:r>
              <a:rPr lang="en-US" altLang="zh-CN" dirty="0"/>
              <a:t>'user_name'@'</a:t>
            </a:r>
            <a:r>
              <a:rPr lang="en-US" altLang="zh-CN" dirty="0" err="1"/>
              <a:t>host_name</a:t>
            </a:r>
            <a:r>
              <a:rPr lang="en-US" altLang="zh-CN" dirty="0"/>
              <a:t>’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user_name</a:t>
            </a:r>
            <a:r>
              <a:rPr lang="zh-CN" altLang="en-US" dirty="0"/>
              <a:t>是用户名，</a:t>
            </a:r>
            <a:r>
              <a:rPr lang="en-US" altLang="zh-CN" dirty="0" err="1"/>
              <a:t>host_name</a:t>
            </a:r>
            <a:r>
              <a:rPr lang="zh-CN" altLang="en-US" dirty="0"/>
              <a:t>为主机名，即用户连接 </a:t>
            </a:r>
            <a:r>
              <a:rPr lang="en-US" altLang="zh-CN" dirty="0"/>
              <a:t>MySQL </a:t>
            </a:r>
            <a:r>
              <a:rPr lang="zh-CN" altLang="en-US" dirty="0"/>
              <a:t>时所在主机的名字。</a:t>
            </a:r>
            <a:endParaRPr lang="en-US" altLang="zh-CN" dirty="0"/>
          </a:p>
          <a:p>
            <a:r>
              <a:rPr lang="zh-CN" altLang="en-US" dirty="0"/>
              <a:t>若在创建的过程中，只给出了账户的用户名，而没指定主机名，则主机名默认为“</a:t>
            </a:r>
            <a:r>
              <a:rPr lang="en-US" altLang="zh-CN" dirty="0"/>
              <a:t>%</a:t>
            </a:r>
            <a:r>
              <a:rPr lang="zh-CN" altLang="en-US" dirty="0"/>
              <a:t>”，表示一组主机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602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8891" y="587952"/>
            <a:ext cx="10515600" cy="4351338"/>
          </a:xfrm>
        </p:spPr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 err="1"/>
              <a:t>yy_test</a:t>
            </a:r>
            <a:r>
              <a:rPr lang="zh-CN" altLang="en-US" dirty="0"/>
              <a:t>用户连接数据库</a:t>
            </a:r>
            <a:endParaRPr lang="en-US" altLang="zh-CN" dirty="0"/>
          </a:p>
          <a:p>
            <a:r>
              <a:rPr lang="zh-CN" altLang="en-US" dirty="0"/>
              <a:t>连接</a:t>
            </a:r>
            <a:r>
              <a:rPr lang="en-US" altLang="zh-CN" dirty="0" err="1"/>
              <a:t>mysql</a:t>
            </a:r>
            <a:r>
              <a:rPr lang="zh-CN" altLang="en-US" dirty="0"/>
              <a:t>服务器：</a:t>
            </a:r>
            <a:r>
              <a:rPr lang="en-US" altLang="zh-CN" b="1" dirty="0" err="1"/>
              <a:t>mysql</a:t>
            </a:r>
            <a:r>
              <a:rPr lang="en-US" altLang="zh-CN" b="1" dirty="0"/>
              <a:t> -u root -p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82" y="1820218"/>
            <a:ext cx="6035563" cy="35131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353" y="1820218"/>
            <a:ext cx="4808637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41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创建用户、角色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对用户和角色授权，收回权限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验证权限管理是否起作用</a:t>
            </a:r>
          </a:p>
        </p:txBody>
      </p:sp>
    </p:spTree>
    <p:extLst>
      <p:ext uri="{BB962C8B-B14F-4D97-AF65-F5344CB8AC3E}">
        <p14:creationId xmlns:p14="http://schemas.microsoft.com/office/powerpoint/2010/main" val="269048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CREATE USER </a:t>
            </a:r>
            <a:r>
              <a:rPr lang="zh-CN" altLang="en-US" dirty="0"/>
              <a:t>注意以下几点：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如果使用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CREATE USER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语句时没有为用户指定口令，那么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MySQL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允许该用户可以不使用口令登录系统，然而从安全的角度而言，不推荐这种做法。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使用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CREATE USER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语句必须拥有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MySQL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数据库的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INSERT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权限或全局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CREATE USER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权限。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使用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CREATE USER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语句创建一个用户账号后，会在系统自身的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MySQL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数据库的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user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表中添加一条新记录。若创建的账户已经存在，则语句执行时会出现错误。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新创建的用户拥有的权限很少。他们可以登录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，只允许进行不需要权限的操作，如使用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SHOW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语句查询所有存储引擎和字符集的列表等。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如果两个用户具有相同的用户名和不同的主机名，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MySQL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会将他们视为不同的用户，并允许为这两个用户分配不同的权限集合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515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37" y="394019"/>
            <a:ext cx="9229731" cy="11115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75" y="1968484"/>
            <a:ext cx="9047780" cy="391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5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删除用户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254514" cy="12065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7260"/>
            <a:ext cx="6227618" cy="115042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A37344F-DC45-44A1-BA95-FA2B08E791B3}"/>
              </a:ext>
            </a:extLst>
          </p:cNvPr>
          <p:cNvSpPr txBox="1"/>
          <p:nvPr/>
        </p:nvSpPr>
        <p:spPr>
          <a:xfrm>
            <a:off x="904795" y="4377092"/>
            <a:ext cx="6094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方法二：</a:t>
            </a:r>
            <a:r>
              <a:rPr lang="en-US" altLang="zh-CN" dirty="0"/>
              <a:t>DELETE</a:t>
            </a:r>
            <a:r>
              <a:rPr lang="zh-CN" altLang="en-US" dirty="0"/>
              <a:t>语句删除</a:t>
            </a:r>
            <a:endParaRPr lang="en-US" altLang="zh-CN" dirty="0"/>
          </a:p>
          <a:p>
            <a:r>
              <a:rPr lang="en-US" altLang="zh-CN" dirty="0"/>
              <a:t>DELETE FROM </a:t>
            </a:r>
            <a:r>
              <a:rPr lang="en-US" altLang="zh-CN" dirty="0" err="1"/>
              <a:t>mysql.user</a:t>
            </a:r>
            <a:r>
              <a:rPr lang="en-US" altLang="zh-CN" dirty="0"/>
              <a:t>  </a:t>
            </a:r>
          </a:p>
          <a:p>
            <a:pPr marL="0" indent="0">
              <a:buNone/>
            </a:pPr>
            <a:r>
              <a:rPr lang="en-US" altLang="zh-CN" dirty="0"/>
              <a:t>  WHERE user='tom' AND host='localhost’;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更新授权表：    </a:t>
            </a:r>
            <a:r>
              <a:rPr lang="en-US" altLang="zh-CN" dirty="0"/>
              <a:t>FLUSH PRIVILEGES;</a:t>
            </a:r>
          </a:p>
        </p:txBody>
      </p:sp>
    </p:spTree>
    <p:extLst>
      <p:ext uri="{BB962C8B-B14F-4D97-AF65-F5344CB8AC3E}">
        <p14:creationId xmlns:p14="http://schemas.microsoft.com/office/powerpoint/2010/main" val="1872915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891" y="217344"/>
            <a:ext cx="10515600" cy="55851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权限管理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8890" y="1025236"/>
            <a:ext cx="11169073" cy="55602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对登录到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的用户进行权限验证。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所有用户的权限都存储在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的权限表中，不合理的权限规划会给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服务器带来安全隐患。     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权限系统可验证连接到一台给定主机的用户，并且赋予该用户在各类权限。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账户权限信息被存储在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数据库的 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user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tables_priv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column_priv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procs_priv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表中。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启动时，服务器将这些数据库表中的权限信息的内容读入内存。    </a:t>
            </a:r>
          </a:p>
        </p:txBody>
      </p:sp>
    </p:spTree>
    <p:extLst>
      <p:ext uri="{BB962C8B-B14F-4D97-AF65-F5344CB8AC3E}">
        <p14:creationId xmlns:p14="http://schemas.microsoft.com/office/powerpoint/2010/main" val="99460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2513"/>
            <a:ext cx="10515600" cy="979488"/>
          </a:xfrm>
        </p:spPr>
        <p:txBody>
          <a:bodyPr/>
          <a:lstStyle/>
          <a:p>
            <a:r>
              <a:rPr lang="zh-CN" altLang="en-US" dirty="0"/>
              <a:t>创建角色 删除角色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80" y="2379083"/>
            <a:ext cx="7722485" cy="9951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80" y="3446165"/>
            <a:ext cx="7051800" cy="1258792"/>
          </a:xfrm>
          <a:prstGeom prst="rect">
            <a:avLst/>
          </a:prstGeom>
        </p:spPr>
      </p:pic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04278" y="1517309"/>
            <a:ext cx="10515600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  <a:hlinkClick r:id="rId4" tooltip="13.7.1.2 CREATE ROLE Statement"/>
              </a:rPr>
              <a:t>CREATE ROLE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Open Sans"/>
              </a:rPr>
              <a:t> creates one or more roles, which are named collections of privileges.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570" y="5169798"/>
            <a:ext cx="7448229" cy="110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6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ages2018.cnblogs.com/blog/1479220/201809/1479220-20180911160815293-9072978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908" y="112999"/>
            <a:ext cx="5516419" cy="665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193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872</Words>
  <Application>Microsoft Office PowerPoint</Application>
  <PresentationFormat>宽屏</PresentationFormat>
  <Paragraphs>80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-apple-system</vt:lpstr>
      <vt:lpstr>PingFang SC</vt:lpstr>
      <vt:lpstr>宋体</vt:lpstr>
      <vt:lpstr>Arial</vt:lpstr>
      <vt:lpstr>Calibri</vt:lpstr>
      <vt:lpstr>Calibri Light</vt:lpstr>
      <vt:lpstr>Courier New</vt:lpstr>
      <vt:lpstr>Open Sans</vt:lpstr>
      <vt:lpstr>Times New Roman</vt:lpstr>
      <vt:lpstr>Office 主题</vt:lpstr>
      <vt:lpstr>Mysql权限控制</vt:lpstr>
      <vt:lpstr>创建用户</vt:lpstr>
      <vt:lpstr>PowerPoint 演示文稿</vt:lpstr>
      <vt:lpstr>CREATE USER 注意以下几点：</vt:lpstr>
      <vt:lpstr>PowerPoint 演示文稿</vt:lpstr>
      <vt:lpstr>删除用户</vt:lpstr>
      <vt:lpstr>权限管理</vt:lpstr>
      <vt:lpstr>创建角色 删除角色</vt:lpstr>
      <vt:lpstr>PowerPoint 演示文稿</vt:lpstr>
      <vt:lpstr>PowerPoint 演示文稿</vt:lpstr>
      <vt:lpstr>PowerPoint 演示文稿</vt:lpstr>
      <vt:lpstr>Grant语句：授权</vt:lpstr>
      <vt:lpstr>PowerPoint 演示文稿</vt:lpstr>
      <vt:lpstr>权限分级</vt:lpstr>
      <vt:lpstr>全局权限</vt:lpstr>
      <vt:lpstr>数据库层级</vt:lpstr>
      <vt:lpstr>表层级</vt:lpstr>
      <vt:lpstr>列层级</vt:lpstr>
      <vt:lpstr>子程序层级</vt:lpstr>
      <vt:lpstr>mysql权限表的验证过程为</vt:lpstr>
      <vt:lpstr>查看用户权限 </vt:lpstr>
      <vt:lpstr>2 查看单个用户所有情况</vt:lpstr>
      <vt:lpstr>PowerPoint 演示文稿</vt:lpstr>
      <vt:lpstr>查看权限</vt:lpstr>
      <vt:lpstr>角色、用户授权</vt:lpstr>
      <vt:lpstr>Revoke语句：收回权限</vt:lpstr>
      <vt:lpstr>PowerPoint 演示文稿</vt:lpstr>
      <vt:lpstr>查询权限</vt:lpstr>
      <vt:lpstr>示例</vt:lpstr>
      <vt:lpstr>PowerPoint 演示文稿</vt:lpstr>
      <vt:lpstr>练习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完整性约束</dc:title>
  <dc:creator>CCC</dc:creator>
  <cp:lastModifiedBy>Administrator</cp:lastModifiedBy>
  <cp:revision>69</cp:revision>
  <dcterms:created xsi:type="dcterms:W3CDTF">2018-05-23T02:37:21Z</dcterms:created>
  <dcterms:modified xsi:type="dcterms:W3CDTF">2024-04-15T04:40:10Z</dcterms:modified>
</cp:coreProperties>
</file>