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5"/>
    <p:restoredTop sz="80577" autoAdjust="0"/>
  </p:normalViewPr>
  <p:slideViewPr>
    <p:cSldViewPr snapToGrid="0" snapToObjects="1">
      <p:cViewPr varScale="1">
        <p:scale>
          <a:sx n="41" d="100"/>
          <a:sy n="41" d="100"/>
        </p:scale>
        <p:origin x="1196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jp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15</a:t>
            </a:r>
            <a:endParaRPr lang="en-US" sz="48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603500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quzehui@swu.edu.cn</a:t>
            </a:r>
            <a:r>
              <a:rPr lang="en-US" sz="3000" i="0" u="none" strike="noStrike" cap="none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'quzehui@swu.edu.cn’]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quzehui@swu.edu.cn</a:t>
            </a:r>
            <a:r>
              <a:rPr lang="en-US" sz="3000" i="0" u="none" strike="noStrike" cap="none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48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-US" sz="48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8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4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'quzehui@swu.edu.cn']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(\S+@\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S+)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quzehui@swu.edu.cn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Parsing Examples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2008'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swu.edu.cn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600" i="0" u="none" strike="noStrike" cap="none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3564188" y="871994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6493141" y="856496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flipH="1" flipV="1">
            <a:off x="3549111" y="1615315"/>
            <a:ext cx="149399" cy="269880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6772540" y="1516895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3887490" y="2427287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quzehui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', 'swu.edu.cn']</a:t>
            </a:r>
            <a:endParaRPr lang="en-US" sz="2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email.split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6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quzehui@swu.edu.cn</a:t>
            </a:r>
            <a:endParaRPr lang="en-US" sz="2600" i="0" u="none" strike="noStrike" cap="none" dirty="0">
              <a:solidFill>
                <a:srgbClr val="FF0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swu.edu.cn'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48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'swu.edu.cn']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'swu.edu.cn']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'swu.edu.cn']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'swu.edu.cn']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'swu.edu.cn']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quzehui@swu.edu.cn Sat Jan  5 09:14:16 2008'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'swu.edu.cn']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</a:t>
            </a:r>
            <a:r>
              <a:rPr lang="en-US" sz="57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57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57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'swu.edu.cn']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quzehui@swu.edu.cn Sat Jan  5 09:14:16 2008</a:t>
            </a:r>
            <a:endParaRPr lang="en-US"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]+</a:t>
            </a:r>
            <a:r>
              <a:rPr lang="en-US" sz="57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'swu.edu.cn']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quzehui@swu.edu.cn Sat Jan  5 09:14:16 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continue</a:t>
            </a:r>
            <a:endParaRPr lang="en-US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float(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numlist.append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 max(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-US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'We just received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en-US" sz="49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en-US" sz="49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Translations </a:t>
            </a:r>
            <a:r>
              <a:rPr lang="en-US" sz="1800" dirty="0" smtClean="0">
                <a:solidFill>
                  <a:srgbClr val="FFFFFF"/>
                </a:solidFill>
              </a:rPr>
              <a:t>here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FFFFFF"/>
                </a:solidFill>
              </a:rPr>
              <a:t>Zehui</a:t>
            </a:r>
            <a:r>
              <a:rPr lang="en-US" altLang="zh-CN" sz="1800" dirty="0" smtClean="0">
                <a:solidFill>
                  <a:srgbClr val="FFFFFF"/>
                </a:solidFill>
              </a:rPr>
              <a:t> Qu from SWU modified copy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“Find” </a:t>
            </a: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or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“Search”</a:t>
            </a:r>
            <a:endParaRPr lang="en-US" sz="3800" u="none" strike="noStrike" cap="none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xkcd.com/208/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beginning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any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any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non-whitespace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Matches a single character in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Matches a single character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not 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set of characters can include a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endParaRPr lang="en-US" sz="3600" u="none" strike="noStrike" cap="none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extract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portions of a string that match your regular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expression,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 dirty="0" err="1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MIT6_0001F16_Lec2</Template>
  <TotalTime>4192</TotalTime>
  <Words>1913</Words>
  <Application>Microsoft Office PowerPoint</Application>
  <PresentationFormat>自定义</PresentationFormat>
  <Paragraphs>298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 Regular</vt:lpstr>
      <vt:lpstr>Cabin</vt:lpstr>
      <vt:lpstr>Courier</vt:lpstr>
      <vt:lpstr>Gill Sans</vt:lpstr>
      <vt:lpstr>ヒラギノ角ゴ ProN W3</vt:lpstr>
      <vt:lpstr>Arial</vt:lpstr>
      <vt:lpstr>Courier New</vt:lpstr>
      <vt:lpstr>Title &amp; Subtitle</vt:lpstr>
      <vt:lpstr>Regular Expressions</vt:lpstr>
      <vt:lpstr>Regular Expressions</vt:lpstr>
      <vt:lpstr>Regular Expressions</vt:lpstr>
      <vt:lpstr>PowerPoint 演示文稿</vt:lpstr>
      <vt:lpstr>Understanding Regular Expressions</vt:lpstr>
      <vt:lpstr>PowerPoint 演示文稿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String Parsing Examples…</vt:lpstr>
      <vt:lpstr>PowerPoint 演示文稿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onLyswu</dc:creator>
  <cp:lastModifiedBy>onLyswu</cp:lastModifiedBy>
  <cp:revision>65</cp:revision>
  <dcterms:modified xsi:type="dcterms:W3CDTF">2022-11-24T10:42:15Z</dcterms:modified>
</cp:coreProperties>
</file>