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2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2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6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2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1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0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8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9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8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A73C-3755-446F-8825-2C146827296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32B2-93B3-4255-8225-21CF0B2A0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期末机考题型说明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8962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一、判断题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Mark True (T) or False (F) for each statement (20%, 2 points×10):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0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二、选择题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单项选择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multiple choice questions.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single selection questions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</a:t>
            </a:r>
            <a:r>
              <a:rPr lang="en-US" altLang="zh-CN" b="1" dirty="0"/>
              <a:t>(20%, 2 points×10):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62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en-US" b="1" dirty="0" smtClean="0"/>
              <a:t>、程序填空题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According to the requirements of the questions, fill the blanks by the </a:t>
            </a:r>
            <a:r>
              <a:rPr lang="en-US" altLang="zh-CN" b="1" dirty="0" smtClean="0"/>
              <a:t>appropriate codes). (20%, </a:t>
            </a:r>
            <a:r>
              <a:rPr lang="en-US" altLang="zh-CN" b="1" dirty="0" smtClean="0"/>
              <a:t>4 </a:t>
            </a:r>
            <a:r>
              <a:rPr lang="en-US" altLang="zh-CN" b="1" dirty="0" smtClean="0"/>
              <a:t>points×5):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2048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四、简答题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short-answer questions</a:t>
            </a:r>
            <a:endParaRPr lang="en-US" altLang="zh-CN" b="1" dirty="0" smtClean="0"/>
          </a:p>
          <a:p>
            <a:pPr lvl="1"/>
            <a:r>
              <a:rPr lang="en-US" altLang="zh-CN" sz="2000" b="1" dirty="0"/>
              <a:t>Describe the functionality of the code. </a:t>
            </a:r>
            <a:r>
              <a:rPr lang="en-US" altLang="zh-CN" sz="2000" b="1" dirty="0"/>
              <a:t>(10%, </a:t>
            </a:r>
            <a:r>
              <a:rPr lang="en-US" altLang="zh-CN" sz="2000" b="1" dirty="0" smtClean="0"/>
              <a:t>5 points×2):</a:t>
            </a:r>
            <a:endParaRPr lang="zh-CN" altLang="en-US" sz="2000" b="1" dirty="0"/>
          </a:p>
          <a:p>
            <a:pPr marL="685800" lvl="2">
              <a:spcBef>
                <a:spcPts val="1000"/>
              </a:spcBef>
            </a:pPr>
            <a:r>
              <a:rPr lang="en-US" altLang="zh-CN" b="1" dirty="0" smtClean="0"/>
              <a:t>Analyze the time complexity of the code</a:t>
            </a:r>
            <a:r>
              <a:rPr lang="en-US" altLang="zh-CN" b="1" dirty="0" smtClean="0"/>
              <a:t>. (10%, 5 points×2):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906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五、编程题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altLang="zh-CN" b="1" dirty="0"/>
              <a:t>Write a program </a:t>
            </a:r>
            <a:r>
              <a:rPr lang="en-US" altLang="zh-CN" b="1" dirty="0" smtClean="0"/>
              <a:t>to Write a program to meet the requirements of the questions.</a:t>
            </a:r>
            <a:r>
              <a:rPr lang="en-US" altLang="zh-CN" b="1" dirty="0" smtClean="0"/>
              <a:t> (10%, 10 points×2):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646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134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期末机考题型说明</vt:lpstr>
      <vt:lpstr>一、判断题</vt:lpstr>
      <vt:lpstr>二、选择题(单项选择)</vt:lpstr>
      <vt:lpstr>三、程序填空题</vt:lpstr>
      <vt:lpstr>四、简答题</vt:lpstr>
      <vt:lpstr>五、编程题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机考题型说明</dc:title>
  <dc:creator>hui</dc:creator>
  <cp:lastModifiedBy>hui</cp:lastModifiedBy>
  <cp:revision>13</cp:revision>
  <dcterms:created xsi:type="dcterms:W3CDTF">2022-11-29T12:51:57Z</dcterms:created>
  <dcterms:modified xsi:type="dcterms:W3CDTF">2022-11-30T08:45:05Z</dcterms:modified>
</cp:coreProperties>
</file>