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341" r:id="rId2"/>
    <p:sldId id="699" r:id="rId3"/>
    <p:sldId id="631" r:id="rId4"/>
    <p:sldId id="644" r:id="rId5"/>
    <p:sldId id="643" r:id="rId6"/>
    <p:sldId id="642" r:id="rId7"/>
    <p:sldId id="645" r:id="rId8"/>
    <p:sldId id="646" r:id="rId9"/>
    <p:sldId id="647" r:id="rId10"/>
    <p:sldId id="648" r:id="rId11"/>
    <p:sldId id="649" r:id="rId12"/>
    <p:sldId id="650" r:id="rId13"/>
    <p:sldId id="651" r:id="rId14"/>
    <p:sldId id="652" r:id="rId15"/>
    <p:sldId id="653" r:id="rId16"/>
    <p:sldId id="654" r:id="rId17"/>
    <p:sldId id="655" r:id="rId18"/>
    <p:sldId id="656" r:id="rId19"/>
    <p:sldId id="657" r:id="rId20"/>
    <p:sldId id="658" r:id="rId21"/>
    <p:sldId id="659" r:id="rId22"/>
    <p:sldId id="661" r:id="rId23"/>
    <p:sldId id="679" r:id="rId24"/>
    <p:sldId id="660" r:id="rId25"/>
    <p:sldId id="662" r:id="rId26"/>
    <p:sldId id="663" r:id="rId27"/>
    <p:sldId id="664" r:id="rId28"/>
    <p:sldId id="665" r:id="rId29"/>
    <p:sldId id="666" r:id="rId30"/>
    <p:sldId id="667" r:id="rId31"/>
    <p:sldId id="668" r:id="rId32"/>
    <p:sldId id="669" r:id="rId33"/>
    <p:sldId id="670" r:id="rId34"/>
    <p:sldId id="671" r:id="rId35"/>
    <p:sldId id="672" r:id="rId36"/>
    <p:sldId id="673" r:id="rId37"/>
    <p:sldId id="674" r:id="rId38"/>
    <p:sldId id="675" r:id="rId39"/>
    <p:sldId id="676" r:id="rId40"/>
    <p:sldId id="677" r:id="rId41"/>
    <p:sldId id="693" r:id="rId42"/>
    <p:sldId id="694" r:id="rId43"/>
    <p:sldId id="695" r:id="rId44"/>
    <p:sldId id="698" r:id="rId45"/>
    <p:sldId id="696" r:id="rId46"/>
    <p:sldId id="697" r:id="rId47"/>
  </p:sldIdLst>
  <p:sldSz cx="12192000" cy="6858000"/>
  <p:notesSz cx="6797675" cy="9928225"/>
  <p:defaultTextStyle>
    <a:defPPr>
      <a:defRPr lang="zh-CN"/>
    </a:defPPr>
    <a:lvl1pPr algn="l" rtl="0" eaLnBrk="0" fontAlgn="base" hangingPunct="0">
      <a:spcBef>
        <a:spcPct val="0"/>
      </a:spcBef>
      <a:spcAft>
        <a:spcPct val="0"/>
      </a:spcAft>
      <a:defRPr kumimoji="1" sz="3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3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3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3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3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32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32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32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32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599"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9900"/>
    <a:srgbClr val="0000CC"/>
    <a:srgbClr val="FF3300"/>
    <a:srgbClr val="FF33CC"/>
    <a:srgbClr val="66FFCC"/>
    <a:srgbClr val="000099"/>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507" autoAdjust="0"/>
  </p:normalViewPr>
  <p:slideViewPr>
    <p:cSldViewPr snapToGrid="0">
      <p:cViewPr varScale="1">
        <p:scale>
          <a:sx n="79" d="100"/>
          <a:sy n="79" d="100"/>
        </p:scale>
        <p:origin x="688" y="52"/>
      </p:cViewPr>
      <p:guideLst>
        <p:guide orient="horz" pos="3599"/>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0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3394" name="Rectangle 2">
            <a:extLst>
              <a:ext uri="{FF2B5EF4-FFF2-40B4-BE49-F238E27FC236}">
                <a16:creationId xmlns:a16="http://schemas.microsoft.com/office/drawing/2014/main" id="{4ABB4FBB-CBE4-45ED-9113-AB0CB82A7158}"/>
              </a:ext>
            </a:extLst>
          </p:cNvPr>
          <p:cNvSpPr>
            <a:spLocks noGrp="1" noChangeArrowheads="1"/>
          </p:cNvSpPr>
          <p:nvPr>
            <p:ph type="hdr" sz="quarter"/>
          </p:nvPr>
        </p:nvSpPr>
        <p:spPr bwMode="auto">
          <a:xfrm>
            <a:off x="0" y="0"/>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0" sz="1200">
                <a:effectLst/>
                <a:latin typeface="Arial" pitchFamily="34" charset="0"/>
              </a:defRPr>
            </a:lvl1pPr>
          </a:lstStyle>
          <a:p>
            <a:pPr>
              <a:defRPr/>
            </a:pPr>
            <a:endParaRPr lang="en-US" altLang="zh-CN"/>
          </a:p>
        </p:txBody>
      </p:sp>
      <p:sp>
        <p:nvSpPr>
          <p:cNvPr id="443395" name="Rectangle 3">
            <a:extLst>
              <a:ext uri="{FF2B5EF4-FFF2-40B4-BE49-F238E27FC236}">
                <a16:creationId xmlns:a16="http://schemas.microsoft.com/office/drawing/2014/main" id="{9D5FDC24-50A2-48B2-A73A-91BEBBF39DB3}"/>
              </a:ext>
            </a:extLst>
          </p:cNvPr>
          <p:cNvSpPr>
            <a:spLocks noGrp="1" noChangeArrowheads="1"/>
          </p:cNvSpPr>
          <p:nvPr>
            <p:ph type="dt" idx="1"/>
          </p:nvPr>
        </p:nvSpPr>
        <p:spPr bwMode="auto">
          <a:xfrm>
            <a:off x="3850443" y="0"/>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0" sz="1200">
                <a:effectLst/>
                <a:latin typeface="Arial" pitchFamily="34" charset="0"/>
              </a:defRPr>
            </a:lvl1pPr>
          </a:lstStyle>
          <a:p>
            <a:pPr>
              <a:defRPr/>
            </a:pPr>
            <a:endParaRPr lang="en-US" altLang="zh-CN"/>
          </a:p>
        </p:txBody>
      </p:sp>
      <p:sp>
        <p:nvSpPr>
          <p:cNvPr id="2052" name="Rectangle 4">
            <a:extLst>
              <a:ext uri="{FF2B5EF4-FFF2-40B4-BE49-F238E27FC236}">
                <a16:creationId xmlns:a16="http://schemas.microsoft.com/office/drawing/2014/main" id="{FE89F2D1-B26E-4808-8B56-035835E607FF}"/>
              </a:ext>
            </a:extLst>
          </p:cNvPr>
          <p:cNvSpPr>
            <a:spLocks noGrp="1" noRot="1" noChangeAspect="1" noChangeArrowheads="1" noTextEdit="1"/>
          </p:cNvSpPr>
          <p:nvPr>
            <p:ph type="sldImg" idx="2"/>
          </p:nvPr>
        </p:nvSpPr>
        <p:spPr bwMode="auto">
          <a:xfrm>
            <a:off x="90488" y="744538"/>
            <a:ext cx="6616700" cy="37226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43397" name="Rectangle 5">
            <a:extLst>
              <a:ext uri="{FF2B5EF4-FFF2-40B4-BE49-F238E27FC236}">
                <a16:creationId xmlns:a16="http://schemas.microsoft.com/office/drawing/2014/main" id="{E91DF072-BA6E-4D7A-B5B5-E1D3CEF1FCC5}"/>
              </a:ext>
            </a:extLst>
          </p:cNvPr>
          <p:cNvSpPr>
            <a:spLocks noGrp="1" noChangeArrowheads="1"/>
          </p:cNvSpPr>
          <p:nvPr>
            <p:ph type="body" sz="quarter" idx="3"/>
          </p:nvPr>
        </p:nvSpPr>
        <p:spPr bwMode="auto">
          <a:xfrm>
            <a:off x="679768" y="4715907"/>
            <a:ext cx="5438140" cy="4467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43398" name="Rectangle 6">
            <a:extLst>
              <a:ext uri="{FF2B5EF4-FFF2-40B4-BE49-F238E27FC236}">
                <a16:creationId xmlns:a16="http://schemas.microsoft.com/office/drawing/2014/main" id="{A5A59670-04EA-4E62-BBE8-1F64B1FDE9C8}"/>
              </a:ext>
            </a:extLst>
          </p:cNvPr>
          <p:cNvSpPr>
            <a:spLocks noGrp="1" noChangeArrowheads="1"/>
          </p:cNvSpPr>
          <p:nvPr>
            <p:ph type="ftr" sz="quarter" idx="4"/>
          </p:nvPr>
        </p:nvSpPr>
        <p:spPr bwMode="auto">
          <a:xfrm>
            <a:off x="0" y="9430091"/>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0" sz="1200">
                <a:effectLst/>
                <a:latin typeface="Arial" pitchFamily="34" charset="0"/>
              </a:defRPr>
            </a:lvl1pPr>
          </a:lstStyle>
          <a:p>
            <a:pPr>
              <a:defRPr/>
            </a:pPr>
            <a:endParaRPr lang="en-US" altLang="zh-CN"/>
          </a:p>
        </p:txBody>
      </p:sp>
      <p:sp>
        <p:nvSpPr>
          <p:cNvPr id="443399" name="Rectangle 7">
            <a:extLst>
              <a:ext uri="{FF2B5EF4-FFF2-40B4-BE49-F238E27FC236}">
                <a16:creationId xmlns:a16="http://schemas.microsoft.com/office/drawing/2014/main" id="{A05E7720-19A0-48B7-99A5-CE9B9EE5C87C}"/>
              </a:ext>
            </a:extLst>
          </p:cNvPr>
          <p:cNvSpPr>
            <a:spLocks noGrp="1" noChangeArrowheads="1"/>
          </p:cNvSpPr>
          <p:nvPr>
            <p:ph type="sldNum" sz="quarter" idx="5"/>
          </p:nvPr>
        </p:nvSpPr>
        <p:spPr bwMode="auto">
          <a:xfrm>
            <a:off x="3850443" y="9430091"/>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0" sz="1200">
                <a:effectLst/>
                <a:latin typeface="Arial" panose="020B0604020202020204" pitchFamily="34" charset="0"/>
              </a:defRPr>
            </a:lvl1pPr>
          </a:lstStyle>
          <a:p>
            <a:pPr>
              <a:defRPr/>
            </a:pPr>
            <a:fld id="{56140E92-8E7C-4301-BBE1-98B70AE29D27}" type="slidenum">
              <a:rPr lang="en-US" altLang="zh-CN"/>
              <a:pPr>
                <a:defRPr/>
              </a:pPr>
              <a:t>‹#›</a:t>
            </a:fld>
            <a:endParaRPr lang="en-US" altLang="zh-CN"/>
          </a:p>
        </p:txBody>
      </p:sp>
    </p:spTree>
    <p:extLst>
      <p:ext uri="{BB962C8B-B14F-4D97-AF65-F5344CB8AC3E}">
        <p14:creationId xmlns:p14="http://schemas.microsoft.com/office/powerpoint/2010/main" val="7726147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a:extLst>
              <a:ext uri="{FF2B5EF4-FFF2-40B4-BE49-F238E27FC236}">
                <a16:creationId xmlns:a16="http://schemas.microsoft.com/office/drawing/2014/main" id="{11EC026B-F118-4FC1-A791-255BD9707A2A}"/>
              </a:ext>
            </a:extLst>
          </p:cNvPr>
          <p:cNvSpPr>
            <a:spLocks noGrp="1" noRot="1" noChangeAspect="1" noTextEdit="1"/>
          </p:cNvSpPr>
          <p:nvPr>
            <p:ph type="sldImg"/>
          </p:nvPr>
        </p:nvSpPr>
        <p:spPr>
          <a:xfrm>
            <a:off x="90488" y="744538"/>
            <a:ext cx="6616700" cy="3722687"/>
          </a:xfrm>
          <a:ln/>
        </p:spPr>
      </p:sp>
      <p:sp>
        <p:nvSpPr>
          <p:cNvPr id="4099" name="备注占位符 2">
            <a:extLst>
              <a:ext uri="{FF2B5EF4-FFF2-40B4-BE49-F238E27FC236}">
                <a16:creationId xmlns:a16="http://schemas.microsoft.com/office/drawing/2014/main" id="{54DD25FA-1EEB-4DC7-84D3-D02AC866B661}"/>
              </a:ext>
            </a:extLst>
          </p:cNvPr>
          <p:cNvSpPr>
            <a:spLocks noGrp="1"/>
          </p:cNvSpPr>
          <p:nvPr>
            <p:ph type="body" idx="1"/>
          </p:nvPr>
        </p:nvSpPr>
        <p:spPr>
          <a:noFill/>
        </p:spPr>
        <p:txBody>
          <a:bodyPr/>
          <a:lstStyle/>
          <a:p>
            <a:r>
              <a:rPr lang="zh-CN" altLang="en-US" dirty="0"/>
              <a:t>今天我抽到的讲课题目是方阵的特征值与特征向量。使得原始的数据特征向量在目标特征向量空间</a:t>
            </a:r>
            <a:r>
              <a:rPr lang="en-US" altLang="zh-CN" dirty="0"/>
              <a:t>A</a:t>
            </a:r>
            <a:r>
              <a:rPr lang="zh-CN" altLang="en-US" dirty="0"/>
              <a:t>中被分离开来，重要的特征被“放大”，不重要的特征被“缩小”，</a:t>
            </a:r>
          </a:p>
        </p:txBody>
      </p:sp>
      <p:sp>
        <p:nvSpPr>
          <p:cNvPr id="4100" name="灯片编号占位符 3">
            <a:extLst>
              <a:ext uri="{FF2B5EF4-FFF2-40B4-BE49-F238E27FC236}">
                <a16:creationId xmlns:a16="http://schemas.microsoft.com/office/drawing/2014/main" id="{6CC82588-23C3-4135-B6FF-822EDAAA408C}"/>
              </a:ext>
            </a:extLst>
          </p:cNvPr>
          <p:cNvSpPr>
            <a:spLocks noGrp="1"/>
          </p:cNvSpPr>
          <p:nvPr>
            <p:ph type="sldNum" sz="quarter" idx="5"/>
          </p:nvPr>
        </p:nvSpPr>
        <p:spPr>
          <a:noFill/>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E9BF6713-25AB-4367-8341-096C7A4B2D55}" type="slidenum">
              <a:rPr kumimoji="0" lang="en-US" altLang="zh-CN" sz="1200" smtClean="0">
                <a:latin typeface="Arial" panose="020B0604020202020204" pitchFamily="34" charset="0"/>
              </a:rPr>
              <a:pPr/>
              <a:t>1</a:t>
            </a:fld>
            <a:endParaRPr kumimoji="0" lang="en-US" altLang="zh-CN" sz="1200">
              <a:latin typeface="Arial" panose="020B0604020202020204" pitchFamily="34" charset="0"/>
            </a:endParaRPr>
          </a:p>
        </p:txBody>
      </p:sp>
    </p:spTree>
    <p:extLst>
      <p:ext uri="{BB962C8B-B14F-4D97-AF65-F5344CB8AC3E}">
        <p14:creationId xmlns:p14="http://schemas.microsoft.com/office/powerpoint/2010/main" val="626422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首先我们一起来回顾我们前面三章学过的知识和本章要学习的知识之间的关系。</a:t>
            </a:r>
          </a:p>
        </p:txBody>
      </p:sp>
      <p:sp>
        <p:nvSpPr>
          <p:cNvPr id="4" name="灯片编号占位符 3"/>
          <p:cNvSpPr>
            <a:spLocks noGrp="1"/>
          </p:cNvSpPr>
          <p:nvPr>
            <p:ph type="sldNum" sz="quarter" idx="10"/>
          </p:nvPr>
        </p:nvSpPr>
        <p:spPr/>
        <p:txBody>
          <a:bodyPr/>
          <a:lstStyle/>
          <a:p>
            <a:pPr>
              <a:defRPr/>
            </a:pPr>
            <a:fld id="{56140E92-8E7C-4301-BBE1-98B70AE29D27}" type="slidenum">
              <a:rPr lang="en-US" altLang="zh-CN" smtClean="0"/>
              <a:pPr>
                <a:defRPr/>
              </a:pPr>
              <a:t>2</a:t>
            </a:fld>
            <a:endParaRPr lang="en-US" altLang="zh-CN"/>
          </a:p>
        </p:txBody>
      </p:sp>
    </p:spTree>
    <p:extLst>
      <p:ext uri="{BB962C8B-B14F-4D97-AF65-F5344CB8AC3E}">
        <p14:creationId xmlns:p14="http://schemas.microsoft.com/office/powerpoint/2010/main" val="272618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6140E92-8E7C-4301-BBE1-98B70AE29D27}" type="slidenum">
              <a:rPr lang="en-US" altLang="zh-CN" smtClean="0"/>
              <a:pPr>
                <a:defRPr/>
              </a:pPr>
              <a:t>3</a:t>
            </a:fld>
            <a:endParaRPr lang="en-US" altLang="zh-CN"/>
          </a:p>
        </p:txBody>
      </p:sp>
    </p:spTree>
    <p:extLst>
      <p:ext uri="{BB962C8B-B14F-4D97-AF65-F5344CB8AC3E}">
        <p14:creationId xmlns:p14="http://schemas.microsoft.com/office/powerpoint/2010/main" val="1824117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68B3D5B0-6DF2-4495-9D92-59F9A6B02DB8}"/>
              </a:ext>
            </a:extLst>
          </p:cNvPr>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41BA745-82A8-4407-848D-FBF4A61CE9E8}"/>
              </a:ext>
            </a:extLst>
          </p:cNvPr>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D9FBE83-F438-46D3-853E-9F4E95E6E1CE}"/>
              </a:ext>
            </a:extLst>
          </p:cNvPr>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90371C26-F09E-4A8B-874F-15F3F21D65F8}" type="slidenum">
              <a:rPr lang="en-US" altLang="zh-CN"/>
              <a:pPr>
                <a:defRPr/>
              </a:pPr>
              <a:t>‹#›</a:t>
            </a:fld>
            <a:endParaRPr lang="en-US" altLang="zh-CN"/>
          </a:p>
        </p:txBody>
      </p:sp>
    </p:spTree>
    <p:extLst>
      <p:ext uri="{BB962C8B-B14F-4D97-AF65-F5344CB8AC3E}">
        <p14:creationId xmlns:p14="http://schemas.microsoft.com/office/powerpoint/2010/main" val="2440501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3568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1F886D6-5CDC-4644-829C-3525DB5FE2D1}"/>
              </a:ext>
            </a:extLst>
          </p:cNvPr>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6A6A4220-32C1-4343-8BC4-E893B1878871}"/>
              </a:ext>
            </a:extLst>
          </p:cNvPr>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8732AAD7-B496-4EC3-9E42-34A719ABDAA0}"/>
              </a:ext>
            </a:extLst>
          </p:cNvPr>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470448FD-AB3C-436E-8E7B-9B91920144AD}" type="slidenum">
              <a:rPr lang="en-US" altLang="zh-CN"/>
              <a:pPr>
                <a:defRPr/>
              </a:pPr>
              <a:t>‹#›</a:t>
            </a:fld>
            <a:endParaRPr lang="en-US" altLang="zh-CN"/>
          </a:p>
        </p:txBody>
      </p:sp>
    </p:spTree>
    <p:extLst>
      <p:ext uri="{BB962C8B-B14F-4D97-AF65-F5344CB8AC3E}">
        <p14:creationId xmlns:p14="http://schemas.microsoft.com/office/powerpoint/2010/main" val="23592328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DDD3B365-C794-4C72-A43E-739CD2FEFA22}"/>
              </a:ext>
            </a:extLst>
          </p:cNvPr>
          <p:cNvSpPr txBox="1">
            <a:spLocks noChangeArrowheads="1"/>
          </p:cNvSpPr>
          <p:nvPr userDrawn="1"/>
        </p:nvSpPr>
        <p:spPr bwMode="auto">
          <a:xfrm>
            <a:off x="6151458" y="115761"/>
            <a:ext cx="559223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eaLnBrk="0" hangingPunct="0">
              <a:defRPr sz="2800">
                <a:solidFill>
                  <a:schemeClr val="tx1"/>
                </a:solidFill>
                <a:latin typeface="Times New Roman" panose="02020603050405020304" pitchFamily="18" charset="0"/>
                <a:ea typeface="宋体" panose="02010600030101010101" pitchFamily="2" charset="-122"/>
              </a:defRPr>
            </a:lvl2pPr>
            <a:lvl3pPr eaLnBrk="0" hangingPunct="0">
              <a:defRPr sz="2800">
                <a:solidFill>
                  <a:schemeClr val="tx1"/>
                </a:solidFill>
                <a:latin typeface="Times New Roman" panose="02020603050405020304" pitchFamily="18" charset="0"/>
                <a:ea typeface="宋体" panose="02010600030101010101" pitchFamily="2" charset="-122"/>
              </a:defRPr>
            </a:lvl3pPr>
            <a:lvl4pPr eaLnBrk="0" hangingPunct="0">
              <a:defRPr sz="2800">
                <a:solidFill>
                  <a:schemeClr val="tx1"/>
                </a:solidFill>
                <a:latin typeface="Times New Roman" panose="02020603050405020304" pitchFamily="18" charset="0"/>
                <a:ea typeface="宋体" panose="02010600030101010101" pitchFamily="2" charset="-122"/>
              </a:defRPr>
            </a:lvl4pPr>
            <a:lvl5pPr eaLnBrk="0" hangingPunct="0">
              <a:defRPr sz="28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gn="r"/>
            <a:r>
              <a:rPr lang="zh-CN" altLang="en-US" sz="2000">
                <a:solidFill>
                  <a:schemeClr val="bg1"/>
                </a:solidFill>
              </a:rPr>
              <a:t>第九讲</a:t>
            </a:r>
            <a:endParaRPr lang="zh-CN" altLang="en-US" sz="20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50" r:id="rId1"/>
    <p:sldLayoutId id="2147483654" r:id="rId2"/>
    <p:sldLayoutId id="2147483655" r:id="rId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audio" Target="../media/audio1.wav"/><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3" Type="http://schemas.openxmlformats.org/officeDocument/2006/relationships/image" Target="../media/image24.wmf"/><Relationship Id="rId18" Type="http://schemas.openxmlformats.org/officeDocument/2006/relationships/oleObject" Target="../embeddings/oleObject26.bin"/><Relationship Id="rId26" Type="http://schemas.openxmlformats.org/officeDocument/2006/relationships/oleObject" Target="../embeddings/oleObject32.bin"/><Relationship Id="rId39" Type="http://schemas.openxmlformats.org/officeDocument/2006/relationships/image" Target="../media/image32.wmf"/><Relationship Id="rId21" Type="http://schemas.openxmlformats.org/officeDocument/2006/relationships/image" Target="../media/image28.wmf"/><Relationship Id="rId34" Type="http://schemas.openxmlformats.org/officeDocument/2006/relationships/image" Target="../media/image30.wmf"/><Relationship Id="rId7" Type="http://schemas.openxmlformats.org/officeDocument/2006/relationships/image" Target="../media/image21.wmf"/><Relationship Id="rId12" Type="http://schemas.openxmlformats.org/officeDocument/2006/relationships/oleObject" Target="../embeddings/oleObject23.bin"/><Relationship Id="rId17" Type="http://schemas.openxmlformats.org/officeDocument/2006/relationships/image" Target="../media/image26.wmf"/><Relationship Id="rId25" Type="http://schemas.openxmlformats.org/officeDocument/2006/relationships/oleObject" Target="../embeddings/oleObject31.bin"/><Relationship Id="rId33" Type="http://schemas.openxmlformats.org/officeDocument/2006/relationships/oleObject" Target="../embeddings/oleObject38.bin"/><Relationship Id="rId38" Type="http://schemas.openxmlformats.org/officeDocument/2006/relationships/oleObject" Target="../embeddings/oleObject40.bin"/><Relationship Id="rId2" Type="http://schemas.openxmlformats.org/officeDocument/2006/relationships/oleObject" Target="../embeddings/oleObject18.bin"/><Relationship Id="rId16" Type="http://schemas.openxmlformats.org/officeDocument/2006/relationships/oleObject" Target="../embeddings/oleObject25.bin"/><Relationship Id="rId20" Type="http://schemas.openxmlformats.org/officeDocument/2006/relationships/oleObject" Target="../embeddings/oleObject27.bin"/><Relationship Id="rId29" Type="http://schemas.openxmlformats.org/officeDocument/2006/relationships/oleObject" Target="../embeddings/oleObject34.bin"/><Relationship Id="rId1" Type="http://schemas.openxmlformats.org/officeDocument/2006/relationships/slideLayout" Target="../slideLayouts/slideLayout3.xml"/><Relationship Id="rId6" Type="http://schemas.openxmlformats.org/officeDocument/2006/relationships/oleObject" Target="../embeddings/oleObject20.bin"/><Relationship Id="rId11" Type="http://schemas.openxmlformats.org/officeDocument/2006/relationships/image" Target="../media/image23.wmf"/><Relationship Id="rId24" Type="http://schemas.openxmlformats.org/officeDocument/2006/relationships/oleObject" Target="../embeddings/oleObject30.bin"/><Relationship Id="rId32" Type="http://schemas.openxmlformats.org/officeDocument/2006/relationships/oleObject" Target="../embeddings/oleObject37.bin"/><Relationship Id="rId37" Type="http://schemas.openxmlformats.org/officeDocument/2006/relationships/image" Target="../media/image31.wmf"/><Relationship Id="rId5" Type="http://schemas.openxmlformats.org/officeDocument/2006/relationships/image" Target="../media/image20.wmf"/><Relationship Id="rId15" Type="http://schemas.openxmlformats.org/officeDocument/2006/relationships/image" Target="../media/image25.wmf"/><Relationship Id="rId23" Type="http://schemas.openxmlformats.org/officeDocument/2006/relationships/oleObject" Target="../embeddings/oleObject29.bin"/><Relationship Id="rId28" Type="http://schemas.openxmlformats.org/officeDocument/2006/relationships/oleObject" Target="../embeddings/oleObject33.bin"/><Relationship Id="rId36" Type="http://schemas.openxmlformats.org/officeDocument/2006/relationships/oleObject" Target="../embeddings/oleObject39.bin"/><Relationship Id="rId10" Type="http://schemas.openxmlformats.org/officeDocument/2006/relationships/oleObject" Target="../embeddings/oleObject22.bin"/><Relationship Id="rId19" Type="http://schemas.openxmlformats.org/officeDocument/2006/relationships/image" Target="../media/image27.wmf"/><Relationship Id="rId31" Type="http://schemas.openxmlformats.org/officeDocument/2006/relationships/oleObject" Target="../embeddings/oleObject36.bin"/><Relationship Id="rId4" Type="http://schemas.openxmlformats.org/officeDocument/2006/relationships/oleObject" Target="../embeddings/oleObject19.bin"/><Relationship Id="rId9" Type="http://schemas.openxmlformats.org/officeDocument/2006/relationships/image" Target="../media/image22.wmf"/><Relationship Id="rId14" Type="http://schemas.openxmlformats.org/officeDocument/2006/relationships/oleObject" Target="../embeddings/oleObject24.bin"/><Relationship Id="rId22" Type="http://schemas.openxmlformats.org/officeDocument/2006/relationships/oleObject" Target="../embeddings/oleObject28.bin"/><Relationship Id="rId27" Type="http://schemas.openxmlformats.org/officeDocument/2006/relationships/image" Target="../media/image29.wmf"/><Relationship Id="rId30" Type="http://schemas.openxmlformats.org/officeDocument/2006/relationships/oleObject" Target="../embeddings/oleObject35.bin"/><Relationship Id="rId35" Type="http://schemas.openxmlformats.org/officeDocument/2006/relationships/image" Target="../media/image18.gif"/><Relationship Id="rId8" Type="http://schemas.openxmlformats.org/officeDocument/2006/relationships/oleObject" Target="../embeddings/oleObject21.bin"/><Relationship Id="rId3" Type="http://schemas.openxmlformats.org/officeDocument/2006/relationships/image" Target="../media/image19.wmf"/></Relationships>
</file>

<file path=ppt/slides/_rels/slide14.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oleObject" Target="../embeddings/oleObject41.bin"/><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audio" Target="../media/audio1.wav"/><Relationship Id="rId1" Type="http://schemas.openxmlformats.org/officeDocument/2006/relationships/slideLayout" Target="../slideLayouts/slideLayout3.xml"/><Relationship Id="rId4" Type="http://schemas.openxmlformats.org/officeDocument/2006/relationships/image" Target="../media/image34.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46.bin"/><Relationship Id="rId13" Type="http://schemas.openxmlformats.org/officeDocument/2006/relationships/image" Target="../media/image39.wmf"/><Relationship Id="rId3" Type="http://schemas.openxmlformats.org/officeDocument/2006/relationships/image" Target="../media/image35.wmf"/><Relationship Id="rId7" Type="http://schemas.openxmlformats.org/officeDocument/2006/relationships/image" Target="../media/image37.wmf"/><Relationship Id="rId12" Type="http://schemas.openxmlformats.org/officeDocument/2006/relationships/oleObject" Target="../embeddings/oleObject49.bin"/><Relationship Id="rId2" Type="http://schemas.openxmlformats.org/officeDocument/2006/relationships/oleObject" Target="../embeddings/oleObject43.bin"/><Relationship Id="rId1" Type="http://schemas.openxmlformats.org/officeDocument/2006/relationships/slideLayout" Target="../slideLayouts/slideLayout3.xml"/><Relationship Id="rId6" Type="http://schemas.openxmlformats.org/officeDocument/2006/relationships/oleObject" Target="../embeddings/oleObject45.bin"/><Relationship Id="rId11" Type="http://schemas.openxmlformats.org/officeDocument/2006/relationships/image" Target="../media/image38.wmf"/><Relationship Id="rId5" Type="http://schemas.openxmlformats.org/officeDocument/2006/relationships/image" Target="../media/image36.wmf"/><Relationship Id="rId15" Type="http://schemas.openxmlformats.org/officeDocument/2006/relationships/oleObject" Target="../embeddings/oleObject51.bin"/><Relationship Id="rId10" Type="http://schemas.openxmlformats.org/officeDocument/2006/relationships/oleObject" Target="../embeddings/oleObject48.bin"/><Relationship Id="rId4" Type="http://schemas.openxmlformats.org/officeDocument/2006/relationships/oleObject" Target="../embeddings/oleObject44.bin"/><Relationship Id="rId9" Type="http://schemas.openxmlformats.org/officeDocument/2006/relationships/oleObject" Target="../embeddings/oleObject47.bin"/><Relationship Id="rId14" Type="http://schemas.openxmlformats.org/officeDocument/2006/relationships/oleObject" Target="../embeddings/oleObject50.bin"/></Relationships>
</file>

<file path=ppt/slides/_rels/slide18.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oleObject" Target="../embeddings/oleObject52.bin"/><Relationship Id="rId1" Type="http://schemas.openxmlformats.org/officeDocument/2006/relationships/slideLayout" Target="../slideLayouts/slideLayout3.xml"/><Relationship Id="rId5" Type="http://schemas.openxmlformats.org/officeDocument/2006/relationships/image" Target="../media/image41.emf"/><Relationship Id="rId4" Type="http://schemas.openxmlformats.org/officeDocument/2006/relationships/oleObject" Target="../embeddings/oleObject53.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57.bin"/><Relationship Id="rId13" Type="http://schemas.openxmlformats.org/officeDocument/2006/relationships/image" Target="../media/image47.wmf"/><Relationship Id="rId3" Type="http://schemas.openxmlformats.org/officeDocument/2006/relationships/image" Target="../media/image42.wmf"/><Relationship Id="rId7" Type="http://schemas.openxmlformats.org/officeDocument/2006/relationships/image" Target="../media/image44.wmf"/><Relationship Id="rId12" Type="http://schemas.openxmlformats.org/officeDocument/2006/relationships/oleObject" Target="../embeddings/oleObject59.bin"/><Relationship Id="rId2" Type="http://schemas.openxmlformats.org/officeDocument/2006/relationships/oleObject" Target="../embeddings/oleObject54.bin"/><Relationship Id="rId1" Type="http://schemas.openxmlformats.org/officeDocument/2006/relationships/slideLayout" Target="../slideLayouts/slideLayout3.xml"/><Relationship Id="rId6" Type="http://schemas.openxmlformats.org/officeDocument/2006/relationships/oleObject" Target="../embeddings/oleObject56.bin"/><Relationship Id="rId11" Type="http://schemas.openxmlformats.org/officeDocument/2006/relationships/image" Target="../media/image46.wmf"/><Relationship Id="rId5" Type="http://schemas.openxmlformats.org/officeDocument/2006/relationships/image" Target="../media/image43.wmf"/><Relationship Id="rId10" Type="http://schemas.openxmlformats.org/officeDocument/2006/relationships/oleObject" Target="../embeddings/oleObject58.bin"/><Relationship Id="rId4" Type="http://schemas.openxmlformats.org/officeDocument/2006/relationships/oleObject" Target="../embeddings/oleObject55.bin"/><Relationship Id="rId9" Type="http://schemas.openxmlformats.org/officeDocument/2006/relationships/image" Target="../media/image45.w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63.bin"/><Relationship Id="rId13" Type="http://schemas.openxmlformats.org/officeDocument/2006/relationships/image" Target="../media/image53.wmf"/><Relationship Id="rId18" Type="http://schemas.openxmlformats.org/officeDocument/2006/relationships/oleObject" Target="../embeddings/oleObject68.bin"/><Relationship Id="rId3" Type="http://schemas.openxmlformats.org/officeDocument/2006/relationships/image" Target="../media/image48.wmf"/><Relationship Id="rId21" Type="http://schemas.openxmlformats.org/officeDocument/2006/relationships/image" Target="../media/image57.wmf"/><Relationship Id="rId7" Type="http://schemas.openxmlformats.org/officeDocument/2006/relationships/image" Target="../media/image50.wmf"/><Relationship Id="rId12" Type="http://schemas.openxmlformats.org/officeDocument/2006/relationships/oleObject" Target="../embeddings/oleObject65.bin"/><Relationship Id="rId17" Type="http://schemas.openxmlformats.org/officeDocument/2006/relationships/image" Target="../media/image55.wmf"/><Relationship Id="rId2" Type="http://schemas.openxmlformats.org/officeDocument/2006/relationships/oleObject" Target="../embeddings/oleObject60.bin"/><Relationship Id="rId16" Type="http://schemas.openxmlformats.org/officeDocument/2006/relationships/oleObject" Target="../embeddings/oleObject67.bin"/><Relationship Id="rId20" Type="http://schemas.openxmlformats.org/officeDocument/2006/relationships/oleObject" Target="../embeddings/oleObject69.bin"/><Relationship Id="rId1" Type="http://schemas.openxmlformats.org/officeDocument/2006/relationships/slideLayout" Target="../slideLayouts/slideLayout3.xml"/><Relationship Id="rId6" Type="http://schemas.openxmlformats.org/officeDocument/2006/relationships/oleObject" Target="../embeddings/oleObject62.bin"/><Relationship Id="rId11" Type="http://schemas.openxmlformats.org/officeDocument/2006/relationships/image" Target="../media/image52.wmf"/><Relationship Id="rId5" Type="http://schemas.openxmlformats.org/officeDocument/2006/relationships/image" Target="../media/image49.wmf"/><Relationship Id="rId15" Type="http://schemas.openxmlformats.org/officeDocument/2006/relationships/image" Target="../media/image54.wmf"/><Relationship Id="rId10" Type="http://schemas.openxmlformats.org/officeDocument/2006/relationships/oleObject" Target="../embeddings/oleObject64.bin"/><Relationship Id="rId19" Type="http://schemas.openxmlformats.org/officeDocument/2006/relationships/image" Target="../media/image56.wmf"/><Relationship Id="rId4" Type="http://schemas.openxmlformats.org/officeDocument/2006/relationships/oleObject" Target="../embeddings/oleObject61.bin"/><Relationship Id="rId9" Type="http://schemas.openxmlformats.org/officeDocument/2006/relationships/image" Target="../media/image51.wmf"/><Relationship Id="rId14" Type="http://schemas.openxmlformats.org/officeDocument/2006/relationships/oleObject" Target="../embeddings/oleObject66.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73.bin"/><Relationship Id="rId3" Type="http://schemas.openxmlformats.org/officeDocument/2006/relationships/image" Target="../media/image58.wmf"/><Relationship Id="rId7" Type="http://schemas.openxmlformats.org/officeDocument/2006/relationships/image" Target="../media/image60.wmf"/><Relationship Id="rId2" Type="http://schemas.openxmlformats.org/officeDocument/2006/relationships/oleObject" Target="../embeddings/oleObject70.bin"/><Relationship Id="rId1" Type="http://schemas.openxmlformats.org/officeDocument/2006/relationships/slideLayout" Target="../slideLayouts/slideLayout3.xml"/><Relationship Id="rId6" Type="http://schemas.openxmlformats.org/officeDocument/2006/relationships/oleObject" Target="../embeddings/oleObject72.bin"/><Relationship Id="rId5" Type="http://schemas.openxmlformats.org/officeDocument/2006/relationships/image" Target="../media/image59.wmf"/><Relationship Id="rId4" Type="http://schemas.openxmlformats.org/officeDocument/2006/relationships/oleObject" Target="../embeddings/oleObject71.bin"/><Relationship Id="rId9" Type="http://schemas.openxmlformats.org/officeDocument/2006/relationships/image" Target="../media/image61.w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77.bin"/><Relationship Id="rId13" Type="http://schemas.openxmlformats.org/officeDocument/2006/relationships/image" Target="../media/image67.wmf"/><Relationship Id="rId18" Type="http://schemas.openxmlformats.org/officeDocument/2006/relationships/oleObject" Target="../embeddings/oleObject82.bin"/><Relationship Id="rId3" Type="http://schemas.openxmlformats.org/officeDocument/2006/relationships/image" Target="../media/image62.wmf"/><Relationship Id="rId21" Type="http://schemas.openxmlformats.org/officeDocument/2006/relationships/image" Target="../media/image71.wmf"/><Relationship Id="rId7" Type="http://schemas.openxmlformats.org/officeDocument/2006/relationships/image" Target="../media/image64.wmf"/><Relationship Id="rId12" Type="http://schemas.openxmlformats.org/officeDocument/2006/relationships/oleObject" Target="../embeddings/oleObject79.bin"/><Relationship Id="rId17" Type="http://schemas.openxmlformats.org/officeDocument/2006/relationships/image" Target="../media/image69.wmf"/><Relationship Id="rId2" Type="http://schemas.openxmlformats.org/officeDocument/2006/relationships/oleObject" Target="../embeddings/oleObject74.bin"/><Relationship Id="rId16" Type="http://schemas.openxmlformats.org/officeDocument/2006/relationships/oleObject" Target="../embeddings/oleObject81.bin"/><Relationship Id="rId20" Type="http://schemas.openxmlformats.org/officeDocument/2006/relationships/oleObject" Target="../embeddings/oleObject83.bin"/><Relationship Id="rId1" Type="http://schemas.openxmlformats.org/officeDocument/2006/relationships/slideLayout" Target="../slideLayouts/slideLayout3.xml"/><Relationship Id="rId6" Type="http://schemas.openxmlformats.org/officeDocument/2006/relationships/oleObject" Target="../embeddings/oleObject76.bin"/><Relationship Id="rId11" Type="http://schemas.openxmlformats.org/officeDocument/2006/relationships/image" Target="../media/image66.wmf"/><Relationship Id="rId5" Type="http://schemas.openxmlformats.org/officeDocument/2006/relationships/image" Target="../media/image63.wmf"/><Relationship Id="rId15" Type="http://schemas.openxmlformats.org/officeDocument/2006/relationships/image" Target="../media/image68.wmf"/><Relationship Id="rId10" Type="http://schemas.openxmlformats.org/officeDocument/2006/relationships/oleObject" Target="../embeddings/oleObject78.bin"/><Relationship Id="rId19" Type="http://schemas.openxmlformats.org/officeDocument/2006/relationships/image" Target="../media/image70.wmf"/><Relationship Id="rId4" Type="http://schemas.openxmlformats.org/officeDocument/2006/relationships/oleObject" Target="../embeddings/oleObject75.bin"/><Relationship Id="rId9" Type="http://schemas.openxmlformats.org/officeDocument/2006/relationships/image" Target="../media/image65.wmf"/><Relationship Id="rId14" Type="http://schemas.openxmlformats.org/officeDocument/2006/relationships/oleObject" Target="../embeddings/oleObject80.bin"/></Relationships>
</file>

<file path=ppt/slides/_rels/slide23.xml.rels><?xml version="1.0" encoding="UTF-8" standalone="yes"?>
<Relationships xmlns="http://schemas.openxmlformats.org/package/2006/relationships"><Relationship Id="rId8" Type="http://schemas.openxmlformats.org/officeDocument/2006/relationships/image" Target="../media/image78.png"/><Relationship Id="rId13" Type="http://schemas.openxmlformats.org/officeDocument/2006/relationships/image" Target="../media/image83.png"/><Relationship Id="rId3" Type="http://schemas.openxmlformats.org/officeDocument/2006/relationships/image" Target="../media/image73.png"/><Relationship Id="rId7" Type="http://schemas.openxmlformats.org/officeDocument/2006/relationships/image" Target="../media/image77.png"/><Relationship Id="rId12" Type="http://schemas.openxmlformats.org/officeDocument/2006/relationships/image" Target="../media/image82.png"/><Relationship Id="rId2" Type="http://schemas.openxmlformats.org/officeDocument/2006/relationships/image" Target="../media/image72.png"/><Relationship Id="rId1" Type="http://schemas.openxmlformats.org/officeDocument/2006/relationships/slideLayout" Target="../slideLayouts/slideLayout3.xml"/><Relationship Id="rId6" Type="http://schemas.openxmlformats.org/officeDocument/2006/relationships/image" Target="../media/image76.png"/><Relationship Id="rId11" Type="http://schemas.openxmlformats.org/officeDocument/2006/relationships/image" Target="../media/image81.png"/><Relationship Id="rId5" Type="http://schemas.openxmlformats.org/officeDocument/2006/relationships/image" Target="../media/image75.png"/><Relationship Id="rId10" Type="http://schemas.openxmlformats.org/officeDocument/2006/relationships/image" Target="../media/image80.png"/><Relationship Id="rId4" Type="http://schemas.openxmlformats.org/officeDocument/2006/relationships/image" Target="../media/image74.png"/><Relationship Id="rId9" Type="http://schemas.openxmlformats.org/officeDocument/2006/relationships/image" Target="../media/image79.png"/></Relationships>
</file>

<file path=ppt/slides/_rels/slide24.xml.rels><?xml version="1.0" encoding="UTF-8" standalone="yes"?>
<Relationships xmlns="http://schemas.openxmlformats.org/package/2006/relationships"><Relationship Id="rId3" Type="http://schemas.openxmlformats.org/officeDocument/2006/relationships/image" Target="../media/image84.wmf"/><Relationship Id="rId7" Type="http://schemas.openxmlformats.org/officeDocument/2006/relationships/image" Target="../media/image86.wmf"/><Relationship Id="rId2" Type="http://schemas.openxmlformats.org/officeDocument/2006/relationships/oleObject" Target="../embeddings/oleObject84.bin"/><Relationship Id="rId1" Type="http://schemas.openxmlformats.org/officeDocument/2006/relationships/slideLayout" Target="../slideLayouts/slideLayout3.xml"/><Relationship Id="rId6" Type="http://schemas.openxmlformats.org/officeDocument/2006/relationships/oleObject" Target="../embeddings/oleObject86.bin"/><Relationship Id="rId5" Type="http://schemas.openxmlformats.org/officeDocument/2006/relationships/image" Target="../media/image85.wmf"/><Relationship Id="rId4" Type="http://schemas.openxmlformats.org/officeDocument/2006/relationships/oleObject" Target="../embeddings/oleObject85.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90.bin"/><Relationship Id="rId3" Type="http://schemas.openxmlformats.org/officeDocument/2006/relationships/image" Target="../media/image39.wmf"/><Relationship Id="rId7" Type="http://schemas.openxmlformats.org/officeDocument/2006/relationships/image" Target="../media/image88.wmf"/><Relationship Id="rId2" Type="http://schemas.openxmlformats.org/officeDocument/2006/relationships/oleObject" Target="../embeddings/oleObject87.bin"/><Relationship Id="rId1" Type="http://schemas.openxmlformats.org/officeDocument/2006/relationships/slideLayout" Target="../slideLayouts/slideLayout3.xml"/><Relationship Id="rId6" Type="http://schemas.openxmlformats.org/officeDocument/2006/relationships/oleObject" Target="../embeddings/oleObject89.bin"/><Relationship Id="rId5" Type="http://schemas.openxmlformats.org/officeDocument/2006/relationships/image" Target="../media/image87.wmf"/><Relationship Id="rId4" Type="http://schemas.openxmlformats.org/officeDocument/2006/relationships/oleObject" Target="../embeddings/oleObject88.bin"/><Relationship Id="rId9" Type="http://schemas.openxmlformats.org/officeDocument/2006/relationships/image" Target="../media/image89.w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95.bin"/><Relationship Id="rId13" Type="http://schemas.openxmlformats.org/officeDocument/2006/relationships/image" Target="../media/image93.wmf"/><Relationship Id="rId3" Type="http://schemas.openxmlformats.org/officeDocument/2006/relationships/image" Target="../media/image39.wmf"/><Relationship Id="rId7" Type="http://schemas.openxmlformats.org/officeDocument/2006/relationships/image" Target="../media/image90.wmf"/><Relationship Id="rId12" Type="http://schemas.openxmlformats.org/officeDocument/2006/relationships/oleObject" Target="../embeddings/oleObject97.bin"/><Relationship Id="rId17" Type="http://schemas.openxmlformats.org/officeDocument/2006/relationships/image" Target="../media/image95.wmf"/><Relationship Id="rId2" Type="http://schemas.openxmlformats.org/officeDocument/2006/relationships/oleObject" Target="../embeddings/oleObject91.bin"/><Relationship Id="rId16" Type="http://schemas.openxmlformats.org/officeDocument/2006/relationships/oleObject" Target="../embeddings/oleObject99.bin"/><Relationship Id="rId1" Type="http://schemas.openxmlformats.org/officeDocument/2006/relationships/slideLayout" Target="../slideLayouts/slideLayout3.xml"/><Relationship Id="rId6" Type="http://schemas.openxmlformats.org/officeDocument/2006/relationships/oleObject" Target="../embeddings/oleObject94.bin"/><Relationship Id="rId11" Type="http://schemas.openxmlformats.org/officeDocument/2006/relationships/image" Target="../media/image92.wmf"/><Relationship Id="rId5" Type="http://schemas.openxmlformats.org/officeDocument/2006/relationships/oleObject" Target="../embeddings/oleObject93.bin"/><Relationship Id="rId15" Type="http://schemas.openxmlformats.org/officeDocument/2006/relationships/image" Target="../media/image94.wmf"/><Relationship Id="rId10" Type="http://schemas.openxmlformats.org/officeDocument/2006/relationships/oleObject" Target="../embeddings/oleObject96.bin"/><Relationship Id="rId4" Type="http://schemas.openxmlformats.org/officeDocument/2006/relationships/oleObject" Target="../embeddings/oleObject92.bin"/><Relationship Id="rId9" Type="http://schemas.openxmlformats.org/officeDocument/2006/relationships/image" Target="../media/image91.wmf"/><Relationship Id="rId14" Type="http://schemas.openxmlformats.org/officeDocument/2006/relationships/oleObject" Target="../embeddings/oleObject98.bin"/></Relationships>
</file>

<file path=ppt/slides/_rels/slide27.xml.rels><?xml version="1.0" encoding="UTF-8" standalone="yes"?>
<Relationships xmlns="http://schemas.openxmlformats.org/package/2006/relationships"><Relationship Id="rId3" Type="http://schemas.openxmlformats.org/officeDocument/2006/relationships/image" Target="../media/image95.wmf"/><Relationship Id="rId7" Type="http://schemas.openxmlformats.org/officeDocument/2006/relationships/image" Target="../media/image97.wmf"/><Relationship Id="rId2" Type="http://schemas.openxmlformats.org/officeDocument/2006/relationships/oleObject" Target="../embeddings/oleObject100.bin"/><Relationship Id="rId1" Type="http://schemas.openxmlformats.org/officeDocument/2006/relationships/slideLayout" Target="../slideLayouts/slideLayout3.xml"/><Relationship Id="rId6" Type="http://schemas.openxmlformats.org/officeDocument/2006/relationships/oleObject" Target="../embeddings/oleObject102.bin"/><Relationship Id="rId5" Type="http://schemas.openxmlformats.org/officeDocument/2006/relationships/image" Target="../media/image96.wmf"/><Relationship Id="rId4" Type="http://schemas.openxmlformats.org/officeDocument/2006/relationships/oleObject" Target="../embeddings/oleObject101.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06.bin"/><Relationship Id="rId13" Type="http://schemas.openxmlformats.org/officeDocument/2006/relationships/image" Target="../media/image103.wmf"/><Relationship Id="rId18" Type="http://schemas.openxmlformats.org/officeDocument/2006/relationships/oleObject" Target="../embeddings/oleObject111.bin"/><Relationship Id="rId26" Type="http://schemas.openxmlformats.org/officeDocument/2006/relationships/oleObject" Target="../embeddings/oleObject115.bin"/><Relationship Id="rId3" Type="http://schemas.openxmlformats.org/officeDocument/2006/relationships/image" Target="../media/image98.wmf"/><Relationship Id="rId21" Type="http://schemas.openxmlformats.org/officeDocument/2006/relationships/image" Target="../media/image107.wmf"/><Relationship Id="rId7" Type="http://schemas.openxmlformats.org/officeDocument/2006/relationships/image" Target="../media/image100.wmf"/><Relationship Id="rId12" Type="http://schemas.openxmlformats.org/officeDocument/2006/relationships/oleObject" Target="../embeddings/oleObject108.bin"/><Relationship Id="rId17" Type="http://schemas.openxmlformats.org/officeDocument/2006/relationships/image" Target="../media/image105.wmf"/><Relationship Id="rId25" Type="http://schemas.openxmlformats.org/officeDocument/2006/relationships/image" Target="../media/image109.wmf"/><Relationship Id="rId2" Type="http://schemas.openxmlformats.org/officeDocument/2006/relationships/oleObject" Target="../embeddings/oleObject103.bin"/><Relationship Id="rId16" Type="http://schemas.openxmlformats.org/officeDocument/2006/relationships/oleObject" Target="../embeddings/oleObject110.bin"/><Relationship Id="rId20" Type="http://schemas.openxmlformats.org/officeDocument/2006/relationships/oleObject" Target="../embeddings/oleObject112.bin"/><Relationship Id="rId1" Type="http://schemas.openxmlformats.org/officeDocument/2006/relationships/slideLayout" Target="../slideLayouts/slideLayout3.xml"/><Relationship Id="rId6" Type="http://schemas.openxmlformats.org/officeDocument/2006/relationships/oleObject" Target="../embeddings/oleObject105.bin"/><Relationship Id="rId11" Type="http://schemas.openxmlformats.org/officeDocument/2006/relationships/image" Target="../media/image102.wmf"/><Relationship Id="rId24" Type="http://schemas.openxmlformats.org/officeDocument/2006/relationships/oleObject" Target="../embeddings/oleObject114.bin"/><Relationship Id="rId5" Type="http://schemas.openxmlformats.org/officeDocument/2006/relationships/image" Target="../media/image99.wmf"/><Relationship Id="rId15" Type="http://schemas.openxmlformats.org/officeDocument/2006/relationships/image" Target="../media/image104.wmf"/><Relationship Id="rId23" Type="http://schemas.openxmlformats.org/officeDocument/2006/relationships/image" Target="../media/image108.wmf"/><Relationship Id="rId10" Type="http://schemas.openxmlformats.org/officeDocument/2006/relationships/oleObject" Target="../embeddings/oleObject107.bin"/><Relationship Id="rId19" Type="http://schemas.openxmlformats.org/officeDocument/2006/relationships/image" Target="../media/image106.wmf"/><Relationship Id="rId4" Type="http://schemas.openxmlformats.org/officeDocument/2006/relationships/oleObject" Target="../embeddings/oleObject104.bin"/><Relationship Id="rId9" Type="http://schemas.openxmlformats.org/officeDocument/2006/relationships/image" Target="../media/image101.wmf"/><Relationship Id="rId14" Type="http://schemas.openxmlformats.org/officeDocument/2006/relationships/oleObject" Target="../embeddings/oleObject109.bin"/><Relationship Id="rId22" Type="http://schemas.openxmlformats.org/officeDocument/2006/relationships/oleObject" Target="../embeddings/oleObject113.bin"/><Relationship Id="rId27" Type="http://schemas.openxmlformats.org/officeDocument/2006/relationships/image" Target="../media/image110.wmf"/></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19.bin"/><Relationship Id="rId13" Type="http://schemas.openxmlformats.org/officeDocument/2006/relationships/image" Target="../media/image116.wmf"/><Relationship Id="rId18" Type="http://schemas.openxmlformats.org/officeDocument/2006/relationships/oleObject" Target="../embeddings/oleObject124.bin"/><Relationship Id="rId3" Type="http://schemas.openxmlformats.org/officeDocument/2006/relationships/image" Target="../media/image111.wmf"/><Relationship Id="rId21" Type="http://schemas.openxmlformats.org/officeDocument/2006/relationships/image" Target="../media/image120.wmf"/><Relationship Id="rId7" Type="http://schemas.openxmlformats.org/officeDocument/2006/relationships/image" Target="../media/image113.wmf"/><Relationship Id="rId12" Type="http://schemas.openxmlformats.org/officeDocument/2006/relationships/oleObject" Target="../embeddings/oleObject121.bin"/><Relationship Id="rId17" Type="http://schemas.openxmlformats.org/officeDocument/2006/relationships/image" Target="../media/image118.wmf"/><Relationship Id="rId25" Type="http://schemas.openxmlformats.org/officeDocument/2006/relationships/image" Target="../media/image121.wmf"/><Relationship Id="rId2" Type="http://schemas.openxmlformats.org/officeDocument/2006/relationships/oleObject" Target="../embeddings/oleObject116.bin"/><Relationship Id="rId16" Type="http://schemas.openxmlformats.org/officeDocument/2006/relationships/oleObject" Target="../embeddings/oleObject123.bin"/><Relationship Id="rId20" Type="http://schemas.openxmlformats.org/officeDocument/2006/relationships/oleObject" Target="../embeddings/oleObject125.bin"/><Relationship Id="rId1" Type="http://schemas.openxmlformats.org/officeDocument/2006/relationships/slideLayout" Target="../slideLayouts/slideLayout3.xml"/><Relationship Id="rId6" Type="http://schemas.openxmlformats.org/officeDocument/2006/relationships/oleObject" Target="../embeddings/oleObject118.bin"/><Relationship Id="rId11" Type="http://schemas.openxmlformats.org/officeDocument/2006/relationships/image" Target="../media/image115.wmf"/><Relationship Id="rId24" Type="http://schemas.openxmlformats.org/officeDocument/2006/relationships/oleObject" Target="../embeddings/oleObject127.bin"/><Relationship Id="rId5" Type="http://schemas.openxmlformats.org/officeDocument/2006/relationships/image" Target="../media/image112.wmf"/><Relationship Id="rId15" Type="http://schemas.openxmlformats.org/officeDocument/2006/relationships/image" Target="../media/image117.wmf"/><Relationship Id="rId23" Type="http://schemas.openxmlformats.org/officeDocument/2006/relationships/image" Target="../media/image90.wmf"/><Relationship Id="rId10" Type="http://schemas.openxmlformats.org/officeDocument/2006/relationships/oleObject" Target="../embeddings/oleObject120.bin"/><Relationship Id="rId19" Type="http://schemas.openxmlformats.org/officeDocument/2006/relationships/image" Target="../media/image119.wmf"/><Relationship Id="rId4" Type="http://schemas.openxmlformats.org/officeDocument/2006/relationships/oleObject" Target="../embeddings/oleObject117.bin"/><Relationship Id="rId9" Type="http://schemas.openxmlformats.org/officeDocument/2006/relationships/image" Target="../media/image114.wmf"/><Relationship Id="rId14" Type="http://schemas.openxmlformats.org/officeDocument/2006/relationships/oleObject" Target="../embeddings/oleObject122.bin"/><Relationship Id="rId22" Type="http://schemas.openxmlformats.org/officeDocument/2006/relationships/oleObject" Target="../embeddings/oleObject126.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31.bin"/><Relationship Id="rId3" Type="http://schemas.openxmlformats.org/officeDocument/2006/relationships/image" Target="../media/image95.wmf"/><Relationship Id="rId7" Type="http://schemas.openxmlformats.org/officeDocument/2006/relationships/image" Target="../media/image123.wmf"/><Relationship Id="rId2" Type="http://schemas.openxmlformats.org/officeDocument/2006/relationships/oleObject" Target="../embeddings/oleObject128.bin"/><Relationship Id="rId1" Type="http://schemas.openxmlformats.org/officeDocument/2006/relationships/slideLayout" Target="../slideLayouts/slideLayout3.xml"/><Relationship Id="rId6" Type="http://schemas.openxmlformats.org/officeDocument/2006/relationships/oleObject" Target="../embeddings/oleObject130.bin"/><Relationship Id="rId11" Type="http://schemas.openxmlformats.org/officeDocument/2006/relationships/image" Target="../media/image125.wmf"/><Relationship Id="rId5" Type="http://schemas.openxmlformats.org/officeDocument/2006/relationships/image" Target="../media/image122.wmf"/><Relationship Id="rId10" Type="http://schemas.openxmlformats.org/officeDocument/2006/relationships/oleObject" Target="../embeddings/oleObject132.bin"/><Relationship Id="rId4" Type="http://schemas.openxmlformats.org/officeDocument/2006/relationships/oleObject" Target="../embeddings/oleObject129.bin"/><Relationship Id="rId9" Type="http://schemas.openxmlformats.org/officeDocument/2006/relationships/image" Target="../media/image124.wmf"/></Relationships>
</file>

<file path=ppt/slides/_rels/slide31.xml.rels><?xml version="1.0" encoding="UTF-8" standalone="yes"?>
<Relationships xmlns="http://schemas.openxmlformats.org/package/2006/relationships"><Relationship Id="rId3" Type="http://schemas.openxmlformats.org/officeDocument/2006/relationships/image" Target="../media/image126.emf"/><Relationship Id="rId2" Type="http://schemas.openxmlformats.org/officeDocument/2006/relationships/oleObject" Target="../embeddings/oleObject133.bin"/><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27.emf"/><Relationship Id="rId7" Type="http://schemas.openxmlformats.org/officeDocument/2006/relationships/image" Target="../media/image129.emf"/><Relationship Id="rId2" Type="http://schemas.openxmlformats.org/officeDocument/2006/relationships/oleObject" Target="../embeddings/oleObject134.bin"/><Relationship Id="rId1" Type="http://schemas.openxmlformats.org/officeDocument/2006/relationships/slideLayout" Target="../slideLayouts/slideLayout3.xml"/><Relationship Id="rId6" Type="http://schemas.openxmlformats.org/officeDocument/2006/relationships/oleObject" Target="../embeddings/oleObject136.bin"/><Relationship Id="rId5" Type="http://schemas.openxmlformats.org/officeDocument/2006/relationships/image" Target="../media/image128.emf"/><Relationship Id="rId4" Type="http://schemas.openxmlformats.org/officeDocument/2006/relationships/oleObject" Target="../embeddings/oleObject135.bin"/></Relationships>
</file>

<file path=ppt/slides/_rels/slide33.xml.rels><?xml version="1.0" encoding="UTF-8" standalone="yes"?>
<Relationships xmlns="http://schemas.openxmlformats.org/package/2006/relationships"><Relationship Id="rId3" Type="http://schemas.openxmlformats.org/officeDocument/2006/relationships/image" Target="../media/image130.emf"/><Relationship Id="rId7" Type="http://schemas.openxmlformats.org/officeDocument/2006/relationships/image" Target="../media/image132.emf"/><Relationship Id="rId2" Type="http://schemas.openxmlformats.org/officeDocument/2006/relationships/oleObject" Target="../embeddings/oleObject137.bin"/><Relationship Id="rId1" Type="http://schemas.openxmlformats.org/officeDocument/2006/relationships/slideLayout" Target="../slideLayouts/slideLayout3.xml"/><Relationship Id="rId6" Type="http://schemas.openxmlformats.org/officeDocument/2006/relationships/oleObject" Target="../embeddings/oleObject139.bin"/><Relationship Id="rId5" Type="http://schemas.openxmlformats.org/officeDocument/2006/relationships/image" Target="../media/image131.emf"/><Relationship Id="rId4" Type="http://schemas.openxmlformats.org/officeDocument/2006/relationships/oleObject" Target="../embeddings/oleObject138.bin"/></Relationships>
</file>

<file path=ppt/slides/_rels/slide34.xml.rels><?xml version="1.0" encoding="UTF-8" standalone="yes"?>
<Relationships xmlns="http://schemas.openxmlformats.org/package/2006/relationships"><Relationship Id="rId3" Type="http://schemas.openxmlformats.org/officeDocument/2006/relationships/image" Target="../media/image133.emf"/><Relationship Id="rId2" Type="http://schemas.openxmlformats.org/officeDocument/2006/relationships/oleObject" Target="../embeddings/oleObject140.bin"/><Relationship Id="rId1" Type="http://schemas.openxmlformats.org/officeDocument/2006/relationships/slideLayout" Target="../slideLayouts/slideLayout3.xml"/><Relationship Id="rId5" Type="http://schemas.openxmlformats.org/officeDocument/2006/relationships/image" Target="../media/image134.emf"/><Relationship Id="rId4" Type="http://schemas.openxmlformats.org/officeDocument/2006/relationships/oleObject" Target="../embeddings/oleObject141.bin"/></Relationships>
</file>

<file path=ppt/slides/_rels/slide35.xml.rels><?xml version="1.0" encoding="UTF-8" standalone="yes"?>
<Relationships xmlns="http://schemas.openxmlformats.org/package/2006/relationships"><Relationship Id="rId3" Type="http://schemas.openxmlformats.org/officeDocument/2006/relationships/image" Target="../media/image135.emf"/><Relationship Id="rId7" Type="http://schemas.openxmlformats.org/officeDocument/2006/relationships/image" Target="../media/image137.emf"/><Relationship Id="rId2" Type="http://schemas.openxmlformats.org/officeDocument/2006/relationships/oleObject" Target="../embeddings/oleObject142.bin"/><Relationship Id="rId1" Type="http://schemas.openxmlformats.org/officeDocument/2006/relationships/slideLayout" Target="../slideLayouts/slideLayout3.xml"/><Relationship Id="rId6" Type="http://schemas.openxmlformats.org/officeDocument/2006/relationships/oleObject" Target="../embeddings/oleObject144.bin"/><Relationship Id="rId5" Type="http://schemas.openxmlformats.org/officeDocument/2006/relationships/image" Target="../media/image136.emf"/><Relationship Id="rId4" Type="http://schemas.openxmlformats.org/officeDocument/2006/relationships/oleObject" Target="../embeddings/oleObject143.bin"/></Relationships>
</file>

<file path=ppt/slides/_rels/slide36.xml.rels><?xml version="1.0" encoding="UTF-8" standalone="yes"?>
<Relationships xmlns="http://schemas.openxmlformats.org/package/2006/relationships"><Relationship Id="rId3" Type="http://schemas.openxmlformats.org/officeDocument/2006/relationships/image" Target="../media/image138.emf"/><Relationship Id="rId2" Type="http://schemas.openxmlformats.org/officeDocument/2006/relationships/oleObject" Target="../embeddings/oleObject145.bin"/><Relationship Id="rId1" Type="http://schemas.openxmlformats.org/officeDocument/2006/relationships/slideLayout" Target="../slideLayouts/slideLayout3.xml"/><Relationship Id="rId5" Type="http://schemas.openxmlformats.org/officeDocument/2006/relationships/image" Target="../media/image139.emf"/><Relationship Id="rId4" Type="http://schemas.openxmlformats.org/officeDocument/2006/relationships/oleObject" Target="../embeddings/oleObject146.bin"/></Relationships>
</file>

<file path=ppt/slides/_rels/slide37.xml.rels><?xml version="1.0" encoding="UTF-8" standalone="yes"?>
<Relationships xmlns="http://schemas.openxmlformats.org/package/2006/relationships"><Relationship Id="rId3" Type="http://schemas.openxmlformats.org/officeDocument/2006/relationships/image" Target="../media/image140.emf"/><Relationship Id="rId7" Type="http://schemas.openxmlformats.org/officeDocument/2006/relationships/image" Target="../media/image142.emf"/><Relationship Id="rId2" Type="http://schemas.openxmlformats.org/officeDocument/2006/relationships/oleObject" Target="../embeddings/oleObject147.bin"/><Relationship Id="rId1" Type="http://schemas.openxmlformats.org/officeDocument/2006/relationships/slideLayout" Target="../slideLayouts/slideLayout3.xml"/><Relationship Id="rId6" Type="http://schemas.openxmlformats.org/officeDocument/2006/relationships/oleObject" Target="../embeddings/oleObject149.bin"/><Relationship Id="rId5" Type="http://schemas.openxmlformats.org/officeDocument/2006/relationships/image" Target="../media/image141.emf"/><Relationship Id="rId4" Type="http://schemas.openxmlformats.org/officeDocument/2006/relationships/oleObject" Target="../embeddings/oleObject148.bin"/></Relationships>
</file>

<file path=ppt/slides/_rels/slide38.xml.rels><?xml version="1.0" encoding="UTF-8" standalone="yes"?>
<Relationships xmlns="http://schemas.openxmlformats.org/package/2006/relationships"><Relationship Id="rId3" Type="http://schemas.openxmlformats.org/officeDocument/2006/relationships/image" Target="../media/image143.emf"/><Relationship Id="rId7" Type="http://schemas.openxmlformats.org/officeDocument/2006/relationships/image" Target="../media/image145.emf"/><Relationship Id="rId2" Type="http://schemas.openxmlformats.org/officeDocument/2006/relationships/oleObject" Target="../embeddings/oleObject150.bin"/><Relationship Id="rId1" Type="http://schemas.openxmlformats.org/officeDocument/2006/relationships/slideLayout" Target="../slideLayouts/slideLayout3.xml"/><Relationship Id="rId6" Type="http://schemas.openxmlformats.org/officeDocument/2006/relationships/oleObject" Target="../embeddings/oleObject152.bin"/><Relationship Id="rId5" Type="http://schemas.openxmlformats.org/officeDocument/2006/relationships/image" Target="../media/image144.emf"/><Relationship Id="rId4" Type="http://schemas.openxmlformats.org/officeDocument/2006/relationships/oleObject" Target="../embeddings/oleObject151.bin"/></Relationships>
</file>

<file path=ppt/slides/_rels/slide39.xml.rels><?xml version="1.0" encoding="UTF-8" standalone="yes"?>
<Relationships xmlns="http://schemas.openxmlformats.org/package/2006/relationships"><Relationship Id="rId3" Type="http://schemas.openxmlformats.org/officeDocument/2006/relationships/image" Target="../media/image143.emf"/><Relationship Id="rId7" Type="http://schemas.openxmlformats.org/officeDocument/2006/relationships/image" Target="../media/image145.emf"/><Relationship Id="rId2" Type="http://schemas.openxmlformats.org/officeDocument/2006/relationships/oleObject" Target="../embeddings/oleObject153.bin"/><Relationship Id="rId1" Type="http://schemas.openxmlformats.org/officeDocument/2006/relationships/slideLayout" Target="../slideLayouts/slideLayout3.xml"/><Relationship Id="rId6" Type="http://schemas.openxmlformats.org/officeDocument/2006/relationships/oleObject" Target="../embeddings/oleObject155.bin"/><Relationship Id="rId5" Type="http://schemas.openxmlformats.org/officeDocument/2006/relationships/image" Target="../media/image144.emf"/><Relationship Id="rId4" Type="http://schemas.openxmlformats.org/officeDocument/2006/relationships/oleObject" Target="../embeddings/oleObject154.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46.emf"/><Relationship Id="rId2" Type="http://schemas.openxmlformats.org/officeDocument/2006/relationships/oleObject" Target="../embeddings/oleObject156.bin"/><Relationship Id="rId1" Type="http://schemas.openxmlformats.org/officeDocument/2006/relationships/slideLayout" Target="../slideLayouts/slideLayout3.xml"/><Relationship Id="rId5" Type="http://schemas.openxmlformats.org/officeDocument/2006/relationships/image" Target="../media/image147.emf"/><Relationship Id="rId4" Type="http://schemas.openxmlformats.org/officeDocument/2006/relationships/oleObject" Target="../embeddings/oleObject157.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49.png"/><Relationship Id="rId2" Type="http://schemas.openxmlformats.org/officeDocument/2006/relationships/image" Target="../media/image148.png"/><Relationship Id="rId1" Type="http://schemas.openxmlformats.org/officeDocument/2006/relationships/slideLayout" Target="../slideLayouts/slideLayout3.xml"/><Relationship Id="rId5" Type="http://schemas.openxmlformats.org/officeDocument/2006/relationships/image" Target="../media/image151.png"/><Relationship Id="rId4" Type="http://schemas.openxmlformats.org/officeDocument/2006/relationships/image" Target="../media/image150.png"/></Relationships>
</file>

<file path=ppt/slides/_rels/slide43.xml.rels><?xml version="1.0" encoding="UTF-8" standalone="yes"?>
<Relationships xmlns="http://schemas.openxmlformats.org/package/2006/relationships"><Relationship Id="rId3" Type="http://schemas.openxmlformats.org/officeDocument/2006/relationships/image" Target="../media/image153.png"/><Relationship Id="rId2" Type="http://schemas.openxmlformats.org/officeDocument/2006/relationships/image" Target="../media/image152.png"/><Relationship Id="rId1" Type="http://schemas.openxmlformats.org/officeDocument/2006/relationships/slideLayout" Target="../slideLayouts/slideLayout3.xml"/><Relationship Id="rId5" Type="http://schemas.openxmlformats.org/officeDocument/2006/relationships/image" Target="../media/image155.png"/><Relationship Id="rId4" Type="http://schemas.openxmlformats.org/officeDocument/2006/relationships/image" Target="../media/image154.png"/></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161.bin"/><Relationship Id="rId3" Type="http://schemas.openxmlformats.org/officeDocument/2006/relationships/image" Target="../media/image156.wmf"/><Relationship Id="rId7" Type="http://schemas.openxmlformats.org/officeDocument/2006/relationships/image" Target="../media/image158.wmf"/><Relationship Id="rId2" Type="http://schemas.openxmlformats.org/officeDocument/2006/relationships/oleObject" Target="../embeddings/oleObject158.bin"/><Relationship Id="rId1" Type="http://schemas.openxmlformats.org/officeDocument/2006/relationships/slideLayout" Target="../slideLayouts/slideLayout1.xml"/><Relationship Id="rId6" Type="http://schemas.openxmlformats.org/officeDocument/2006/relationships/oleObject" Target="../embeddings/oleObject160.bin"/><Relationship Id="rId5" Type="http://schemas.openxmlformats.org/officeDocument/2006/relationships/image" Target="../media/image157.wmf"/><Relationship Id="rId4" Type="http://schemas.openxmlformats.org/officeDocument/2006/relationships/oleObject" Target="../embeddings/oleObject159.bin"/><Relationship Id="rId9" Type="http://schemas.openxmlformats.org/officeDocument/2006/relationships/image" Target="../media/image159.wmf"/></Relationships>
</file>

<file path=ppt/slides/_rels/slide45.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160.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63.png"/><Relationship Id="rId2" Type="http://schemas.openxmlformats.org/officeDocument/2006/relationships/image" Target="../media/image162.png"/><Relationship Id="rId1" Type="http://schemas.openxmlformats.org/officeDocument/2006/relationships/slideLayout" Target="../slideLayouts/slideLayout3.xml"/><Relationship Id="rId5" Type="http://schemas.openxmlformats.org/officeDocument/2006/relationships/image" Target="../media/image165.png"/><Relationship Id="rId4" Type="http://schemas.openxmlformats.org/officeDocument/2006/relationships/image" Target="../media/image164.png"/></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11.wmf"/><Relationship Id="rId3" Type="http://schemas.openxmlformats.org/officeDocument/2006/relationships/image" Target="../media/image6.wmf"/><Relationship Id="rId7" Type="http://schemas.openxmlformats.org/officeDocument/2006/relationships/image" Target="../media/image8.wmf"/><Relationship Id="rId12" Type="http://schemas.openxmlformats.org/officeDocument/2006/relationships/oleObject" Target="../embeddings/oleObject8.bin"/><Relationship Id="rId17" Type="http://schemas.openxmlformats.org/officeDocument/2006/relationships/image" Target="../media/image13.wmf"/><Relationship Id="rId2" Type="http://schemas.openxmlformats.org/officeDocument/2006/relationships/oleObject" Target="../embeddings/oleObject3.bin"/><Relationship Id="rId16" Type="http://schemas.openxmlformats.org/officeDocument/2006/relationships/oleObject" Target="../embeddings/oleObject10.bin"/><Relationship Id="rId1" Type="http://schemas.openxmlformats.org/officeDocument/2006/relationships/slideLayout" Target="../slideLayouts/slideLayout3.xml"/><Relationship Id="rId6" Type="http://schemas.openxmlformats.org/officeDocument/2006/relationships/oleObject" Target="../embeddings/oleObject5.bin"/><Relationship Id="rId11" Type="http://schemas.openxmlformats.org/officeDocument/2006/relationships/image" Target="../media/image10.wmf"/><Relationship Id="rId5" Type="http://schemas.openxmlformats.org/officeDocument/2006/relationships/image" Target="../media/image7.wmf"/><Relationship Id="rId15" Type="http://schemas.openxmlformats.org/officeDocument/2006/relationships/image" Target="../media/image12.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9.wmf"/><Relationship Id="rId14" Type="http://schemas.openxmlformats.org/officeDocument/2006/relationships/oleObject" Target="../embeddings/oleObject9.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4.bin"/><Relationship Id="rId13" Type="http://schemas.openxmlformats.org/officeDocument/2006/relationships/image" Target="../media/image16.wmf"/><Relationship Id="rId3" Type="http://schemas.openxmlformats.org/officeDocument/2006/relationships/image" Target="../media/image7.wmf"/><Relationship Id="rId7" Type="http://schemas.openxmlformats.org/officeDocument/2006/relationships/image" Target="../media/image9.wmf"/><Relationship Id="rId12" Type="http://schemas.openxmlformats.org/officeDocument/2006/relationships/oleObject" Target="../embeddings/oleObject16.bin"/><Relationship Id="rId2" Type="http://schemas.openxmlformats.org/officeDocument/2006/relationships/oleObject" Target="../embeddings/oleObject11.bin"/><Relationship Id="rId1" Type="http://schemas.openxmlformats.org/officeDocument/2006/relationships/slideLayout" Target="../slideLayouts/slideLayout3.xml"/><Relationship Id="rId6" Type="http://schemas.openxmlformats.org/officeDocument/2006/relationships/oleObject" Target="../embeddings/oleObject13.bin"/><Relationship Id="rId11" Type="http://schemas.openxmlformats.org/officeDocument/2006/relationships/image" Target="../media/image15.wmf"/><Relationship Id="rId5" Type="http://schemas.openxmlformats.org/officeDocument/2006/relationships/image" Target="../media/image8.wmf"/><Relationship Id="rId15" Type="http://schemas.openxmlformats.org/officeDocument/2006/relationships/image" Target="../media/image17.wmf"/><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14.wmf"/><Relationship Id="rId14" Type="http://schemas.openxmlformats.org/officeDocument/2006/relationships/oleObject" Target="../embeddings/oleObject17.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a:extLst>
              <a:ext uri="{FF2B5EF4-FFF2-40B4-BE49-F238E27FC236}">
                <a16:creationId xmlns:a16="http://schemas.microsoft.com/office/drawing/2014/main" id="{249793ED-1168-4217-BC76-BCD3E665B530}"/>
              </a:ext>
            </a:extLst>
          </p:cNvPr>
          <p:cNvSpPr txBox="1">
            <a:spLocks noChangeArrowheads="1"/>
          </p:cNvSpPr>
          <p:nvPr/>
        </p:nvSpPr>
        <p:spPr bwMode="auto">
          <a:xfrm>
            <a:off x="2711342" y="2730980"/>
            <a:ext cx="755949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eaLnBrk="0" hangingPunct="0">
              <a:defRPr sz="2800">
                <a:solidFill>
                  <a:schemeClr val="tx1"/>
                </a:solidFill>
                <a:latin typeface="Times New Roman" panose="02020603050405020304" pitchFamily="18" charset="0"/>
                <a:ea typeface="宋体" panose="02010600030101010101" pitchFamily="2" charset="-122"/>
              </a:defRPr>
            </a:lvl2pPr>
            <a:lvl3pPr eaLnBrk="0" hangingPunct="0">
              <a:defRPr sz="2800">
                <a:solidFill>
                  <a:schemeClr val="tx1"/>
                </a:solidFill>
                <a:latin typeface="Times New Roman" panose="02020603050405020304" pitchFamily="18" charset="0"/>
                <a:ea typeface="宋体" panose="02010600030101010101" pitchFamily="2" charset="-122"/>
              </a:defRPr>
            </a:lvl3pPr>
            <a:lvl4pPr eaLnBrk="0" hangingPunct="0">
              <a:defRPr sz="2800">
                <a:solidFill>
                  <a:schemeClr val="tx1"/>
                </a:solidFill>
                <a:latin typeface="Times New Roman" panose="02020603050405020304" pitchFamily="18" charset="0"/>
                <a:ea typeface="宋体" panose="02010600030101010101" pitchFamily="2" charset="-122"/>
              </a:defRPr>
            </a:lvl4pPr>
            <a:lvl5pPr eaLnBrk="0" hangingPunct="0">
              <a:defRPr sz="28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4000" dirty="0">
                <a:solidFill>
                  <a:srgbClr val="FFFF00"/>
                </a:solidFill>
                <a:latin typeface="华文楷体" panose="02010600040101010101" pitchFamily="2" charset="-122"/>
                <a:ea typeface="华文楷体" panose="02010600040101010101" pitchFamily="2" charset="-122"/>
              </a:rPr>
              <a:t>第四章 方阵的特征值与特征向量</a:t>
            </a:r>
          </a:p>
        </p:txBody>
      </p:sp>
      <p:pic>
        <p:nvPicPr>
          <p:cNvPr id="2" name="图片 1"/>
          <p:cNvPicPr>
            <a:picLocks noChangeAspect="1"/>
          </p:cNvPicPr>
          <p:nvPr/>
        </p:nvPicPr>
        <p:blipFill>
          <a:blip r:embed="rId3"/>
          <a:stretch>
            <a:fillRect/>
          </a:stretch>
        </p:blipFill>
        <p:spPr>
          <a:xfrm>
            <a:off x="3164464" y="4132695"/>
            <a:ext cx="6029325" cy="1104900"/>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097" y="1045783"/>
            <a:ext cx="2596283" cy="259628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p:sp>
        <p:nvSpPr>
          <p:cNvPr id="2" name="Line 2"/>
          <p:cNvSpPr>
            <a:spLocks noChangeShapeType="1"/>
          </p:cNvSpPr>
          <p:nvPr/>
        </p:nvSpPr>
        <p:spPr bwMode="auto">
          <a:xfrm>
            <a:off x="2198254" y="528493"/>
            <a:ext cx="8001000" cy="0"/>
          </a:xfrm>
          <a:prstGeom prst="line">
            <a:avLst/>
          </a:prstGeom>
          <a:noFill/>
          <a:ln w="1905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p>
            <a:pPr eaLnBrk="1" hangingPunct="1">
              <a:defRPr/>
            </a:pPr>
            <a:endParaRPr lang="zh-CN" altLang="en-US">
              <a:effectLst>
                <a:outerShdw blurRad="38100" dist="38100" dir="2700000" algn="tl">
                  <a:srgbClr val="000000">
                    <a:alpha val="43137"/>
                  </a:srgbClr>
                </a:outerShdw>
              </a:effectLst>
            </a:endParaRPr>
          </a:p>
        </p:txBody>
      </p:sp>
      <p:sp>
        <p:nvSpPr>
          <p:cNvPr id="3" name="Rectangle 4"/>
          <p:cNvSpPr>
            <a:spLocks noChangeArrowheads="1"/>
          </p:cNvSpPr>
          <p:nvPr/>
        </p:nvSpPr>
        <p:spPr bwMode="auto">
          <a:xfrm>
            <a:off x="2122054" y="112568"/>
            <a:ext cx="26670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0" lang="zh-CN" altLang="en-US" sz="1600" b="1" dirty="0">
                <a:solidFill>
                  <a:srgbClr val="FF0000"/>
                </a:solidFill>
                <a:effectLst>
                  <a:outerShdw blurRad="38100" dist="38100" dir="2700000" algn="tl">
                    <a:srgbClr val="000000"/>
                  </a:outerShdw>
                </a:effectLst>
                <a:latin typeface="黑体" pitchFamily="49" charset="-122"/>
                <a:ea typeface="黑体" pitchFamily="49" charset="-122"/>
              </a:rPr>
              <a:t>第四章 特征值与特征向量 </a:t>
            </a:r>
          </a:p>
        </p:txBody>
      </p:sp>
      <p:sp>
        <p:nvSpPr>
          <p:cNvPr id="4" name="Rectangle 6"/>
          <p:cNvSpPr>
            <a:spLocks noChangeArrowheads="1"/>
          </p:cNvSpPr>
          <p:nvPr/>
        </p:nvSpPr>
        <p:spPr bwMode="auto">
          <a:xfrm>
            <a:off x="2122054" y="666606"/>
            <a:ext cx="45688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0" lang="zh-CN" altLang="en-US" b="1">
                <a:effectLst>
                  <a:outerShdw blurRad="38100" dist="38100" dir="2700000" algn="tl">
                    <a:srgbClr val="FFFFFF"/>
                  </a:outerShdw>
                </a:effectLst>
                <a:ea typeface="黑体" pitchFamily="49" charset="-122"/>
                <a:cs typeface="Arial" pitchFamily="34" charset="0"/>
              </a:rPr>
              <a:t>二</a:t>
            </a:r>
            <a:r>
              <a:rPr kumimoji="0" lang="en-US" altLang="zh-CN" b="1">
                <a:effectLst>
                  <a:outerShdw blurRad="38100" dist="38100" dir="2700000" algn="tl">
                    <a:srgbClr val="FFFFFF"/>
                  </a:outerShdw>
                </a:effectLst>
                <a:ea typeface="黑体" pitchFamily="49" charset="-122"/>
                <a:cs typeface="Arial" pitchFamily="34" charset="0"/>
              </a:rPr>
              <a:t>. </a:t>
            </a:r>
            <a:r>
              <a:rPr kumimoji="0" lang="zh-CN" altLang="en-US" b="1">
                <a:effectLst>
                  <a:outerShdw blurRad="38100" dist="38100" dir="2700000" algn="tl">
                    <a:srgbClr val="FFFFFF"/>
                  </a:outerShdw>
                </a:effectLst>
                <a:ea typeface="黑体" pitchFamily="49" charset="-122"/>
                <a:cs typeface="Arial" pitchFamily="34" charset="0"/>
              </a:rPr>
              <a:t>矩阵相似的</a:t>
            </a:r>
            <a:r>
              <a:rPr kumimoji="0" lang="zh-CN" altLang="en-US" b="1">
                <a:solidFill>
                  <a:srgbClr val="0000CC"/>
                </a:solidFill>
                <a:effectLst>
                  <a:outerShdw blurRad="38100" dist="38100" dir="2700000" algn="tl">
                    <a:srgbClr val="000000"/>
                  </a:outerShdw>
                </a:effectLst>
                <a:ea typeface="黑体" pitchFamily="49" charset="-122"/>
                <a:cs typeface="Arial" pitchFamily="34" charset="0"/>
              </a:rPr>
              <a:t>必要</a:t>
            </a:r>
            <a:r>
              <a:rPr kumimoji="0" lang="zh-CN" altLang="en-US" b="1">
                <a:effectLst>
                  <a:outerShdw blurRad="38100" dist="38100" dir="2700000" algn="tl">
                    <a:srgbClr val="FFFFFF"/>
                  </a:outerShdw>
                </a:effectLst>
                <a:ea typeface="黑体" pitchFamily="49" charset="-122"/>
                <a:cs typeface="Arial" pitchFamily="34" charset="0"/>
              </a:rPr>
              <a:t>条件 </a:t>
            </a:r>
          </a:p>
        </p:txBody>
      </p:sp>
      <p:sp>
        <p:nvSpPr>
          <p:cNvPr id="5" name="Rectangle 7"/>
          <p:cNvSpPr>
            <a:spLocks noChangeArrowheads="1"/>
          </p:cNvSpPr>
          <p:nvPr/>
        </p:nvSpPr>
        <p:spPr bwMode="auto">
          <a:xfrm>
            <a:off x="2085542" y="1255568"/>
            <a:ext cx="12033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b="1">
                <a:solidFill>
                  <a:srgbClr val="0000CC"/>
                </a:solidFill>
                <a:effectLst>
                  <a:outerShdw blurRad="38100" dist="38100" dir="2700000" algn="tl">
                    <a:srgbClr val="000000"/>
                  </a:outerShdw>
                </a:effectLst>
                <a:ea typeface="黑体" pitchFamily="49" charset="-122"/>
              </a:rPr>
              <a:t>性质</a:t>
            </a:r>
            <a:r>
              <a:rPr lang="en-US" altLang="zh-CN" b="1">
                <a:effectLst>
                  <a:outerShdw blurRad="38100" dist="38100" dir="2700000" algn="tl">
                    <a:srgbClr val="FFFFFF"/>
                  </a:outerShdw>
                </a:effectLst>
              </a:rPr>
              <a:t>. </a:t>
            </a:r>
            <a:endParaRPr lang="en-US" altLang="zh-CN">
              <a:effectLst>
                <a:outerShdw blurRad="38100" dist="38100" dir="2700000" algn="tl">
                  <a:srgbClr val="FFFFFF"/>
                </a:outerShdw>
              </a:effectLst>
              <a:sym typeface="Symbol" pitchFamily="18" charset="2"/>
            </a:endParaRPr>
          </a:p>
        </p:txBody>
      </p:sp>
      <p:sp>
        <p:nvSpPr>
          <p:cNvPr id="6" name="Rectangle 8"/>
          <p:cNvSpPr>
            <a:spLocks noChangeArrowheads="1"/>
          </p:cNvSpPr>
          <p:nvPr/>
        </p:nvSpPr>
        <p:spPr bwMode="auto">
          <a:xfrm>
            <a:off x="3646054" y="1253981"/>
            <a:ext cx="21399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b="1" i="1">
                <a:effectLst>
                  <a:outerShdw blurRad="38100" dist="38100" dir="2700000" algn="tl">
                    <a:srgbClr val="FFFFFF"/>
                  </a:outerShdw>
                </a:effectLst>
              </a:rPr>
              <a:t>P </a:t>
            </a:r>
            <a:r>
              <a:rPr lang="en-US" altLang="zh-CN" b="1" baseline="30000">
                <a:effectLst>
                  <a:outerShdw blurRad="38100" dist="38100" dir="2700000" algn="tl">
                    <a:srgbClr val="FFFFFF"/>
                  </a:outerShdw>
                </a:effectLst>
                <a:sym typeface="Symbol" pitchFamily="18" charset="2"/>
              </a:rPr>
              <a:t></a:t>
            </a:r>
            <a:r>
              <a:rPr lang="en-US" altLang="zh-CN" b="1" baseline="30000">
                <a:effectLst>
                  <a:outerShdw blurRad="38100" dist="38100" dir="2700000" algn="tl">
                    <a:srgbClr val="FFFFFF"/>
                  </a:outerShdw>
                </a:effectLst>
              </a:rPr>
              <a:t>1</a:t>
            </a:r>
            <a:r>
              <a:rPr lang="en-US" altLang="zh-CN" b="1" i="1">
                <a:effectLst>
                  <a:outerShdw blurRad="38100" dist="38100" dir="2700000" algn="tl">
                    <a:srgbClr val="FFFFFF"/>
                  </a:outerShdw>
                </a:effectLst>
              </a:rPr>
              <a:t>AP </a:t>
            </a:r>
            <a:r>
              <a:rPr lang="en-US" altLang="zh-CN" b="1">
                <a:effectLst>
                  <a:outerShdw blurRad="38100" dist="38100" dir="2700000" algn="tl">
                    <a:srgbClr val="FFFFFF"/>
                  </a:outerShdw>
                </a:effectLst>
              </a:rPr>
              <a:t>= </a:t>
            </a:r>
            <a:r>
              <a:rPr lang="en-US" altLang="zh-CN" b="1" i="1">
                <a:effectLst>
                  <a:outerShdw blurRad="38100" dist="38100" dir="2700000" algn="tl">
                    <a:srgbClr val="FFFFFF"/>
                  </a:outerShdw>
                </a:effectLst>
              </a:rPr>
              <a:t>B </a:t>
            </a:r>
          </a:p>
        </p:txBody>
      </p:sp>
      <p:sp>
        <p:nvSpPr>
          <p:cNvPr id="7" name="Rectangle 9"/>
          <p:cNvSpPr>
            <a:spLocks noChangeArrowheads="1"/>
          </p:cNvSpPr>
          <p:nvPr/>
        </p:nvSpPr>
        <p:spPr bwMode="auto">
          <a:xfrm>
            <a:off x="5651067" y="1255568"/>
            <a:ext cx="20478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b="1">
                <a:effectLst>
                  <a:outerShdw blurRad="38100" dist="38100" dir="2700000" algn="tl">
                    <a:srgbClr val="FFFFFF"/>
                  </a:outerShdw>
                </a:effectLst>
                <a:sym typeface="Symbol" pitchFamily="18" charset="2"/>
              </a:rPr>
              <a:t> |</a:t>
            </a:r>
            <a:r>
              <a:rPr lang="en-US" altLang="zh-CN" b="1" i="1">
                <a:effectLst>
                  <a:outerShdw blurRad="38100" dist="38100" dir="2700000" algn="tl">
                    <a:srgbClr val="FFFFFF"/>
                  </a:outerShdw>
                </a:effectLst>
                <a:sym typeface="Symbol" pitchFamily="18" charset="2"/>
              </a:rPr>
              <a:t>I </a:t>
            </a:r>
            <a:r>
              <a:rPr lang="en-US" altLang="zh-CN" b="1">
                <a:effectLst>
                  <a:outerShdw blurRad="38100" dist="38100" dir="2700000" algn="tl">
                    <a:srgbClr val="FFFFFF"/>
                  </a:outerShdw>
                </a:effectLst>
                <a:sym typeface="Symbol" pitchFamily="18" charset="2"/>
              </a:rPr>
              <a:t></a:t>
            </a:r>
            <a:r>
              <a:rPr lang="en-US" altLang="zh-CN">
                <a:effectLst>
                  <a:outerShdw blurRad="38100" dist="38100" dir="2700000" algn="tl">
                    <a:srgbClr val="FFFFFF"/>
                  </a:outerShdw>
                </a:effectLst>
                <a:sym typeface="Symbol" pitchFamily="18" charset="2"/>
              </a:rPr>
              <a:t> </a:t>
            </a:r>
            <a:r>
              <a:rPr lang="en-US" altLang="zh-CN" b="1" i="1">
                <a:effectLst>
                  <a:outerShdw blurRad="38100" dist="38100" dir="2700000" algn="tl">
                    <a:srgbClr val="FFFFFF"/>
                  </a:outerShdw>
                </a:effectLst>
                <a:sym typeface="Symbol" pitchFamily="18" charset="2"/>
              </a:rPr>
              <a:t>A</a:t>
            </a:r>
            <a:r>
              <a:rPr lang="en-US" altLang="zh-CN" b="1">
                <a:effectLst>
                  <a:outerShdw blurRad="38100" dist="38100" dir="2700000" algn="tl">
                    <a:srgbClr val="FFFFFF"/>
                  </a:outerShdw>
                </a:effectLst>
                <a:sym typeface="Symbol" pitchFamily="18" charset="2"/>
              </a:rPr>
              <a:t>| </a:t>
            </a:r>
          </a:p>
        </p:txBody>
      </p:sp>
      <p:sp>
        <p:nvSpPr>
          <p:cNvPr id="8" name="Rectangle 10"/>
          <p:cNvSpPr>
            <a:spLocks noChangeArrowheads="1"/>
          </p:cNvSpPr>
          <p:nvPr/>
        </p:nvSpPr>
        <p:spPr bwMode="auto">
          <a:xfrm>
            <a:off x="7624329" y="1253981"/>
            <a:ext cx="1979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b="1">
                <a:effectLst>
                  <a:outerShdw blurRad="38100" dist="38100" dir="2700000" algn="tl">
                    <a:srgbClr val="FFFFFF"/>
                  </a:outerShdw>
                </a:effectLst>
              </a:rPr>
              <a:t>= |</a:t>
            </a:r>
            <a:r>
              <a:rPr lang="en-US" altLang="zh-CN" b="1" i="1">
                <a:effectLst>
                  <a:outerShdw blurRad="38100" dist="38100" dir="2700000" algn="tl">
                    <a:srgbClr val="FFFFFF"/>
                  </a:outerShdw>
                </a:effectLst>
                <a:sym typeface="Symbol" pitchFamily="18" charset="2"/>
              </a:rPr>
              <a:t>I </a:t>
            </a:r>
            <a:r>
              <a:rPr lang="en-US" altLang="zh-CN" b="1">
                <a:effectLst>
                  <a:outerShdw blurRad="38100" dist="38100" dir="2700000" algn="tl">
                    <a:srgbClr val="FFFFFF"/>
                  </a:outerShdw>
                </a:effectLst>
                <a:sym typeface="Symbol" pitchFamily="18" charset="2"/>
              </a:rPr>
              <a:t></a:t>
            </a:r>
            <a:r>
              <a:rPr lang="en-US" altLang="zh-CN" b="1">
                <a:effectLst>
                  <a:outerShdw blurRad="38100" dist="38100" dir="2700000" algn="tl">
                    <a:srgbClr val="FFFFFF"/>
                  </a:outerShdw>
                </a:effectLst>
              </a:rPr>
              <a:t> </a:t>
            </a:r>
            <a:r>
              <a:rPr lang="en-US" altLang="zh-CN" b="1" i="1">
                <a:effectLst>
                  <a:outerShdw blurRad="38100" dist="38100" dir="2700000" algn="tl">
                    <a:srgbClr val="FFFFFF"/>
                  </a:outerShdw>
                </a:effectLst>
              </a:rPr>
              <a:t>B</a:t>
            </a:r>
            <a:r>
              <a:rPr lang="en-US" altLang="zh-CN" b="1">
                <a:effectLst>
                  <a:outerShdw blurRad="38100" dist="38100" dir="2700000" algn="tl">
                    <a:srgbClr val="FFFFFF"/>
                  </a:outerShdw>
                </a:effectLst>
              </a:rPr>
              <a:t>|. </a:t>
            </a:r>
          </a:p>
        </p:txBody>
      </p:sp>
      <p:sp>
        <p:nvSpPr>
          <p:cNvPr id="9" name="Rectangle 11"/>
          <p:cNvSpPr>
            <a:spLocks noChangeArrowheads="1"/>
          </p:cNvSpPr>
          <p:nvPr/>
        </p:nvSpPr>
        <p:spPr bwMode="auto">
          <a:xfrm>
            <a:off x="2083954" y="1863581"/>
            <a:ext cx="64706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b="1">
                <a:solidFill>
                  <a:srgbClr val="0000CC"/>
                </a:solidFill>
                <a:effectLst>
                  <a:outerShdw blurRad="38100" dist="38100" dir="2700000" algn="tl">
                    <a:srgbClr val="000000"/>
                  </a:outerShdw>
                </a:effectLst>
                <a:ea typeface="黑体" pitchFamily="49" charset="-122"/>
              </a:rPr>
              <a:t>推论</a:t>
            </a:r>
            <a:r>
              <a:rPr lang="en-US" altLang="zh-CN" b="1">
                <a:effectLst>
                  <a:outerShdw blurRad="38100" dist="38100" dir="2700000" algn="tl">
                    <a:srgbClr val="FFFFFF"/>
                  </a:outerShdw>
                </a:effectLst>
              </a:rPr>
              <a:t>. </a:t>
            </a:r>
            <a:r>
              <a:rPr lang="en-US" altLang="zh-CN" b="1" i="1">
                <a:effectLst>
                  <a:outerShdw blurRad="38100" dist="38100" dir="2700000" algn="tl">
                    <a:srgbClr val="FFFFFF"/>
                  </a:outerShdw>
                </a:effectLst>
              </a:rPr>
              <a:t>A</a:t>
            </a:r>
            <a:r>
              <a:rPr lang="en-US" altLang="zh-CN" b="1">
                <a:effectLst>
                  <a:outerShdw blurRad="38100" dist="38100" dir="2700000" algn="tl">
                    <a:srgbClr val="FFFFFF"/>
                  </a:outerShdw>
                </a:effectLst>
              </a:rPr>
              <a:t>~</a:t>
            </a:r>
            <a:r>
              <a:rPr lang="en-US" altLang="zh-CN" b="1" i="1">
                <a:effectLst>
                  <a:outerShdw blurRad="38100" dist="38100" dir="2700000" algn="tl">
                    <a:srgbClr val="FFFFFF"/>
                  </a:outerShdw>
                </a:effectLst>
              </a:rPr>
              <a:t>B </a:t>
            </a:r>
            <a:r>
              <a:rPr lang="en-US" altLang="zh-CN" b="1">
                <a:effectLst>
                  <a:outerShdw blurRad="38100" dist="38100" dir="2700000" algn="tl">
                    <a:srgbClr val="FFFFFF"/>
                  </a:outerShdw>
                </a:effectLst>
                <a:sym typeface="Symbol" pitchFamily="18" charset="2"/>
              </a:rPr>
              <a:t> </a:t>
            </a:r>
            <a:r>
              <a:rPr lang="en-US" altLang="zh-CN" b="1" i="1">
                <a:effectLst>
                  <a:outerShdw blurRad="38100" dist="38100" dir="2700000" algn="tl">
                    <a:srgbClr val="FFFFFF"/>
                  </a:outerShdw>
                </a:effectLst>
                <a:sym typeface="Symbol" pitchFamily="18" charset="2"/>
              </a:rPr>
              <a:t>A</a:t>
            </a:r>
            <a:r>
              <a:rPr lang="zh-CN" altLang="en-US" b="1">
                <a:effectLst>
                  <a:outerShdw blurRad="38100" dist="38100" dir="2700000" algn="tl">
                    <a:srgbClr val="FFFFFF"/>
                  </a:outerShdw>
                </a:effectLst>
                <a:sym typeface="Symbol" pitchFamily="18" charset="2"/>
              </a:rPr>
              <a:t>与</a:t>
            </a:r>
            <a:r>
              <a:rPr lang="en-US" altLang="zh-CN" b="1" i="1">
                <a:effectLst>
                  <a:outerShdw blurRad="38100" dist="38100" dir="2700000" algn="tl">
                    <a:srgbClr val="FFFFFF"/>
                  </a:outerShdw>
                </a:effectLst>
                <a:sym typeface="Symbol" pitchFamily="18" charset="2"/>
              </a:rPr>
              <a:t>B</a:t>
            </a:r>
            <a:r>
              <a:rPr lang="zh-CN" altLang="en-US" b="1">
                <a:effectLst>
                  <a:outerShdw blurRad="38100" dist="38100" dir="2700000" algn="tl">
                    <a:srgbClr val="FFFFFF"/>
                  </a:outerShdw>
                </a:effectLst>
                <a:sym typeface="Symbol" pitchFamily="18" charset="2"/>
              </a:rPr>
              <a:t>有相同的特征值 </a:t>
            </a:r>
          </a:p>
        </p:txBody>
      </p:sp>
      <p:sp>
        <p:nvSpPr>
          <p:cNvPr id="10" name="Rectangle 12"/>
          <p:cNvSpPr>
            <a:spLocks noChangeArrowheads="1"/>
          </p:cNvSpPr>
          <p:nvPr/>
        </p:nvSpPr>
        <p:spPr bwMode="auto">
          <a:xfrm>
            <a:off x="3963554" y="2443018"/>
            <a:ext cx="45767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b="1">
                <a:effectLst>
                  <a:outerShdw blurRad="38100" dist="38100" dir="2700000" algn="tl">
                    <a:srgbClr val="FFFFFF"/>
                  </a:outerShdw>
                </a:effectLst>
                <a:sym typeface="Symbol" pitchFamily="18" charset="2"/>
              </a:rPr>
              <a:t> tr(</a:t>
            </a:r>
            <a:r>
              <a:rPr lang="en-US" altLang="zh-CN" b="1" i="1">
                <a:effectLst>
                  <a:outerShdw blurRad="38100" dist="38100" dir="2700000" algn="tl">
                    <a:srgbClr val="FFFFFF"/>
                  </a:outerShdw>
                </a:effectLst>
                <a:sym typeface="Symbol" pitchFamily="18" charset="2"/>
              </a:rPr>
              <a:t>A</a:t>
            </a:r>
            <a:r>
              <a:rPr lang="en-US" altLang="zh-CN" b="1">
                <a:effectLst>
                  <a:outerShdw blurRad="38100" dist="38100" dir="2700000" algn="tl">
                    <a:srgbClr val="FFFFFF"/>
                  </a:outerShdw>
                </a:effectLst>
                <a:sym typeface="Symbol" pitchFamily="18" charset="2"/>
              </a:rPr>
              <a:t>) = tr(</a:t>
            </a:r>
            <a:r>
              <a:rPr lang="en-US" altLang="zh-CN" b="1" i="1">
                <a:effectLst>
                  <a:outerShdw blurRad="38100" dist="38100" dir="2700000" algn="tl">
                    <a:srgbClr val="FFFFFF"/>
                  </a:outerShdw>
                </a:effectLst>
                <a:sym typeface="Symbol" pitchFamily="18" charset="2"/>
              </a:rPr>
              <a:t>B</a:t>
            </a:r>
            <a:r>
              <a:rPr lang="en-US" altLang="zh-CN" b="1">
                <a:effectLst>
                  <a:outerShdw blurRad="38100" dist="38100" dir="2700000" algn="tl">
                    <a:srgbClr val="FFFFFF"/>
                  </a:outerShdw>
                </a:effectLst>
                <a:sym typeface="Symbol" pitchFamily="18" charset="2"/>
              </a:rPr>
              <a:t>), |</a:t>
            </a:r>
            <a:r>
              <a:rPr lang="en-US" altLang="zh-CN" b="1" i="1">
                <a:effectLst>
                  <a:outerShdw blurRad="38100" dist="38100" dir="2700000" algn="tl">
                    <a:srgbClr val="FFFFFF"/>
                  </a:outerShdw>
                </a:effectLst>
                <a:sym typeface="Symbol" pitchFamily="18" charset="2"/>
              </a:rPr>
              <a:t>A</a:t>
            </a:r>
            <a:r>
              <a:rPr lang="en-US" altLang="zh-CN" b="1">
                <a:effectLst>
                  <a:outerShdw blurRad="38100" dist="38100" dir="2700000" algn="tl">
                    <a:srgbClr val="FFFFFF"/>
                  </a:outerShdw>
                </a:effectLst>
                <a:sym typeface="Symbol" pitchFamily="18" charset="2"/>
              </a:rPr>
              <a:t>| = |</a:t>
            </a:r>
            <a:r>
              <a:rPr lang="en-US" altLang="zh-CN" b="1" i="1">
                <a:effectLst>
                  <a:outerShdw blurRad="38100" dist="38100" dir="2700000" algn="tl">
                    <a:srgbClr val="FFFFFF"/>
                  </a:outerShdw>
                </a:effectLst>
                <a:sym typeface="Symbol" pitchFamily="18" charset="2"/>
              </a:rPr>
              <a:t>B</a:t>
            </a:r>
            <a:r>
              <a:rPr lang="en-US" altLang="zh-CN" b="1">
                <a:effectLst>
                  <a:outerShdw blurRad="38100" dist="38100" dir="2700000" algn="tl">
                    <a:srgbClr val="FFFFFF"/>
                  </a:outerShdw>
                </a:effectLst>
                <a:sym typeface="Symbol" pitchFamily="18" charset="2"/>
              </a:rPr>
              <a:t>|. </a:t>
            </a:r>
          </a:p>
        </p:txBody>
      </p:sp>
      <p:grpSp>
        <p:nvGrpSpPr>
          <p:cNvPr id="11" name="Group 13"/>
          <p:cNvGrpSpPr>
            <a:grpSpLocks/>
          </p:cNvGrpSpPr>
          <p:nvPr/>
        </p:nvGrpSpPr>
        <p:grpSpPr bwMode="auto">
          <a:xfrm>
            <a:off x="2105386" y="3365356"/>
            <a:ext cx="3313112" cy="914400"/>
            <a:chOff x="313" y="2208"/>
            <a:chExt cx="2087" cy="576"/>
          </a:xfrm>
        </p:grpSpPr>
        <p:sp>
          <p:nvSpPr>
            <p:cNvPr id="12" name="Rectangle 14"/>
            <p:cNvSpPr>
              <a:spLocks noChangeArrowheads="1"/>
            </p:cNvSpPr>
            <p:nvPr/>
          </p:nvSpPr>
          <p:spPr bwMode="auto">
            <a:xfrm>
              <a:off x="313" y="2289"/>
              <a:ext cx="62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b="1" dirty="0">
                  <a:solidFill>
                    <a:srgbClr val="0000CC"/>
                  </a:solidFill>
                  <a:effectLst>
                    <a:outerShdw blurRad="38100" dist="38100" dir="2700000" algn="tl">
                      <a:srgbClr val="000000"/>
                    </a:outerShdw>
                  </a:effectLst>
                  <a:ea typeface="黑体" pitchFamily="49" charset="-122"/>
                </a:rPr>
                <a:t>例</a:t>
              </a:r>
              <a:r>
                <a:rPr lang="en-US" altLang="zh-CN" b="1" dirty="0">
                  <a:solidFill>
                    <a:srgbClr val="0000CC"/>
                  </a:solidFill>
                  <a:effectLst>
                    <a:outerShdw blurRad="38100" dist="38100" dir="2700000" algn="tl">
                      <a:srgbClr val="000000"/>
                    </a:outerShdw>
                  </a:effectLst>
                </a:rPr>
                <a:t>1</a:t>
              </a:r>
              <a:r>
                <a:rPr lang="en-US" altLang="zh-CN" b="1" dirty="0">
                  <a:effectLst>
                    <a:outerShdw blurRad="38100" dist="38100" dir="2700000" algn="tl">
                      <a:srgbClr val="FFFFFF"/>
                    </a:outerShdw>
                  </a:effectLst>
                </a:rPr>
                <a:t>. </a:t>
              </a:r>
            </a:p>
          </p:txBody>
        </p:sp>
        <p:sp>
          <p:nvSpPr>
            <p:cNvPr id="13" name="AutoShape 15"/>
            <p:cNvSpPr>
              <a:spLocks noChangeArrowheads="1"/>
            </p:cNvSpPr>
            <p:nvPr/>
          </p:nvSpPr>
          <p:spPr bwMode="auto">
            <a:xfrm>
              <a:off x="912" y="2208"/>
              <a:ext cx="576" cy="576"/>
            </a:xfrm>
            <a:prstGeom prst="bracketPair">
              <a:avLst>
                <a:gd name="adj" fmla="val 11981"/>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r>
                <a:rPr kumimoji="0" lang="en-US" altLang="zh-CN" b="1" dirty="0">
                  <a:effectLst>
                    <a:outerShdw blurRad="38100" dist="38100" dir="2700000" algn="tl">
                      <a:srgbClr val="FFFFFF"/>
                    </a:outerShdw>
                  </a:effectLst>
                </a:rPr>
                <a:t>0  1 </a:t>
              </a:r>
            </a:p>
            <a:p>
              <a:pPr eaLnBrk="1" hangingPunct="1">
                <a:defRPr/>
              </a:pPr>
              <a:r>
                <a:rPr kumimoji="0" lang="en-US" altLang="zh-CN" b="1" i="1" dirty="0">
                  <a:effectLst>
                    <a:outerShdw blurRad="38100" dist="38100" dir="2700000" algn="tl">
                      <a:srgbClr val="FFFFFF"/>
                    </a:outerShdw>
                  </a:effectLst>
                </a:rPr>
                <a:t>x</a:t>
              </a:r>
              <a:r>
                <a:rPr kumimoji="0" lang="en-US" altLang="zh-CN" b="1" dirty="0">
                  <a:effectLst>
                    <a:outerShdw blurRad="38100" dist="38100" dir="2700000" algn="tl">
                      <a:srgbClr val="FFFFFF"/>
                    </a:outerShdw>
                  </a:effectLst>
                </a:rPr>
                <a:t>  3 </a:t>
              </a:r>
            </a:p>
          </p:txBody>
        </p:sp>
        <p:sp>
          <p:nvSpPr>
            <p:cNvPr id="14" name="Rectangle 16"/>
            <p:cNvSpPr>
              <a:spLocks noChangeArrowheads="1"/>
            </p:cNvSpPr>
            <p:nvPr/>
          </p:nvSpPr>
          <p:spPr bwMode="auto">
            <a:xfrm>
              <a:off x="1536" y="2289"/>
              <a:ext cx="31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b="1">
                  <a:effectLst>
                    <a:outerShdw blurRad="38100" dist="38100" dir="2700000" algn="tl">
                      <a:srgbClr val="FFFFFF"/>
                    </a:outerShdw>
                  </a:effectLst>
                </a:rPr>
                <a:t>~ </a:t>
              </a:r>
            </a:p>
          </p:txBody>
        </p:sp>
        <p:sp>
          <p:nvSpPr>
            <p:cNvPr id="15" name="AutoShape 17"/>
            <p:cNvSpPr>
              <a:spLocks noChangeArrowheads="1"/>
            </p:cNvSpPr>
            <p:nvPr/>
          </p:nvSpPr>
          <p:spPr bwMode="auto">
            <a:xfrm>
              <a:off x="1824" y="2208"/>
              <a:ext cx="576" cy="576"/>
            </a:xfrm>
            <a:prstGeom prst="bracketPair">
              <a:avLst>
                <a:gd name="adj" fmla="val 11981"/>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r>
                <a:rPr kumimoji="0" lang="en-US" altLang="zh-CN" b="1">
                  <a:effectLst>
                    <a:outerShdw blurRad="38100" dist="38100" dir="2700000" algn="tl">
                      <a:srgbClr val="FFFFFF"/>
                    </a:outerShdw>
                  </a:effectLst>
                </a:rPr>
                <a:t>2  5 </a:t>
              </a:r>
            </a:p>
            <a:p>
              <a:pPr eaLnBrk="1" hangingPunct="1">
                <a:defRPr/>
              </a:pPr>
              <a:r>
                <a:rPr kumimoji="0" lang="en-US" altLang="zh-CN" b="1">
                  <a:effectLst>
                    <a:outerShdw blurRad="38100" dist="38100" dir="2700000" algn="tl">
                      <a:srgbClr val="FFFFFF"/>
                    </a:outerShdw>
                  </a:effectLst>
                </a:rPr>
                <a:t>0  </a:t>
              </a:r>
              <a:r>
                <a:rPr kumimoji="0" lang="en-US" altLang="zh-CN" b="1" i="1">
                  <a:effectLst>
                    <a:outerShdw blurRad="38100" dist="38100" dir="2700000" algn="tl">
                      <a:srgbClr val="FFFFFF"/>
                    </a:outerShdw>
                  </a:effectLst>
                </a:rPr>
                <a:t>y</a:t>
              </a:r>
              <a:r>
                <a:rPr kumimoji="0" lang="en-US" altLang="zh-CN" b="1">
                  <a:effectLst>
                    <a:outerShdw blurRad="38100" dist="38100" dir="2700000" algn="tl">
                      <a:srgbClr val="FFFFFF"/>
                    </a:outerShdw>
                  </a:effectLst>
                </a:rPr>
                <a:t> </a:t>
              </a:r>
            </a:p>
          </p:txBody>
        </p:sp>
      </p:grpSp>
      <p:grpSp>
        <p:nvGrpSpPr>
          <p:cNvPr id="16" name="Group 18"/>
          <p:cNvGrpSpPr>
            <a:grpSpLocks/>
          </p:cNvGrpSpPr>
          <p:nvPr/>
        </p:nvGrpSpPr>
        <p:grpSpPr bwMode="auto">
          <a:xfrm>
            <a:off x="5398654" y="3365356"/>
            <a:ext cx="762000" cy="838200"/>
            <a:chOff x="2448" y="2227"/>
            <a:chExt cx="480" cy="528"/>
          </a:xfrm>
        </p:grpSpPr>
        <p:sp>
          <p:nvSpPr>
            <p:cNvPr id="17" name="Rectangle 19"/>
            <p:cNvSpPr>
              <a:spLocks noChangeArrowheads="1"/>
            </p:cNvSpPr>
            <p:nvPr/>
          </p:nvSpPr>
          <p:spPr bwMode="auto">
            <a:xfrm>
              <a:off x="2448" y="2289"/>
              <a:ext cx="43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b="1">
                  <a:effectLst>
                    <a:outerShdw blurRad="38100" dist="38100" dir="2700000" algn="tl">
                      <a:srgbClr val="FFFFFF"/>
                    </a:outerShdw>
                  </a:effectLst>
                  <a:sym typeface="Symbol" pitchFamily="18" charset="2"/>
                </a:rPr>
                <a:t> </a:t>
              </a:r>
            </a:p>
          </p:txBody>
        </p:sp>
        <p:sp>
          <p:nvSpPr>
            <p:cNvPr id="18" name="AutoShape 20"/>
            <p:cNvSpPr>
              <a:spLocks/>
            </p:cNvSpPr>
            <p:nvPr/>
          </p:nvSpPr>
          <p:spPr bwMode="auto">
            <a:xfrm>
              <a:off x="2832" y="2227"/>
              <a:ext cx="96" cy="528"/>
            </a:xfrm>
            <a:prstGeom prst="leftBrace">
              <a:avLst>
                <a:gd name="adj1" fmla="val 45833"/>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sp>
        <p:nvSpPr>
          <p:cNvPr id="19" name="Rectangle 21"/>
          <p:cNvSpPr>
            <a:spLocks noChangeArrowheads="1"/>
          </p:cNvSpPr>
          <p:nvPr/>
        </p:nvSpPr>
        <p:spPr bwMode="auto">
          <a:xfrm>
            <a:off x="6141604" y="3212956"/>
            <a:ext cx="19748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b="1">
                <a:effectLst>
                  <a:outerShdw blurRad="38100" dist="38100" dir="2700000" algn="tl">
                    <a:srgbClr val="FFFFFF"/>
                  </a:outerShdw>
                </a:effectLst>
              </a:rPr>
              <a:t>0+3 = 2+</a:t>
            </a:r>
            <a:r>
              <a:rPr lang="en-US" altLang="zh-CN" b="1" i="1">
                <a:effectLst>
                  <a:outerShdw blurRad="38100" dist="38100" dir="2700000" algn="tl">
                    <a:srgbClr val="FFFFFF"/>
                  </a:outerShdw>
                </a:effectLst>
              </a:rPr>
              <a:t>y</a:t>
            </a:r>
            <a:r>
              <a:rPr lang="en-US" altLang="zh-CN" b="1">
                <a:effectLst>
                  <a:outerShdw blurRad="38100" dist="38100" dir="2700000" algn="tl">
                    <a:srgbClr val="FFFFFF"/>
                  </a:outerShdw>
                </a:effectLst>
              </a:rPr>
              <a:t> </a:t>
            </a:r>
          </a:p>
        </p:txBody>
      </p:sp>
      <p:sp>
        <p:nvSpPr>
          <p:cNvPr id="20" name="Rectangle 22"/>
          <p:cNvSpPr>
            <a:spLocks noChangeArrowheads="1"/>
          </p:cNvSpPr>
          <p:nvPr/>
        </p:nvSpPr>
        <p:spPr bwMode="auto">
          <a:xfrm>
            <a:off x="6160654" y="3746356"/>
            <a:ext cx="15319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b="1">
                <a:effectLst>
                  <a:outerShdw blurRad="38100" dist="38100" dir="2700000" algn="tl">
                    <a:srgbClr val="FFFFFF"/>
                  </a:outerShdw>
                </a:effectLst>
                <a:sym typeface="Symbol" pitchFamily="18" charset="2"/>
              </a:rPr>
              <a:t></a:t>
            </a:r>
            <a:r>
              <a:rPr lang="en-US" altLang="zh-CN" b="1" i="1">
                <a:effectLst>
                  <a:outerShdw blurRad="38100" dist="38100" dir="2700000" algn="tl">
                    <a:srgbClr val="FFFFFF"/>
                  </a:outerShdw>
                </a:effectLst>
                <a:sym typeface="Symbol" pitchFamily="18" charset="2"/>
              </a:rPr>
              <a:t>x</a:t>
            </a:r>
            <a:r>
              <a:rPr lang="en-US" altLang="zh-CN" b="1">
                <a:effectLst>
                  <a:outerShdw blurRad="38100" dist="38100" dir="2700000" algn="tl">
                    <a:srgbClr val="FFFFFF"/>
                  </a:outerShdw>
                </a:effectLst>
                <a:sym typeface="Symbol" pitchFamily="18" charset="2"/>
              </a:rPr>
              <a:t> = 2</a:t>
            </a:r>
            <a:r>
              <a:rPr lang="en-US" altLang="zh-CN" b="1" i="1">
                <a:effectLst>
                  <a:outerShdw blurRad="38100" dist="38100" dir="2700000" algn="tl">
                    <a:srgbClr val="FFFFFF"/>
                  </a:outerShdw>
                </a:effectLst>
                <a:sym typeface="Symbol" pitchFamily="18" charset="2"/>
              </a:rPr>
              <a:t>y</a:t>
            </a:r>
            <a:r>
              <a:rPr lang="en-US" altLang="zh-CN" b="1">
                <a:effectLst>
                  <a:outerShdw blurRad="38100" dist="38100" dir="2700000" algn="tl">
                    <a:srgbClr val="FFFFFF"/>
                  </a:outerShdw>
                </a:effectLst>
                <a:sym typeface="Symbol" pitchFamily="18" charset="2"/>
              </a:rPr>
              <a:t> </a:t>
            </a:r>
          </a:p>
        </p:txBody>
      </p:sp>
      <p:grpSp>
        <p:nvGrpSpPr>
          <p:cNvPr id="21" name="Group 23"/>
          <p:cNvGrpSpPr>
            <a:grpSpLocks/>
          </p:cNvGrpSpPr>
          <p:nvPr/>
        </p:nvGrpSpPr>
        <p:grpSpPr bwMode="auto">
          <a:xfrm>
            <a:off x="7989454" y="3365356"/>
            <a:ext cx="762000" cy="838200"/>
            <a:chOff x="2448" y="2227"/>
            <a:chExt cx="480" cy="528"/>
          </a:xfrm>
        </p:grpSpPr>
        <p:sp>
          <p:nvSpPr>
            <p:cNvPr id="22" name="Rectangle 24"/>
            <p:cNvSpPr>
              <a:spLocks noChangeArrowheads="1"/>
            </p:cNvSpPr>
            <p:nvPr/>
          </p:nvSpPr>
          <p:spPr bwMode="auto">
            <a:xfrm>
              <a:off x="2448" y="2289"/>
              <a:ext cx="43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b="1">
                  <a:effectLst>
                    <a:outerShdw blurRad="38100" dist="38100" dir="2700000" algn="tl">
                      <a:srgbClr val="FFFFFF"/>
                    </a:outerShdw>
                  </a:effectLst>
                  <a:sym typeface="Symbol" pitchFamily="18" charset="2"/>
                </a:rPr>
                <a:t> </a:t>
              </a:r>
            </a:p>
          </p:txBody>
        </p:sp>
        <p:sp>
          <p:nvSpPr>
            <p:cNvPr id="23" name="AutoShape 25"/>
            <p:cNvSpPr>
              <a:spLocks/>
            </p:cNvSpPr>
            <p:nvPr/>
          </p:nvSpPr>
          <p:spPr bwMode="auto">
            <a:xfrm>
              <a:off x="2832" y="2227"/>
              <a:ext cx="96" cy="528"/>
            </a:xfrm>
            <a:prstGeom prst="leftBrace">
              <a:avLst>
                <a:gd name="adj1" fmla="val 45833"/>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sp>
        <p:nvSpPr>
          <p:cNvPr id="24" name="Rectangle 26"/>
          <p:cNvSpPr>
            <a:spLocks noChangeArrowheads="1"/>
          </p:cNvSpPr>
          <p:nvPr/>
        </p:nvSpPr>
        <p:spPr bwMode="auto">
          <a:xfrm>
            <a:off x="8732404" y="3205018"/>
            <a:ext cx="14525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b="1" i="1">
                <a:effectLst>
                  <a:outerShdw blurRad="38100" dist="38100" dir="2700000" algn="tl">
                    <a:srgbClr val="FFFFFF"/>
                  </a:outerShdw>
                </a:effectLst>
              </a:rPr>
              <a:t>x</a:t>
            </a:r>
            <a:r>
              <a:rPr lang="en-US" altLang="zh-CN" b="1">
                <a:effectLst>
                  <a:outerShdw blurRad="38100" dist="38100" dir="2700000" algn="tl">
                    <a:srgbClr val="FFFFFF"/>
                  </a:outerShdw>
                </a:effectLst>
              </a:rPr>
              <a:t> = </a:t>
            </a:r>
            <a:r>
              <a:rPr lang="en-US" altLang="zh-CN" b="1">
                <a:effectLst>
                  <a:outerShdw blurRad="38100" dist="38100" dir="2700000" algn="tl">
                    <a:srgbClr val="FFFFFF"/>
                  </a:outerShdw>
                </a:effectLst>
                <a:sym typeface="Symbol" pitchFamily="18" charset="2"/>
              </a:rPr>
              <a:t></a:t>
            </a:r>
            <a:r>
              <a:rPr lang="en-US" altLang="zh-CN" b="1">
                <a:effectLst>
                  <a:outerShdw blurRad="38100" dist="38100" dir="2700000" algn="tl">
                    <a:srgbClr val="FFFFFF"/>
                  </a:outerShdw>
                </a:effectLst>
              </a:rPr>
              <a:t>2, </a:t>
            </a:r>
          </a:p>
        </p:txBody>
      </p:sp>
      <p:sp>
        <p:nvSpPr>
          <p:cNvPr id="25" name="Rectangle 27"/>
          <p:cNvSpPr>
            <a:spLocks noChangeArrowheads="1"/>
          </p:cNvSpPr>
          <p:nvPr/>
        </p:nvSpPr>
        <p:spPr bwMode="auto">
          <a:xfrm>
            <a:off x="8751454" y="3754293"/>
            <a:ext cx="12065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b="1" i="1">
                <a:effectLst>
                  <a:outerShdw blurRad="38100" dist="38100" dir="2700000" algn="tl">
                    <a:srgbClr val="FFFFFF"/>
                  </a:outerShdw>
                </a:effectLst>
                <a:sym typeface="Symbol" pitchFamily="18" charset="2"/>
              </a:rPr>
              <a:t>y</a:t>
            </a:r>
            <a:r>
              <a:rPr lang="en-US" altLang="zh-CN" b="1">
                <a:effectLst>
                  <a:outerShdw blurRad="38100" dist="38100" dir="2700000" algn="tl">
                    <a:srgbClr val="FFFFFF"/>
                  </a:outerShdw>
                </a:effectLst>
                <a:sym typeface="Symbol" pitchFamily="18" charset="2"/>
              </a:rPr>
              <a:t> = 1. </a:t>
            </a:r>
          </a:p>
        </p:txBody>
      </p:sp>
      <p:sp>
        <p:nvSpPr>
          <p:cNvPr id="26" name="Rectangle 28"/>
          <p:cNvSpPr>
            <a:spLocks noChangeArrowheads="1"/>
          </p:cNvSpPr>
          <p:nvPr/>
        </p:nvSpPr>
        <p:spPr bwMode="auto">
          <a:xfrm>
            <a:off x="10218304" y="6356206"/>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CC0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defRPr/>
            </a:pPr>
            <a:fld id="{B4A54462-5DD8-457C-AD40-ABD65B338CCA}" type="slidenum">
              <a:rPr lang="en-US" altLang="zh-CN" sz="1800" b="1" smtClean="0">
                <a:solidFill>
                  <a:schemeClr val="tx2"/>
                </a:solidFill>
                <a:effectLst>
                  <a:outerShdw blurRad="38100" dist="38100" dir="2700000" algn="tl">
                    <a:srgbClr val="FFFFFF"/>
                  </a:outerShdw>
                </a:effectLst>
              </a:rPr>
              <a:pPr eaLnBrk="1" hangingPunct="1">
                <a:defRPr/>
              </a:pPr>
              <a:t>10</a:t>
            </a:fld>
            <a:endParaRPr lang="en-US" altLang="zh-CN" sz="1800" b="1" dirty="0">
              <a:solidFill>
                <a:schemeClr val="tx2"/>
              </a:solidFill>
              <a:effectLst>
                <a:outerShdw blurRad="38100" dist="38100" dir="2700000" algn="tl">
                  <a:srgbClr val="FFFFFF"/>
                </a:outerShdw>
              </a:effectLst>
            </a:endParaRPr>
          </a:p>
        </p:txBody>
      </p:sp>
      <p:sp>
        <p:nvSpPr>
          <p:cNvPr id="27" name="Rectangle 29"/>
          <p:cNvSpPr>
            <a:spLocks noChangeArrowheads="1"/>
          </p:cNvSpPr>
          <p:nvPr/>
        </p:nvSpPr>
        <p:spPr bwMode="auto">
          <a:xfrm>
            <a:off x="7617979" y="101456"/>
            <a:ext cx="2587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0" lang="en-US" altLang="zh-CN" sz="1600" b="1" dirty="0">
                <a:solidFill>
                  <a:srgbClr val="0000CC"/>
                </a:solidFill>
                <a:latin typeface="Times New Roman" panose="02020603050405020304" pitchFamily="18" charset="0"/>
                <a:ea typeface="黑体" panose="02010609060101010101" pitchFamily="49" charset="-122"/>
                <a:cs typeface="Arial" panose="020B0604020202020204" pitchFamily="34" charset="0"/>
              </a:rPr>
              <a:t>§4.3 </a:t>
            </a:r>
            <a:r>
              <a:rPr kumimoji="0" lang="zh-CN" altLang="en-US" sz="1600" b="1" dirty="0">
                <a:solidFill>
                  <a:srgbClr val="0000CC"/>
                </a:solidFill>
                <a:latin typeface="Times New Roman" panose="02020603050405020304" pitchFamily="18" charset="0"/>
                <a:ea typeface="黑体" panose="02010609060101010101" pitchFamily="49" charset="-122"/>
                <a:cs typeface="Arial" panose="020B0604020202020204" pitchFamily="34" charset="0"/>
              </a:rPr>
              <a:t>矩阵的相似和对角化 </a:t>
            </a:r>
          </a:p>
        </p:txBody>
      </p:sp>
    </p:spTree>
    <p:extLst>
      <p:ext uri="{BB962C8B-B14F-4D97-AF65-F5344CB8AC3E}">
        <p14:creationId xmlns:p14="http://schemas.microsoft.com/office/powerpoint/2010/main" val="2260480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4" grpId="0"/>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Line 2"/>
          <p:cNvSpPr>
            <a:spLocks noChangeShapeType="1"/>
          </p:cNvSpPr>
          <p:nvPr/>
        </p:nvSpPr>
        <p:spPr bwMode="auto">
          <a:xfrm>
            <a:off x="1828800" y="663575"/>
            <a:ext cx="8001000" cy="0"/>
          </a:xfrm>
          <a:prstGeom prst="line">
            <a:avLst/>
          </a:prstGeom>
          <a:noFill/>
          <a:ln w="1905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p>
            <a:pPr eaLnBrk="1" hangingPunct="1">
              <a:defRPr/>
            </a:pPr>
            <a:endParaRPr lang="zh-CN" altLang="en-US">
              <a:effectLst>
                <a:outerShdw blurRad="38100" dist="38100" dir="2700000" algn="tl">
                  <a:srgbClr val="000000">
                    <a:alpha val="43137"/>
                  </a:srgbClr>
                </a:outerShdw>
              </a:effectLst>
            </a:endParaRPr>
          </a:p>
        </p:txBody>
      </p:sp>
      <p:sp>
        <p:nvSpPr>
          <p:cNvPr id="3" name="Rectangle 4"/>
          <p:cNvSpPr>
            <a:spLocks noChangeArrowheads="1"/>
          </p:cNvSpPr>
          <p:nvPr/>
        </p:nvSpPr>
        <p:spPr bwMode="auto">
          <a:xfrm>
            <a:off x="1752600" y="247650"/>
            <a:ext cx="26670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0" lang="zh-CN" altLang="en-US" sz="1600" b="1" dirty="0">
                <a:solidFill>
                  <a:srgbClr val="FF0000"/>
                </a:solidFill>
                <a:effectLst>
                  <a:outerShdw blurRad="38100" dist="38100" dir="2700000" algn="tl">
                    <a:srgbClr val="000000"/>
                  </a:outerShdw>
                </a:effectLst>
                <a:latin typeface="黑体" pitchFamily="49" charset="-122"/>
                <a:ea typeface="黑体" pitchFamily="49" charset="-122"/>
              </a:rPr>
              <a:t>第四章 特征值与特征向量 </a:t>
            </a:r>
          </a:p>
        </p:txBody>
      </p:sp>
      <p:sp>
        <p:nvSpPr>
          <p:cNvPr id="4" name="Rectangle 6"/>
          <p:cNvSpPr>
            <a:spLocks noChangeArrowheads="1"/>
          </p:cNvSpPr>
          <p:nvPr/>
        </p:nvSpPr>
        <p:spPr bwMode="auto">
          <a:xfrm>
            <a:off x="1735138" y="823913"/>
            <a:ext cx="74945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0" lang="zh-CN" altLang="en-US" b="1" dirty="0">
                <a:solidFill>
                  <a:srgbClr val="FF0000"/>
                </a:solidFill>
                <a:effectLst>
                  <a:outerShdw blurRad="38100" dist="38100" dir="2700000" algn="tl">
                    <a:srgbClr val="000000"/>
                  </a:outerShdw>
                </a:effectLst>
                <a:ea typeface="黑体" pitchFamily="49" charset="-122"/>
                <a:sym typeface="Symbol" pitchFamily="18" charset="2"/>
              </a:rPr>
              <a:t>注意</a:t>
            </a:r>
            <a:r>
              <a:rPr kumimoji="0" lang="en-US" altLang="zh-CN" b="1" dirty="0">
                <a:effectLst>
                  <a:outerShdw blurRad="38100" dist="38100" dir="2700000" algn="tl">
                    <a:srgbClr val="FFFFFF"/>
                  </a:outerShdw>
                </a:effectLst>
                <a:sym typeface="Symbol" pitchFamily="18" charset="2"/>
              </a:rPr>
              <a:t>: </a:t>
            </a:r>
            <a:r>
              <a:rPr kumimoji="0" lang="zh-CN" altLang="en-US" b="1" dirty="0">
                <a:effectLst>
                  <a:outerShdw blurRad="38100" dist="38100" dir="2700000" algn="tl">
                    <a:srgbClr val="FFFFFF"/>
                  </a:outerShdw>
                </a:effectLst>
                <a:sym typeface="Symbol" pitchFamily="18" charset="2"/>
              </a:rPr>
              <a:t>特征多项式相同的矩阵未必相似</a:t>
            </a:r>
            <a:r>
              <a:rPr kumimoji="0" lang="zh-CN" altLang="en-US" b="1" dirty="0">
                <a:solidFill>
                  <a:srgbClr val="FF0000"/>
                </a:solidFill>
                <a:effectLst>
                  <a:outerShdw blurRad="38100" dist="38100" dir="2700000" algn="tl">
                    <a:srgbClr val="000000"/>
                  </a:outerShdw>
                </a:effectLst>
                <a:sym typeface="Wingdings" pitchFamily="2" charset="2"/>
              </a:rPr>
              <a:t></a:t>
            </a:r>
            <a:r>
              <a:rPr kumimoji="0" lang="en-US" altLang="zh-CN" b="1" dirty="0">
                <a:effectLst>
                  <a:outerShdw blurRad="38100" dist="38100" dir="2700000" algn="tl">
                    <a:srgbClr val="FFFFFF"/>
                  </a:outerShdw>
                </a:effectLst>
                <a:sym typeface="Symbol" pitchFamily="18" charset="2"/>
              </a:rPr>
              <a:t>. </a:t>
            </a:r>
          </a:p>
        </p:txBody>
      </p:sp>
      <p:sp>
        <p:nvSpPr>
          <p:cNvPr id="5" name="Rectangle 7"/>
          <p:cNvSpPr>
            <a:spLocks noChangeArrowheads="1"/>
          </p:cNvSpPr>
          <p:nvPr/>
        </p:nvSpPr>
        <p:spPr bwMode="auto">
          <a:xfrm>
            <a:off x="2370138" y="1644650"/>
            <a:ext cx="11017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0" lang="zh-CN" altLang="en-US" b="1" dirty="0">
                <a:effectLst>
                  <a:outerShdw blurRad="38100" dist="38100" dir="2700000" algn="tl">
                    <a:srgbClr val="FFFFFF"/>
                  </a:outerShdw>
                </a:effectLst>
                <a:sym typeface="Symbol" pitchFamily="18" charset="2"/>
              </a:rPr>
              <a:t>例如 </a:t>
            </a:r>
          </a:p>
        </p:txBody>
      </p:sp>
      <p:grpSp>
        <p:nvGrpSpPr>
          <p:cNvPr id="6" name="Group 8"/>
          <p:cNvGrpSpPr>
            <a:grpSpLocks/>
          </p:cNvGrpSpPr>
          <p:nvPr/>
        </p:nvGrpSpPr>
        <p:grpSpPr bwMode="auto">
          <a:xfrm>
            <a:off x="3336925" y="1358900"/>
            <a:ext cx="2216150" cy="1066800"/>
            <a:chOff x="1296" y="2352"/>
            <a:chExt cx="1396" cy="672"/>
          </a:xfrm>
        </p:grpSpPr>
        <p:sp>
          <p:nvSpPr>
            <p:cNvPr id="7" name="Rectangle 9"/>
            <p:cNvSpPr>
              <a:spLocks noChangeArrowheads="1"/>
            </p:cNvSpPr>
            <p:nvPr/>
          </p:nvSpPr>
          <p:spPr bwMode="auto">
            <a:xfrm>
              <a:off x="1296" y="2544"/>
              <a:ext cx="56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0" lang="en-US" altLang="zh-CN" b="1" i="1">
                  <a:effectLst>
                    <a:outerShdw blurRad="38100" dist="38100" dir="2700000" algn="tl">
                      <a:srgbClr val="FFFFFF"/>
                    </a:outerShdw>
                  </a:effectLst>
                  <a:sym typeface="Symbol" pitchFamily="18" charset="2"/>
                </a:rPr>
                <a:t>A</a:t>
              </a:r>
              <a:r>
                <a:rPr kumimoji="0" lang="en-US" altLang="zh-CN" b="1">
                  <a:effectLst>
                    <a:outerShdw blurRad="38100" dist="38100" dir="2700000" algn="tl">
                      <a:srgbClr val="FFFFFF"/>
                    </a:outerShdw>
                  </a:effectLst>
                  <a:sym typeface="Symbol" pitchFamily="18" charset="2"/>
                </a:rPr>
                <a:t> = </a:t>
              </a:r>
            </a:p>
          </p:txBody>
        </p:sp>
        <p:sp>
          <p:nvSpPr>
            <p:cNvPr id="8" name="Line 10"/>
            <p:cNvSpPr>
              <a:spLocks noChangeShapeType="1"/>
            </p:cNvSpPr>
            <p:nvPr/>
          </p:nvSpPr>
          <p:spPr bwMode="auto">
            <a:xfrm>
              <a:off x="1824" y="2448"/>
              <a:ext cx="0" cy="52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9" name="Line 11"/>
            <p:cNvSpPr>
              <a:spLocks noChangeShapeType="1"/>
            </p:cNvSpPr>
            <p:nvPr/>
          </p:nvSpPr>
          <p:spPr bwMode="auto">
            <a:xfrm>
              <a:off x="2448" y="2448"/>
              <a:ext cx="0" cy="52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10" name="Rectangle 12"/>
            <p:cNvSpPr>
              <a:spLocks noChangeArrowheads="1"/>
            </p:cNvSpPr>
            <p:nvPr/>
          </p:nvSpPr>
          <p:spPr bwMode="auto">
            <a:xfrm>
              <a:off x="1872" y="2352"/>
              <a:ext cx="308"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0" lang="en-US" altLang="zh-CN" b="1">
                  <a:effectLst>
                    <a:outerShdw blurRad="38100" dist="38100" dir="2700000" algn="tl">
                      <a:srgbClr val="FFFFFF"/>
                    </a:outerShdw>
                  </a:effectLst>
                  <a:sym typeface="Symbol" pitchFamily="18" charset="2"/>
                </a:rPr>
                <a:t>1 </a:t>
              </a:r>
            </a:p>
            <a:p>
              <a:pPr eaLnBrk="1" hangingPunct="1">
                <a:defRPr/>
              </a:pPr>
              <a:r>
                <a:rPr kumimoji="0" lang="en-US" altLang="zh-CN" b="1">
                  <a:effectLst>
                    <a:outerShdw blurRad="38100" dist="38100" dir="2700000" algn="tl">
                      <a:srgbClr val="FFFFFF"/>
                    </a:outerShdw>
                  </a:effectLst>
                  <a:sym typeface="Symbol" pitchFamily="18" charset="2"/>
                </a:rPr>
                <a:t>0 </a:t>
              </a:r>
            </a:p>
          </p:txBody>
        </p:sp>
        <p:sp>
          <p:nvSpPr>
            <p:cNvPr id="11" name="Rectangle 13"/>
            <p:cNvSpPr>
              <a:spLocks noChangeArrowheads="1"/>
            </p:cNvSpPr>
            <p:nvPr/>
          </p:nvSpPr>
          <p:spPr bwMode="auto">
            <a:xfrm>
              <a:off x="2150" y="2352"/>
              <a:ext cx="308"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0" lang="en-US" altLang="zh-CN" b="1">
                  <a:effectLst>
                    <a:outerShdw blurRad="38100" dist="38100" dir="2700000" algn="tl">
                      <a:srgbClr val="FFFFFF"/>
                    </a:outerShdw>
                  </a:effectLst>
                  <a:sym typeface="Symbol" pitchFamily="18" charset="2"/>
                </a:rPr>
                <a:t>1 </a:t>
              </a:r>
            </a:p>
            <a:p>
              <a:pPr eaLnBrk="1" hangingPunct="1">
                <a:defRPr/>
              </a:pPr>
              <a:r>
                <a:rPr kumimoji="0" lang="en-US" altLang="zh-CN" b="1">
                  <a:effectLst>
                    <a:outerShdw blurRad="38100" dist="38100" dir="2700000" algn="tl">
                      <a:srgbClr val="FFFFFF"/>
                    </a:outerShdw>
                  </a:effectLst>
                  <a:sym typeface="Symbol" pitchFamily="18" charset="2"/>
                </a:rPr>
                <a:t>1 </a:t>
              </a:r>
            </a:p>
          </p:txBody>
        </p:sp>
        <p:sp>
          <p:nvSpPr>
            <p:cNvPr id="12" name="Line 14"/>
            <p:cNvSpPr>
              <a:spLocks noChangeShapeType="1"/>
            </p:cNvSpPr>
            <p:nvPr/>
          </p:nvSpPr>
          <p:spPr bwMode="auto">
            <a:xfrm>
              <a:off x="1824" y="2976"/>
              <a:ext cx="9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13" name="Line 15"/>
            <p:cNvSpPr>
              <a:spLocks noChangeShapeType="1"/>
            </p:cNvSpPr>
            <p:nvPr/>
          </p:nvSpPr>
          <p:spPr bwMode="auto">
            <a:xfrm>
              <a:off x="1824" y="2448"/>
              <a:ext cx="9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14" name="Line 16"/>
            <p:cNvSpPr>
              <a:spLocks noChangeShapeType="1"/>
            </p:cNvSpPr>
            <p:nvPr/>
          </p:nvSpPr>
          <p:spPr bwMode="auto">
            <a:xfrm>
              <a:off x="2352" y="2448"/>
              <a:ext cx="9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15" name="Line 17"/>
            <p:cNvSpPr>
              <a:spLocks noChangeShapeType="1"/>
            </p:cNvSpPr>
            <p:nvPr/>
          </p:nvSpPr>
          <p:spPr bwMode="auto">
            <a:xfrm>
              <a:off x="2352" y="2976"/>
              <a:ext cx="9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16" name="Rectangle 18"/>
            <p:cNvSpPr>
              <a:spLocks noChangeArrowheads="1"/>
            </p:cNvSpPr>
            <p:nvPr/>
          </p:nvSpPr>
          <p:spPr bwMode="auto">
            <a:xfrm>
              <a:off x="2448" y="2515"/>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0" lang="en-US" altLang="zh-CN" b="1">
                  <a:effectLst>
                    <a:outerShdw blurRad="38100" dist="38100" dir="2700000" algn="tl">
                      <a:srgbClr val="FFFFFF"/>
                    </a:outerShdw>
                  </a:effectLst>
                  <a:sym typeface="Symbol" pitchFamily="18" charset="2"/>
                </a:rPr>
                <a:t>, </a:t>
              </a:r>
            </a:p>
          </p:txBody>
        </p:sp>
      </p:grpSp>
      <p:grpSp>
        <p:nvGrpSpPr>
          <p:cNvPr id="17" name="Group 19"/>
          <p:cNvGrpSpPr>
            <a:grpSpLocks/>
          </p:cNvGrpSpPr>
          <p:nvPr/>
        </p:nvGrpSpPr>
        <p:grpSpPr bwMode="auto">
          <a:xfrm>
            <a:off x="5470525" y="1366838"/>
            <a:ext cx="2216150" cy="1066800"/>
            <a:chOff x="2640" y="2357"/>
            <a:chExt cx="1396" cy="672"/>
          </a:xfrm>
        </p:grpSpPr>
        <p:sp>
          <p:nvSpPr>
            <p:cNvPr id="18" name="Rectangle 20"/>
            <p:cNvSpPr>
              <a:spLocks noChangeArrowheads="1"/>
            </p:cNvSpPr>
            <p:nvPr/>
          </p:nvSpPr>
          <p:spPr bwMode="auto">
            <a:xfrm>
              <a:off x="2640" y="2544"/>
              <a:ext cx="56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0" lang="en-US" altLang="zh-CN" b="1" i="1">
                  <a:effectLst>
                    <a:outerShdw blurRad="38100" dist="38100" dir="2700000" algn="tl">
                      <a:srgbClr val="FFFFFF"/>
                    </a:outerShdw>
                  </a:effectLst>
                  <a:sym typeface="Symbol" pitchFamily="18" charset="2"/>
                </a:rPr>
                <a:t>B</a:t>
              </a:r>
              <a:r>
                <a:rPr kumimoji="0" lang="en-US" altLang="zh-CN" b="1">
                  <a:effectLst>
                    <a:outerShdw blurRad="38100" dist="38100" dir="2700000" algn="tl">
                      <a:srgbClr val="FFFFFF"/>
                    </a:outerShdw>
                  </a:effectLst>
                  <a:sym typeface="Symbol" pitchFamily="18" charset="2"/>
                </a:rPr>
                <a:t> = </a:t>
              </a:r>
            </a:p>
          </p:txBody>
        </p:sp>
        <p:sp>
          <p:nvSpPr>
            <p:cNvPr id="19" name="Line 21"/>
            <p:cNvSpPr>
              <a:spLocks noChangeShapeType="1"/>
            </p:cNvSpPr>
            <p:nvPr/>
          </p:nvSpPr>
          <p:spPr bwMode="auto">
            <a:xfrm>
              <a:off x="3168" y="2453"/>
              <a:ext cx="0" cy="52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20" name="Line 22"/>
            <p:cNvSpPr>
              <a:spLocks noChangeShapeType="1"/>
            </p:cNvSpPr>
            <p:nvPr/>
          </p:nvSpPr>
          <p:spPr bwMode="auto">
            <a:xfrm>
              <a:off x="3792" y="2453"/>
              <a:ext cx="0" cy="52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21" name="Rectangle 23"/>
            <p:cNvSpPr>
              <a:spLocks noChangeArrowheads="1"/>
            </p:cNvSpPr>
            <p:nvPr/>
          </p:nvSpPr>
          <p:spPr bwMode="auto">
            <a:xfrm>
              <a:off x="3216" y="2357"/>
              <a:ext cx="308"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defRPr/>
              </a:pPr>
              <a:r>
                <a:rPr kumimoji="0" lang="en-US" altLang="zh-CN" b="1">
                  <a:effectLst>
                    <a:outerShdw blurRad="38100" dist="38100" dir="2700000" algn="tl">
                      <a:srgbClr val="FFFFFF"/>
                    </a:outerShdw>
                  </a:effectLst>
                  <a:sym typeface="Symbol" pitchFamily="18" charset="2"/>
                </a:rPr>
                <a:t>1 </a:t>
              </a:r>
            </a:p>
            <a:p>
              <a:pPr algn="ctr" eaLnBrk="1" hangingPunct="1">
                <a:defRPr/>
              </a:pPr>
              <a:r>
                <a:rPr kumimoji="0" lang="en-US" altLang="zh-CN" b="1">
                  <a:effectLst>
                    <a:outerShdw blurRad="38100" dist="38100" dir="2700000" algn="tl">
                      <a:srgbClr val="FFFFFF"/>
                    </a:outerShdw>
                  </a:effectLst>
                  <a:sym typeface="Symbol" pitchFamily="18" charset="2"/>
                </a:rPr>
                <a:t>0 </a:t>
              </a:r>
            </a:p>
          </p:txBody>
        </p:sp>
        <p:sp>
          <p:nvSpPr>
            <p:cNvPr id="22" name="Rectangle 24"/>
            <p:cNvSpPr>
              <a:spLocks noChangeArrowheads="1"/>
            </p:cNvSpPr>
            <p:nvPr/>
          </p:nvSpPr>
          <p:spPr bwMode="auto">
            <a:xfrm>
              <a:off x="3504" y="2357"/>
              <a:ext cx="308"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defRPr/>
              </a:pPr>
              <a:r>
                <a:rPr kumimoji="0" lang="en-US" altLang="zh-CN" b="1">
                  <a:effectLst>
                    <a:outerShdw blurRad="38100" dist="38100" dir="2700000" algn="tl">
                      <a:srgbClr val="FFFFFF"/>
                    </a:outerShdw>
                  </a:effectLst>
                  <a:sym typeface="Symbol" pitchFamily="18" charset="2"/>
                </a:rPr>
                <a:t>0 </a:t>
              </a:r>
            </a:p>
            <a:p>
              <a:pPr algn="ctr" eaLnBrk="1" hangingPunct="1">
                <a:defRPr/>
              </a:pPr>
              <a:r>
                <a:rPr kumimoji="0" lang="en-US" altLang="zh-CN" b="1">
                  <a:effectLst>
                    <a:outerShdw blurRad="38100" dist="38100" dir="2700000" algn="tl">
                      <a:srgbClr val="FFFFFF"/>
                    </a:outerShdw>
                  </a:effectLst>
                  <a:sym typeface="Symbol" pitchFamily="18" charset="2"/>
                </a:rPr>
                <a:t>1 </a:t>
              </a:r>
            </a:p>
          </p:txBody>
        </p:sp>
        <p:sp>
          <p:nvSpPr>
            <p:cNvPr id="23" name="Line 25"/>
            <p:cNvSpPr>
              <a:spLocks noChangeShapeType="1"/>
            </p:cNvSpPr>
            <p:nvPr/>
          </p:nvSpPr>
          <p:spPr bwMode="auto">
            <a:xfrm>
              <a:off x="3168" y="2981"/>
              <a:ext cx="9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24" name="Line 26"/>
            <p:cNvSpPr>
              <a:spLocks noChangeShapeType="1"/>
            </p:cNvSpPr>
            <p:nvPr/>
          </p:nvSpPr>
          <p:spPr bwMode="auto">
            <a:xfrm>
              <a:off x="3168" y="2453"/>
              <a:ext cx="9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25" name="Line 27"/>
            <p:cNvSpPr>
              <a:spLocks noChangeShapeType="1"/>
            </p:cNvSpPr>
            <p:nvPr/>
          </p:nvSpPr>
          <p:spPr bwMode="auto">
            <a:xfrm>
              <a:off x="3696" y="2453"/>
              <a:ext cx="9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26" name="Line 28"/>
            <p:cNvSpPr>
              <a:spLocks noChangeShapeType="1"/>
            </p:cNvSpPr>
            <p:nvPr/>
          </p:nvSpPr>
          <p:spPr bwMode="auto">
            <a:xfrm>
              <a:off x="3696" y="2981"/>
              <a:ext cx="9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27" name="Rectangle 29"/>
            <p:cNvSpPr>
              <a:spLocks noChangeArrowheads="1"/>
            </p:cNvSpPr>
            <p:nvPr/>
          </p:nvSpPr>
          <p:spPr bwMode="auto">
            <a:xfrm>
              <a:off x="3792" y="2520"/>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0" lang="en-US" altLang="zh-CN" b="1">
                  <a:effectLst>
                    <a:outerShdw blurRad="38100" dist="38100" dir="2700000" algn="tl">
                      <a:srgbClr val="FFFFFF"/>
                    </a:outerShdw>
                  </a:effectLst>
                  <a:sym typeface="Symbol" pitchFamily="18" charset="2"/>
                </a:rPr>
                <a:t>, </a:t>
              </a:r>
            </a:p>
          </p:txBody>
        </p:sp>
      </p:grpSp>
      <p:sp>
        <p:nvSpPr>
          <p:cNvPr id="28" name="Rectangle 30"/>
          <p:cNvSpPr>
            <a:spLocks noChangeArrowheads="1"/>
          </p:cNvSpPr>
          <p:nvPr/>
        </p:nvSpPr>
        <p:spPr bwMode="auto">
          <a:xfrm>
            <a:off x="2370138" y="4635500"/>
            <a:ext cx="61690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0" lang="zh-CN" altLang="en-US" b="1">
                <a:effectLst>
                  <a:outerShdw blurRad="38100" dist="38100" dir="2700000" algn="tl">
                    <a:srgbClr val="FFFFFF"/>
                  </a:outerShdw>
                </a:effectLst>
                <a:sym typeface="Symbol" pitchFamily="18" charset="2"/>
              </a:rPr>
              <a:t>假若</a:t>
            </a:r>
            <a:r>
              <a:rPr lang="en-US" altLang="zh-CN" b="1" i="1">
                <a:effectLst>
                  <a:outerShdw blurRad="38100" dist="38100" dir="2700000" algn="tl">
                    <a:srgbClr val="FFFFFF"/>
                  </a:outerShdw>
                </a:effectLst>
              </a:rPr>
              <a:t>P</a:t>
            </a:r>
            <a:r>
              <a:rPr lang="en-US" altLang="zh-CN" b="1" i="1" baseline="30000">
                <a:effectLst>
                  <a:outerShdw blurRad="38100" dist="38100" dir="2700000" algn="tl">
                    <a:srgbClr val="FFFFFF"/>
                  </a:outerShdw>
                </a:effectLst>
              </a:rPr>
              <a:t> </a:t>
            </a:r>
            <a:r>
              <a:rPr lang="en-US" altLang="zh-CN" b="1" baseline="30000">
                <a:effectLst>
                  <a:outerShdw blurRad="38100" dist="38100" dir="2700000" algn="tl">
                    <a:srgbClr val="FFFFFF"/>
                  </a:outerShdw>
                </a:effectLst>
              </a:rPr>
              <a:t>–1</a:t>
            </a:r>
            <a:r>
              <a:rPr lang="en-US" altLang="zh-CN" b="1" i="1">
                <a:effectLst>
                  <a:outerShdw blurRad="38100" dist="38100" dir="2700000" algn="tl">
                    <a:srgbClr val="FFFFFF"/>
                  </a:outerShdw>
                </a:effectLst>
              </a:rPr>
              <a:t>AP </a:t>
            </a:r>
            <a:r>
              <a:rPr lang="en-US" altLang="zh-CN" b="1">
                <a:effectLst>
                  <a:outerShdw blurRad="38100" dist="38100" dir="2700000" algn="tl">
                    <a:srgbClr val="FFFFFF"/>
                  </a:outerShdw>
                </a:effectLst>
              </a:rPr>
              <a:t>= </a:t>
            </a:r>
            <a:r>
              <a:rPr lang="en-US" altLang="zh-CN" b="1" i="1">
                <a:effectLst>
                  <a:outerShdw blurRad="38100" dist="38100" dir="2700000" algn="tl">
                    <a:srgbClr val="FFFFFF"/>
                  </a:outerShdw>
                </a:effectLst>
              </a:rPr>
              <a:t>B</a:t>
            </a:r>
            <a:r>
              <a:rPr kumimoji="0" lang="en-US" altLang="zh-CN" b="1">
                <a:effectLst>
                  <a:outerShdw blurRad="38100" dist="38100" dir="2700000" algn="tl">
                    <a:srgbClr val="FFFFFF"/>
                  </a:outerShdw>
                </a:effectLst>
                <a:sym typeface="Symbol" pitchFamily="18" charset="2"/>
              </a:rPr>
              <a:t>, </a:t>
            </a:r>
            <a:r>
              <a:rPr kumimoji="0" lang="zh-CN" altLang="en-US" b="1">
                <a:effectLst>
                  <a:outerShdw blurRad="38100" dist="38100" dir="2700000" algn="tl">
                    <a:srgbClr val="FFFFFF"/>
                  </a:outerShdw>
                </a:effectLst>
                <a:sym typeface="Symbol" pitchFamily="18" charset="2"/>
              </a:rPr>
              <a:t>则</a:t>
            </a:r>
            <a:r>
              <a:rPr kumimoji="0" lang="en-US" altLang="zh-CN" b="1" i="1">
                <a:effectLst>
                  <a:outerShdw blurRad="38100" dist="38100" dir="2700000" algn="tl">
                    <a:srgbClr val="FFFFFF"/>
                  </a:outerShdw>
                </a:effectLst>
                <a:sym typeface="Symbol" pitchFamily="18" charset="2"/>
              </a:rPr>
              <a:t>A</a:t>
            </a:r>
            <a:r>
              <a:rPr kumimoji="0" lang="en-US" altLang="zh-CN" b="1">
                <a:effectLst>
                  <a:outerShdw blurRad="38100" dist="38100" dir="2700000" algn="tl">
                    <a:srgbClr val="FFFFFF"/>
                  </a:outerShdw>
                </a:effectLst>
                <a:sym typeface="Symbol" pitchFamily="18" charset="2"/>
              </a:rPr>
              <a:t> = </a:t>
            </a:r>
            <a:r>
              <a:rPr kumimoji="0" lang="en-US" altLang="zh-CN" b="1" i="1">
                <a:effectLst>
                  <a:outerShdw blurRad="38100" dist="38100" dir="2700000" algn="tl">
                    <a:srgbClr val="FFFFFF"/>
                  </a:outerShdw>
                </a:effectLst>
                <a:sym typeface="Symbol" pitchFamily="18" charset="2"/>
              </a:rPr>
              <a:t>PBP</a:t>
            </a:r>
            <a:r>
              <a:rPr kumimoji="0" lang="en-US" altLang="zh-CN" b="1">
                <a:effectLst>
                  <a:outerShdw blurRad="38100" dist="38100" dir="2700000" algn="tl">
                    <a:srgbClr val="FFFFFF"/>
                  </a:outerShdw>
                </a:effectLst>
                <a:sym typeface="Symbol" pitchFamily="18" charset="2"/>
              </a:rPr>
              <a:t> </a:t>
            </a:r>
            <a:r>
              <a:rPr lang="en-US" altLang="zh-CN" b="1" baseline="30000">
                <a:effectLst>
                  <a:outerShdw blurRad="38100" dist="38100" dir="2700000" algn="tl">
                    <a:srgbClr val="FFFFFF"/>
                  </a:outerShdw>
                </a:effectLst>
              </a:rPr>
              <a:t>–1</a:t>
            </a:r>
            <a:r>
              <a:rPr kumimoji="0" lang="en-US" altLang="zh-CN" b="1">
                <a:effectLst>
                  <a:outerShdw blurRad="38100" dist="38100" dir="2700000" algn="tl">
                    <a:srgbClr val="FFFFFF"/>
                  </a:outerShdw>
                </a:effectLst>
                <a:sym typeface="Symbol" pitchFamily="18" charset="2"/>
              </a:rPr>
              <a:t> = </a:t>
            </a:r>
            <a:r>
              <a:rPr kumimoji="0" lang="en-US" altLang="zh-CN" b="1" i="1">
                <a:effectLst>
                  <a:outerShdw blurRad="38100" dist="38100" dir="2700000" algn="tl">
                    <a:srgbClr val="FFFFFF"/>
                  </a:outerShdw>
                </a:effectLst>
                <a:sym typeface="Symbol" pitchFamily="18" charset="2"/>
              </a:rPr>
              <a:t>B</a:t>
            </a:r>
            <a:r>
              <a:rPr kumimoji="0" lang="en-US" altLang="zh-CN" b="1">
                <a:effectLst>
                  <a:outerShdw blurRad="38100" dist="38100" dir="2700000" algn="tl">
                    <a:srgbClr val="FFFFFF"/>
                  </a:outerShdw>
                </a:effectLst>
                <a:sym typeface="Symbol" pitchFamily="18" charset="2"/>
              </a:rPr>
              <a:t>. </a:t>
            </a:r>
          </a:p>
        </p:txBody>
      </p:sp>
      <p:sp>
        <p:nvSpPr>
          <p:cNvPr id="29" name="Rectangle 31"/>
          <p:cNvSpPr>
            <a:spLocks noChangeArrowheads="1"/>
          </p:cNvSpPr>
          <p:nvPr/>
        </p:nvSpPr>
        <p:spPr bwMode="auto">
          <a:xfrm>
            <a:off x="8466138" y="4635500"/>
            <a:ext cx="11350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0" lang="zh-CN" altLang="en-US" b="1">
                <a:effectLst>
                  <a:outerShdw blurRad="38100" dist="38100" dir="2700000" algn="tl">
                    <a:srgbClr val="FFFFFF"/>
                  </a:outerShdw>
                </a:effectLst>
                <a:sym typeface="Symbol" pitchFamily="18" charset="2"/>
              </a:rPr>
              <a:t>矛盾</a:t>
            </a:r>
            <a:r>
              <a:rPr kumimoji="0" lang="en-US" altLang="zh-CN" b="1">
                <a:effectLst>
                  <a:outerShdw blurRad="38100" dist="38100" dir="2700000" algn="tl">
                    <a:srgbClr val="FFFFFF"/>
                  </a:outerShdw>
                </a:effectLst>
                <a:sym typeface="Symbol" pitchFamily="18" charset="2"/>
              </a:rPr>
              <a:t>!</a:t>
            </a:r>
          </a:p>
        </p:txBody>
      </p:sp>
      <p:sp>
        <p:nvSpPr>
          <p:cNvPr id="30" name="Rectangle 32"/>
          <p:cNvSpPr>
            <a:spLocks noChangeArrowheads="1"/>
          </p:cNvSpPr>
          <p:nvPr/>
        </p:nvSpPr>
        <p:spPr bwMode="auto">
          <a:xfrm>
            <a:off x="2370138" y="2732088"/>
            <a:ext cx="19796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b="1">
                <a:effectLst>
                  <a:outerShdw blurRad="38100" dist="38100" dir="2700000" algn="tl">
                    <a:srgbClr val="FFFFFF"/>
                  </a:outerShdw>
                </a:effectLst>
                <a:sym typeface="Symbol" pitchFamily="18" charset="2"/>
              </a:rPr>
              <a:t>|</a:t>
            </a:r>
            <a:r>
              <a:rPr lang="en-US" altLang="zh-CN" b="1" i="1">
                <a:effectLst>
                  <a:outerShdw blurRad="38100" dist="38100" dir="2700000" algn="tl">
                    <a:srgbClr val="FFFFFF"/>
                  </a:outerShdw>
                </a:effectLst>
                <a:sym typeface="Symbol" pitchFamily="18" charset="2"/>
              </a:rPr>
              <a:t>I </a:t>
            </a:r>
            <a:r>
              <a:rPr lang="en-US" altLang="zh-CN" b="1">
                <a:effectLst>
                  <a:outerShdw blurRad="38100" dist="38100" dir="2700000" algn="tl">
                    <a:srgbClr val="FFFFFF"/>
                  </a:outerShdw>
                </a:effectLst>
                <a:sym typeface="Symbol" pitchFamily="18" charset="2"/>
              </a:rPr>
              <a:t></a:t>
            </a:r>
            <a:r>
              <a:rPr lang="en-US" altLang="zh-CN">
                <a:effectLst>
                  <a:outerShdw blurRad="38100" dist="38100" dir="2700000" algn="tl">
                    <a:srgbClr val="FFFFFF"/>
                  </a:outerShdw>
                </a:effectLst>
                <a:sym typeface="Symbol" pitchFamily="18" charset="2"/>
              </a:rPr>
              <a:t> </a:t>
            </a:r>
            <a:r>
              <a:rPr lang="en-US" altLang="zh-CN" b="1" i="1">
                <a:effectLst>
                  <a:outerShdw blurRad="38100" dist="38100" dir="2700000" algn="tl">
                    <a:srgbClr val="FFFFFF"/>
                  </a:outerShdw>
                </a:effectLst>
                <a:sym typeface="Symbol" pitchFamily="18" charset="2"/>
              </a:rPr>
              <a:t>A</a:t>
            </a:r>
            <a:r>
              <a:rPr lang="en-US" altLang="zh-CN" b="1">
                <a:effectLst>
                  <a:outerShdw blurRad="38100" dist="38100" dir="2700000" algn="tl">
                    <a:srgbClr val="FFFFFF"/>
                  </a:outerShdw>
                </a:effectLst>
                <a:sym typeface="Symbol" pitchFamily="18" charset="2"/>
              </a:rPr>
              <a:t>| =  </a:t>
            </a:r>
          </a:p>
        </p:txBody>
      </p:sp>
      <p:sp>
        <p:nvSpPr>
          <p:cNvPr id="31" name="Rectangle 33"/>
          <p:cNvSpPr>
            <a:spLocks noChangeArrowheads="1"/>
          </p:cNvSpPr>
          <p:nvPr/>
        </p:nvSpPr>
        <p:spPr bwMode="auto">
          <a:xfrm>
            <a:off x="2370138" y="3714750"/>
            <a:ext cx="18780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b="1">
                <a:effectLst>
                  <a:outerShdw blurRad="38100" dist="38100" dir="2700000" algn="tl">
                    <a:srgbClr val="FFFFFF"/>
                  </a:outerShdw>
                </a:effectLst>
              </a:rPr>
              <a:t>|</a:t>
            </a:r>
            <a:r>
              <a:rPr lang="en-US" altLang="zh-CN" b="1" i="1">
                <a:effectLst>
                  <a:outerShdw blurRad="38100" dist="38100" dir="2700000" algn="tl">
                    <a:srgbClr val="FFFFFF"/>
                  </a:outerShdw>
                </a:effectLst>
                <a:sym typeface="Symbol" pitchFamily="18" charset="2"/>
              </a:rPr>
              <a:t>I </a:t>
            </a:r>
            <a:r>
              <a:rPr lang="en-US" altLang="zh-CN" b="1">
                <a:effectLst>
                  <a:outerShdw blurRad="38100" dist="38100" dir="2700000" algn="tl">
                    <a:srgbClr val="FFFFFF"/>
                  </a:outerShdw>
                </a:effectLst>
                <a:sym typeface="Symbol" pitchFamily="18" charset="2"/>
              </a:rPr>
              <a:t></a:t>
            </a:r>
            <a:r>
              <a:rPr lang="en-US" altLang="zh-CN" b="1">
                <a:effectLst>
                  <a:outerShdw blurRad="38100" dist="38100" dir="2700000" algn="tl">
                    <a:srgbClr val="FFFFFF"/>
                  </a:outerShdw>
                </a:effectLst>
              </a:rPr>
              <a:t> </a:t>
            </a:r>
            <a:r>
              <a:rPr lang="en-US" altLang="zh-CN" b="1" i="1">
                <a:effectLst>
                  <a:outerShdw blurRad="38100" dist="38100" dir="2700000" algn="tl">
                    <a:srgbClr val="FFFFFF"/>
                  </a:outerShdw>
                </a:effectLst>
              </a:rPr>
              <a:t>B</a:t>
            </a:r>
            <a:r>
              <a:rPr lang="en-US" altLang="zh-CN" b="1">
                <a:effectLst>
                  <a:outerShdw blurRad="38100" dist="38100" dir="2700000" algn="tl">
                    <a:srgbClr val="FFFFFF"/>
                  </a:outerShdw>
                </a:effectLst>
              </a:rPr>
              <a:t>| = </a:t>
            </a:r>
          </a:p>
        </p:txBody>
      </p:sp>
      <p:sp>
        <p:nvSpPr>
          <p:cNvPr id="32" name="Rectangle 34"/>
          <p:cNvSpPr>
            <a:spLocks noChangeArrowheads="1"/>
          </p:cNvSpPr>
          <p:nvPr/>
        </p:nvSpPr>
        <p:spPr bwMode="auto">
          <a:xfrm>
            <a:off x="6172200" y="2724150"/>
            <a:ext cx="17748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0" lang="en-US" altLang="zh-CN" b="1">
                <a:effectLst>
                  <a:outerShdw blurRad="38100" dist="38100" dir="2700000" algn="tl">
                    <a:srgbClr val="FFFFFF"/>
                  </a:outerShdw>
                </a:effectLst>
                <a:sym typeface="Symbol" pitchFamily="18" charset="2"/>
              </a:rPr>
              <a:t>= (</a:t>
            </a:r>
            <a:r>
              <a:rPr kumimoji="0" lang="en-US" altLang="zh-CN" b="1" i="1">
                <a:effectLst>
                  <a:outerShdw blurRad="38100" dist="38100" dir="2700000" algn="tl">
                    <a:srgbClr val="FFFFFF"/>
                  </a:outerShdw>
                </a:effectLst>
                <a:sym typeface="Symbol" pitchFamily="18" charset="2"/>
              </a:rPr>
              <a:t></a:t>
            </a:r>
            <a:r>
              <a:rPr kumimoji="0" lang="en-US" altLang="zh-CN" b="1">
                <a:effectLst>
                  <a:outerShdw blurRad="38100" dist="38100" dir="2700000" algn="tl">
                    <a:srgbClr val="FFFFFF"/>
                  </a:outerShdw>
                </a:effectLst>
                <a:sym typeface="Symbol" pitchFamily="18" charset="2"/>
              </a:rPr>
              <a:t>1)</a:t>
            </a:r>
            <a:r>
              <a:rPr kumimoji="0" lang="en-US" altLang="zh-CN" b="1" baseline="30000">
                <a:effectLst>
                  <a:outerShdw blurRad="38100" dist="38100" dir="2700000" algn="tl">
                    <a:srgbClr val="FFFFFF"/>
                  </a:outerShdw>
                </a:effectLst>
                <a:sym typeface="Symbol" pitchFamily="18" charset="2"/>
              </a:rPr>
              <a:t>2</a:t>
            </a:r>
            <a:r>
              <a:rPr kumimoji="0" lang="en-US" altLang="zh-CN" b="1">
                <a:effectLst>
                  <a:outerShdw blurRad="38100" dist="38100" dir="2700000" algn="tl">
                    <a:srgbClr val="FFFFFF"/>
                  </a:outerShdw>
                </a:effectLst>
                <a:sym typeface="Symbol" pitchFamily="18" charset="2"/>
              </a:rPr>
              <a:t>. </a:t>
            </a:r>
          </a:p>
        </p:txBody>
      </p:sp>
      <p:grpSp>
        <p:nvGrpSpPr>
          <p:cNvPr id="33" name="Group 35"/>
          <p:cNvGrpSpPr>
            <a:grpSpLocks/>
          </p:cNvGrpSpPr>
          <p:nvPr/>
        </p:nvGrpSpPr>
        <p:grpSpPr bwMode="auto">
          <a:xfrm>
            <a:off x="4321175" y="2501900"/>
            <a:ext cx="1851025" cy="1066800"/>
            <a:chOff x="2832" y="1675"/>
            <a:chExt cx="1166" cy="672"/>
          </a:xfrm>
        </p:grpSpPr>
        <p:sp>
          <p:nvSpPr>
            <p:cNvPr id="34" name="Line 36"/>
            <p:cNvSpPr>
              <a:spLocks noChangeShapeType="1"/>
            </p:cNvSpPr>
            <p:nvPr/>
          </p:nvSpPr>
          <p:spPr bwMode="auto">
            <a:xfrm>
              <a:off x="2832" y="1776"/>
              <a:ext cx="0" cy="52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35" name="Line 37"/>
            <p:cNvSpPr>
              <a:spLocks noChangeShapeType="1"/>
            </p:cNvSpPr>
            <p:nvPr/>
          </p:nvSpPr>
          <p:spPr bwMode="auto">
            <a:xfrm>
              <a:off x="3932" y="1776"/>
              <a:ext cx="0" cy="52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36" name="Rectangle 38"/>
            <p:cNvSpPr>
              <a:spLocks noChangeArrowheads="1"/>
            </p:cNvSpPr>
            <p:nvPr/>
          </p:nvSpPr>
          <p:spPr bwMode="auto">
            <a:xfrm>
              <a:off x="2832" y="1675"/>
              <a:ext cx="1166"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b="1" i="1" dirty="0">
                  <a:effectLst>
                    <a:outerShdw blurRad="38100" dist="38100" dir="2700000" algn="tl">
                      <a:srgbClr val="FFFFFF"/>
                    </a:outerShdw>
                  </a:effectLst>
                  <a:sym typeface="Symbol" pitchFamily="18" charset="2"/>
                </a:rPr>
                <a:t></a:t>
              </a:r>
              <a:r>
                <a:rPr lang="en-US" altLang="zh-CN" b="1" dirty="0">
                  <a:effectLst>
                    <a:outerShdw blurRad="38100" dist="38100" dir="2700000" algn="tl">
                      <a:srgbClr val="FFFFFF"/>
                    </a:outerShdw>
                  </a:effectLst>
                  <a:sym typeface="Symbol" pitchFamily="18" charset="2"/>
                </a:rPr>
                <a:t></a:t>
              </a:r>
              <a:r>
                <a:rPr kumimoji="0" lang="en-US" altLang="zh-CN" b="1" dirty="0">
                  <a:effectLst>
                    <a:outerShdw blurRad="38100" dist="38100" dir="2700000" algn="tl">
                      <a:srgbClr val="FFFFFF"/>
                    </a:outerShdw>
                  </a:effectLst>
                  <a:sym typeface="Symbol" pitchFamily="18" charset="2"/>
                </a:rPr>
                <a:t>1    </a:t>
              </a:r>
              <a:r>
                <a:rPr lang="en-US" altLang="zh-CN" b="1" dirty="0">
                  <a:effectLst>
                    <a:outerShdw blurRad="38100" dist="38100" dir="2700000" algn="tl">
                      <a:srgbClr val="FFFFFF"/>
                    </a:outerShdw>
                  </a:effectLst>
                  <a:sym typeface="Symbol" pitchFamily="18" charset="2"/>
                </a:rPr>
                <a:t>1</a:t>
              </a:r>
              <a:r>
                <a:rPr kumimoji="0" lang="en-US" altLang="zh-CN" b="1" dirty="0">
                  <a:effectLst>
                    <a:outerShdw blurRad="38100" dist="38100" dir="2700000" algn="tl">
                      <a:srgbClr val="FFFFFF"/>
                    </a:outerShdw>
                  </a:effectLst>
                  <a:sym typeface="Symbol" pitchFamily="18" charset="2"/>
                </a:rPr>
                <a:t> </a:t>
              </a:r>
            </a:p>
            <a:p>
              <a:pPr eaLnBrk="1" hangingPunct="1">
                <a:defRPr/>
              </a:pPr>
              <a:r>
                <a:rPr kumimoji="0" lang="en-US" altLang="zh-CN" b="1" dirty="0">
                  <a:effectLst>
                    <a:outerShdw blurRad="38100" dist="38100" dir="2700000" algn="tl">
                      <a:srgbClr val="FFFFFF"/>
                    </a:outerShdw>
                  </a:effectLst>
                  <a:sym typeface="Symbol" pitchFamily="18" charset="2"/>
                </a:rPr>
                <a:t>  0     </a:t>
              </a:r>
              <a:r>
                <a:rPr lang="en-US" altLang="zh-CN" b="1" i="1" dirty="0">
                  <a:effectLst>
                    <a:outerShdw blurRad="38100" dist="38100" dir="2700000" algn="tl">
                      <a:srgbClr val="FFFFFF"/>
                    </a:outerShdw>
                  </a:effectLst>
                  <a:sym typeface="Symbol" pitchFamily="18" charset="2"/>
                </a:rPr>
                <a:t></a:t>
              </a:r>
              <a:r>
                <a:rPr lang="en-US" altLang="zh-CN" b="1" dirty="0">
                  <a:effectLst>
                    <a:outerShdw blurRad="38100" dist="38100" dir="2700000" algn="tl">
                      <a:srgbClr val="FFFFFF"/>
                    </a:outerShdw>
                  </a:effectLst>
                  <a:sym typeface="Symbol" pitchFamily="18" charset="2"/>
                </a:rPr>
                <a:t></a:t>
              </a:r>
              <a:r>
                <a:rPr kumimoji="0" lang="en-US" altLang="zh-CN" b="1" dirty="0">
                  <a:effectLst>
                    <a:outerShdw blurRad="38100" dist="38100" dir="2700000" algn="tl">
                      <a:srgbClr val="FFFFFF"/>
                    </a:outerShdw>
                  </a:effectLst>
                  <a:sym typeface="Symbol" pitchFamily="18" charset="2"/>
                </a:rPr>
                <a:t>1 </a:t>
              </a:r>
            </a:p>
          </p:txBody>
        </p:sp>
      </p:grpSp>
      <p:sp>
        <p:nvSpPr>
          <p:cNvPr id="37" name="Rectangle 39"/>
          <p:cNvSpPr>
            <a:spLocks noChangeArrowheads="1"/>
          </p:cNvSpPr>
          <p:nvPr/>
        </p:nvSpPr>
        <p:spPr bwMode="auto">
          <a:xfrm>
            <a:off x="6170613" y="3714750"/>
            <a:ext cx="17748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0" lang="en-US" altLang="zh-CN" b="1">
                <a:effectLst>
                  <a:outerShdw blurRad="38100" dist="38100" dir="2700000" algn="tl">
                    <a:srgbClr val="FFFFFF"/>
                  </a:outerShdw>
                </a:effectLst>
                <a:sym typeface="Symbol" pitchFamily="18" charset="2"/>
              </a:rPr>
              <a:t>= (</a:t>
            </a:r>
            <a:r>
              <a:rPr kumimoji="0" lang="en-US" altLang="zh-CN" b="1" i="1">
                <a:effectLst>
                  <a:outerShdw blurRad="38100" dist="38100" dir="2700000" algn="tl">
                    <a:srgbClr val="FFFFFF"/>
                  </a:outerShdw>
                </a:effectLst>
                <a:sym typeface="Symbol" pitchFamily="18" charset="2"/>
              </a:rPr>
              <a:t></a:t>
            </a:r>
            <a:r>
              <a:rPr kumimoji="0" lang="en-US" altLang="zh-CN" b="1">
                <a:effectLst>
                  <a:outerShdw blurRad="38100" dist="38100" dir="2700000" algn="tl">
                    <a:srgbClr val="FFFFFF"/>
                  </a:outerShdw>
                </a:effectLst>
                <a:sym typeface="Symbol" pitchFamily="18" charset="2"/>
              </a:rPr>
              <a:t>1)</a:t>
            </a:r>
            <a:r>
              <a:rPr kumimoji="0" lang="en-US" altLang="zh-CN" b="1" baseline="30000">
                <a:effectLst>
                  <a:outerShdw blurRad="38100" dist="38100" dir="2700000" algn="tl">
                    <a:srgbClr val="FFFFFF"/>
                  </a:outerShdw>
                </a:effectLst>
                <a:sym typeface="Symbol" pitchFamily="18" charset="2"/>
              </a:rPr>
              <a:t>2</a:t>
            </a:r>
            <a:r>
              <a:rPr kumimoji="0" lang="en-US" altLang="zh-CN" b="1">
                <a:effectLst>
                  <a:outerShdw blurRad="38100" dist="38100" dir="2700000" algn="tl">
                    <a:srgbClr val="FFFFFF"/>
                  </a:outerShdw>
                </a:effectLst>
                <a:sym typeface="Symbol" pitchFamily="18" charset="2"/>
              </a:rPr>
              <a:t>. </a:t>
            </a:r>
          </a:p>
        </p:txBody>
      </p:sp>
      <p:grpSp>
        <p:nvGrpSpPr>
          <p:cNvPr id="38" name="Group 40"/>
          <p:cNvGrpSpPr>
            <a:grpSpLocks/>
          </p:cNvGrpSpPr>
          <p:nvPr/>
        </p:nvGrpSpPr>
        <p:grpSpPr bwMode="auto">
          <a:xfrm>
            <a:off x="4321175" y="3492500"/>
            <a:ext cx="1851025" cy="1066800"/>
            <a:chOff x="2832" y="1675"/>
            <a:chExt cx="1166" cy="672"/>
          </a:xfrm>
        </p:grpSpPr>
        <p:sp>
          <p:nvSpPr>
            <p:cNvPr id="39" name="Line 41"/>
            <p:cNvSpPr>
              <a:spLocks noChangeShapeType="1"/>
            </p:cNvSpPr>
            <p:nvPr/>
          </p:nvSpPr>
          <p:spPr bwMode="auto">
            <a:xfrm>
              <a:off x="2832" y="1776"/>
              <a:ext cx="0" cy="52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40" name="Line 42"/>
            <p:cNvSpPr>
              <a:spLocks noChangeShapeType="1"/>
            </p:cNvSpPr>
            <p:nvPr/>
          </p:nvSpPr>
          <p:spPr bwMode="auto">
            <a:xfrm>
              <a:off x="3932" y="1776"/>
              <a:ext cx="0" cy="52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41" name="Rectangle 43"/>
            <p:cNvSpPr>
              <a:spLocks noChangeArrowheads="1"/>
            </p:cNvSpPr>
            <p:nvPr/>
          </p:nvSpPr>
          <p:spPr bwMode="auto">
            <a:xfrm>
              <a:off x="2832" y="1675"/>
              <a:ext cx="1166"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b="1" i="1">
                  <a:effectLst>
                    <a:outerShdw blurRad="38100" dist="38100" dir="2700000" algn="tl">
                      <a:srgbClr val="FFFFFF"/>
                    </a:outerShdw>
                  </a:effectLst>
                  <a:sym typeface="Symbol" pitchFamily="18" charset="2"/>
                </a:rPr>
                <a:t></a:t>
              </a:r>
              <a:r>
                <a:rPr lang="en-US" altLang="zh-CN" b="1">
                  <a:effectLst>
                    <a:outerShdw blurRad="38100" dist="38100" dir="2700000" algn="tl">
                      <a:srgbClr val="FFFFFF"/>
                    </a:outerShdw>
                  </a:effectLst>
                  <a:sym typeface="Symbol" pitchFamily="18" charset="2"/>
                </a:rPr>
                <a:t></a:t>
              </a:r>
              <a:r>
                <a:rPr kumimoji="0" lang="en-US" altLang="zh-CN" b="1">
                  <a:effectLst>
                    <a:outerShdw blurRad="38100" dist="38100" dir="2700000" algn="tl">
                      <a:srgbClr val="FFFFFF"/>
                    </a:outerShdw>
                  </a:effectLst>
                  <a:sym typeface="Symbol" pitchFamily="18" charset="2"/>
                </a:rPr>
                <a:t>1     </a:t>
              </a:r>
              <a:r>
                <a:rPr lang="en-US" altLang="zh-CN" b="1">
                  <a:effectLst>
                    <a:outerShdw blurRad="38100" dist="38100" dir="2700000" algn="tl">
                      <a:srgbClr val="FFFFFF"/>
                    </a:outerShdw>
                  </a:effectLst>
                  <a:sym typeface="Symbol" pitchFamily="18" charset="2"/>
                </a:rPr>
                <a:t>0</a:t>
              </a:r>
              <a:r>
                <a:rPr kumimoji="0" lang="en-US" altLang="zh-CN" b="1">
                  <a:effectLst>
                    <a:outerShdw blurRad="38100" dist="38100" dir="2700000" algn="tl">
                      <a:srgbClr val="FFFFFF"/>
                    </a:outerShdw>
                  </a:effectLst>
                  <a:sym typeface="Symbol" pitchFamily="18" charset="2"/>
                </a:rPr>
                <a:t> </a:t>
              </a:r>
            </a:p>
            <a:p>
              <a:pPr eaLnBrk="1" hangingPunct="1">
                <a:defRPr/>
              </a:pPr>
              <a:r>
                <a:rPr kumimoji="0" lang="en-US" altLang="zh-CN" b="1">
                  <a:effectLst>
                    <a:outerShdw blurRad="38100" dist="38100" dir="2700000" algn="tl">
                      <a:srgbClr val="FFFFFF"/>
                    </a:outerShdw>
                  </a:effectLst>
                  <a:sym typeface="Symbol" pitchFamily="18" charset="2"/>
                </a:rPr>
                <a:t>  0     </a:t>
              </a:r>
              <a:r>
                <a:rPr lang="en-US" altLang="zh-CN" b="1" i="1">
                  <a:effectLst>
                    <a:outerShdw blurRad="38100" dist="38100" dir="2700000" algn="tl">
                      <a:srgbClr val="FFFFFF"/>
                    </a:outerShdw>
                  </a:effectLst>
                  <a:sym typeface="Symbol" pitchFamily="18" charset="2"/>
                </a:rPr>
                <a:t></a:t>
              </a:r>
              <a:r>
                <a:rPr lang="en-US" altLang="zh-CN" b="1">
                  <a:effectLst>
                    <a:outerShdw blurRad="38100" dist="38100" dir="2700000" algn="tl">
                      <a:srgbClr val="FFFFFF"/>
                    </a:outerShdw>
                  </a:effectLst>
                  <a:sym typeface="Symbol" pitchFamily="18" charset="2"/>
                </a:rPr>
                <a:t></a:t>
              </a:r>
              <a:r>
                <a:rPr kumimoji="0" lang="en-US" altLang="zh-CN" b="1">
                  <a:effectLst>
                    <a:outerShdw blurRad="38100" dist="38100" dir="2700000" algn="tl">
                      <a:srgbClr val="FFFFFF"/>
                    </a:outerShdw>
                  </a:effectLst>
                  <a:sym typeface="Symbol" pitchFamily="18" charset="2"/>
                </a:rPr>
                <a:t>1 </a:t>
              </a:r>
            </a:p>
          </p:txBody>
        </p:sp>
      </p:grpSp>
      <p:sp>
        <p:nvSpPr>
          <p:cNvPr id="43" name="Rectangle 45"/>
          <p:cNvSpPr>
            <a:spLocks noChangeArrowheads="1"/>
          </p:cNvSpPr>
          <p:nvPr/>
        </p:nvSpPr>
        <p:spPr bwMode="auto">
          <a:xfrm>
            <a:off x="7248525" y="236538"/>
            <a:ext cx="2587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0" lang="en-US" altLang="zh-CN" sz="1600" b="1" dirty="0">
                <a:solidFill>
                  <a:srgbClr val="0000CC"/>
                </a:solidFill>
                <a:latin typeface="Times New Roman" panose="02020603050405020304" pitchFamily="18" charset="0"/>
                <a:ea typeface="黑体" panose="02010609060101010101" pitchFamily="49" charset="-122"/>
                <a:cs typeface="Arial" panose="020B0604020202020204" pitchFamily="34" charset="0"/>
              </a:rPr>
              <a:t>§4.3 </a:t>
            </a:r>
            <a:r>
              <a:rPr kumimoji="0" lang="zh-CN" altLang="en-US" sz="1600" b="1" dirty="0">
                <a:solidFill>
                  <a:srgbClr val="0000CC"/>
                </a:solidFill>
                <a:latin typeface="Times New Roman" panose="02020603050405020304" pitchFamily="18" charset="0"/>
                <a:ea typeface="黑体" panose="02010609060101010101" pitchFamily="49" charset="-122"/>
                <a:cs typeface="Arial" panose="020B0604020202020204" pitchFamily="34" charset="0"/>
              </a:rPr>
              <a:t>矩阵的相似和对角化 </a:t>
            </a:r>
          </a:p>
        </p:txBody>
      </p:sp>
    </p:spTree>
    <p:extLst>
      <p:ext uri="{BB962C8B-B14F-4D97-AF65-F5344CB8AC3E}">
        <p14:creationId xmlns:p14="http://schemas.microsoft.com/office/powerpoint/2010/main" val="1540633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wipe(left)">
                                      <p:cBhvr>
                                        <p:cTn id="46" dur="500"/>
                                        <p:tgtEl>
                                          <p:spTgt spid="2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wipe(left)">
                                      <p:cBhvr>
                                        <p:cTn id="5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8" grpId="0"/>
      <p:bldP spid="29" grpId="0"/>
      <p:bldP spid="30" grpId="0"/>
      <p:bldP spid="31" grpId="0"/>
      <p:bldP spid="32" grpId="0"/>
      <p:bldP spid="37"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p:sp>
        <p:nvSpPr>
          <p:cNvPr id="2" name="Line 4"/>
          <p:cNvSpPr>
            <a:spLocks noChangeShapeType="1"/>
          </p:cNvSpPr>
          <p:nvPr/>
        </p:nvSpPr>
        <p:spPr bwMode="auto">
          <a:xfrm>
            <a:off x="2078182" y="593148"/>
            <a:ext cx="8001000" cy="0"/>
          </a:xfrm>
          <a:prstGeom prst="line">
            <a:avLst/>
          </a:prstGeom>
          <a:noFill/>
          <a:ln w="1905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p>
            <a:pPr eaLnBrk="1" hangingPunct="1">
              <a:defRPr/>
            </a:pPr>
            <a:endParaRPr lang="zh-CN" altLang="en-US">
              <a:effectLst>
                <a:outerShdw blurRad="38100" dist="38100" dir="2700000" algn="tl">
                  <a:srgbClr val="000000">
                    <a:alpha val="43137"/>
                  </a:srgbClr>
                </a:outerShdw>
              </a:effectLst>
            </a:endParaRPr>
          </a:p>
        </p:txBody>
      </p:sp>
      <p:sp>
        <p:nvSpPr>
          <p:cNvPr id="3" name="Rectangle 6"/>
          <p:cNvSpPr>
            <a:spLocks noChangeArrowheads="1"/>
          </p:cNvSpPr>
          <p:nvPr/>
        </p:nvSpPr>
        <p:spPr bwMode="auto">
          <a:xfrm>
            <a:off x="2001982" y="177223"/>
            <a:ext cx="26670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0" lang="zh-CN" altLang="en-US" sz="1600" b="1" dirty="0">
                <a:solidFill>
                  <a:srgbClr val="FF0000"/>
                </a:solidFill>
                <a:effectLst>
                  <a:outerShdw blurRad="38100" dist="38100" dir="2700000" algn="tl">
                    <a:srgbClr val="000000"/>
                  </a:outerShdw>
                </a:effectLst>
                <a:latin typeface="黑体" pitchFamily="49" charset="-122"/>
                <a:ea typeface="黑体" pitchFamily="49" charset="-122"/>
              </a:rPr>
              <a:t>第四章 特征值与特征向量 </a:t>
            </a:r>
          </a:p>
        </p:txBody>
      </p:sp>
      <p:sp>
        <p:nvSpPr>
          <p:cNvPr id="4" name="Rectangle 8"/>
          <p:cNvSpPr>
            <a:spLocks noChangeArrowheads="1"/>
          </p:cNvSpPr>
          <p:nvPr/>
        </p:nvSpPr>
        <p:spPr bwMode="auto">
          <a:xfrm>
            <a:off x="1871807" y="704273"/>
            <a:ext cx="40624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0" lang="zh-CN" altLang="en-US" b="1" dirty="0">
                <a:effectLst>
                  <a:outerShdw blurRad="38100" dist="38100" dir="2700000" algn="tl">
                    <a:srgbClr val="FFFFFF"/>
                  </a:outerShdw>
                </a:effectLst>
                <a:latin typeface="楷体_GB2312" pitchFamily="49" charset="-122"/>
                <a:ea typeface="楷体_GB2312" pitchFamily="49" charset="-122"/>
                <a:cs typeface="Arial" pitchFamily="34" charset="0"/>
              </a:rPr>
              <a:t>三</a:t>
            </a:r>
            <a:r>
              <a:rPr kumimoji="0" lang="en-US" altLang="zh-CN" b="1" dirty="0">
                <a:effectLst>
                  <a:outerShdw blurRad="38100" dist="38100" dir="2700000" algn="tl">
                    <a:srgbClr val="FFFFFF"/>
                  </a:outerShdw>
                </a:effectLst>
                <a:latin typeface="楷体_GB2312" pitchFamily="49" charset="-122"/>
                <a:ea typeface="楷体_GB2312" pitchFamily="49" charset="-122"/>
                <a:cs typeface="Arial" pitchFamily="34" charset="0"/>
              </a:rPr>
              <a:t>. </a:t>
            </a:r>
            <a:r>
              <a:rPr kumimoji="0" lang="zh-CN" altLang="en-US" b="1" dirty="0">
                <a:effectLst>
                  <a:outerShdw blurRad="38100" dist="38100" dir="2700000" algn="tl">
                    <a:srgbClr val="FFFFFF"/>
                  </a:outerShdw>
                </a:effectLst>
                <a:latin typeface="楷体_GB2312" pitchFamily="49" charset="-122"/>
                <a:ea typeface="楷体_GB2312" pitchFamily="49" charset="-122"/>
                <a:cs typeface="Arial" pitchFamily="34" charset="0"/>
              </a:rPr>
              <a:t>相似对角化问题 </a:t>
            </a:r>
          </a:p>
        </p:txBody>
      </p:sp>
      <p:sp>
        <p:nvSpPr>
          <p:cNvPr id="5" name="Text Box 27"/>
          <p:cNvSpPr txBox="1">
            <a:spLocks noChangeArrowheads="1"/>
          </p:cNvSpPr>
          <p:nvPr/>
        </p:nvSpPr>
        <p:spPr bwMode="auto">
          <a:xfrm>
            <a:off x="2001982" y="1402773"/>
            <a:ext cx="82423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defRPr/>
            </a:pPr>
            <a:r>
              <a:rPr lang="zh-CN" altLang="en-US" sz="2800" b="1" dirty="0">
                <a:solidFill>
                  <a:srgbClr val="0000CC"/>
                </a:solidFill>
                <a:latin typeface="楷体_GB2312" pitchFamily="49" charset="-122"/>
                <a:ea typeface="楷体_GB2312" pitchFamily="49" charset="-122"/>
              </a:rPr>
              <a:t>我们的目的是讨论一个</a:t>
            </a:r>
            <a:r>
              <a:rPr lang="en-US" altLang="zh-CN" sz="2800" b="1" dirty="0">
                <a:solidFill>
                  <a:srgbClr val="0000CC"/>
                </a:solidFill>
                <a:latin typeface="楷体_GB2312" pitchFamily="49" charset="-122"/>
                <a:ea typeface="楷体_GB2312" pitchFamily="49" charset="-122"/>
              </a:rPr>
              <a:t>n</a:t>
            </a:r>
            <a:r>
              <a:rPr lang="zh-CN" altLang="en-US" sz="2800" b="1" dirty="0">
                <a:solidFill>
                  <a:srgbClr val="0000CC"/>
                </a:solidFill>
                <a:latin typeface="楷体_GB2312" pitchFamily="49" charset="-122"/>
                <a:ea typeface="楷体_GB2312" pitchFamily="49" charset="-122"/>
              </a:rPr>
              <a:t>阶矩阵相似的问题，希望相似的矩阵有最简单的形式</a:t>
            </a:r>
            <a:r>
              <a:rPr lang="en-US" altLang="zh-CN" sz="2800" b="1" dirty="0">
                <a:solidFill>
                  <a:srgbClr val="0000CC"/>
                </a:solidFill>
                <a:latin typeface="Times New Roman"/>
                <a:ea typeface="楷体_GB2312" pitchFamily="49" charset="-122"/>
              </a:rPr>
              <a:t>——</a:t>
            </a:r>
            <a:r>
              <a:rPr lang="zh-CN" altLang="en-US" sz="2800" b="1" dirty="0">
                <a:solidFill>
                  <a:srgbClr val="0000CC"/>
                </a:solidFill>
                <a:latin typeface="楷体_GB2312" pitchFamily="49" charset="-122"/>
                <a:ea typeface="楷体_GB2312" pitchFamily="49" charset="-122"/>
              </a:rPr>
              <a:t>对角矩阵，即是</a:t>
            </a:r>
            <a:r>
              <a:rPr lang="en-US" altLang="zh-CN" sz="2800" b="1" i="1" dirty="0">
                <a:solidFill>
                  <a:srgbClr val="0000CC"/>
                </a:solidFill>
                <a:ea typeface="楷体_GB2312" pitchFamily="49" charset="-122"/>
              </a:rPr>
              <a:t>n</a:t>
            </a:r>
            <a:r>
              <a:rPr lang="zh-CN" altLang="en-US" sz="2800" b="1" dirty="0">
                <a:solidFill>
                  <a:srgbClr val="0000CC"/>
                </a:solidFill>
                <a:latin typeface="楷体_GB2312" pitchFamily="49" charset="-122"/>
                <a:ea typeface="楷体_GB2312" pitchFamily="49" charset="-122"/>
              </a:rPr>
              <a:t>阶矩阵相似于一个对角矩阵的问题。</a:t>
            </a:r>
          </a:p>
        </p:txBody>
      </p:sp>
      <p:sp>
        <p:nvSpPr>
          <p:cNvPr id="6" name="Text Box 29"/>
          <p:cNvSpPr txBox="1">
            <a:spLocks noChangeArrowheads="1"/>
          </p:cNvSpPr>
          <p:nvPr/>
        </p:nvSpPr>
        <p:spPr bwMode="auto">
          <a:xfrm>
            <a:off x="2027382" y="3841173"/>
            <a:ext cx="8280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i="1" dirty="0">
                <a:effectLst>
                  <a:outerShdw blurRad="38100" dist="38100" dir="2700000" algn="tl">
                    <a:srgbClr val="FFFFFF"/>
                  </a:outerShdw>
                </a:effectLst>
                <a:ea typeface="楷体_GB2312" pitchFamily="49" charset="-122"/>
              </a:rPr>
              <a:t>n</a:t>
            </a:r>
            <a:r>
              <a:rPr lang="zh-CN" altLang="en-US" b="1" dirty="0">
                <a:effectLst>
                  <a:outerShdw blurRad="38100" dist="38100" dir="2700000" algn="tl">
                    <a:srgbClr val="FFFFFF"/>
                  </a:outerShdw>
                </a:effectLst>
                <a:latin typeface="楷体_GB2312" pitchFamily="49" charset="-122"/>
                <a:ea typeface="楷体_GB2312" pitchFamily="49" charset="-122"/>
              </a:rPr>
              <a:t>阶矩阵</a:t>
            </a:r>
            <a:r>
              <a:rPr lang="en-US" altLang="zh-CN" b="1" i="1" dirty="0">
                <a:solidFill>
                  <a:srgbClr val="FF0000"/>
                </a:solidFill>
                <a:effectLst>
                  <a:outerShdw blurRad="38100" dist="38100" dir="2700000" algn="tl">
                    <a:srgbClr val="000000"/>
                  </a:outerShdw>
                </a:effectLst>
                <a:ea typeface="楷体_GB2312" pitchFamily="49" charset="-122"/>
              </a:rPr>
              <a:t>A</a:t>
            </a:r>
            <a:r>
              <a:rPr lang="zh-CN" altLang="en-US" b="1" dirty="0">
                <a:effectLst>
                  <a:outerShdw blurRad="38100" dist="38100" dir="2700000" algn="tl">
                    <a:srgbClr val="FFFFFF"/>
                  </a:outerShdw>
                </a:effectLst>
                <a:latin typeface="楷体_GB2312" pitchFamily="49" charset="-122"/>
                <a:ea typeface="楷体_GB2312" pitchFamily="49" charset="-122"/>
              </a:rPr>
              <a:t>若能相似于一个对角阵</a:t>
            </a:r>
            <a:r>
              <a:rPr lang="en-US" altLang="zh-CN" b="1" dirty="0">
                <a:effectLst>
                  <a:outerShdw blurRad="38100" dist="38100" dir="2700000" algn="tl">
                    <a:srgbClr val="FFFFFF"/>
                  </a:outerShdw>
                </a:effectLst>
                <a:latin typeface="楷体_GB2312" pitchFamily="49" charset="-122"/>
                <a:ea typeface="楷体_GB2312" pitchFamily="49" charset="-122"/>
              </a:rPr>
              <a:t>,</a:t>
            </a:r>
            <a:r>
              <a:rPr lang="zh-CN" altLang="en-US" b="1" dirty="0">
                <a:effectLst>
                  <a:outerShdw blurRad="38100" dist="38100" dir="2700000" algn="tl">
                    <a:srgbClr val="FFFFFF"/>
                  </a:outerShdw>
                </a:effectLst>
                <a:latin typeface="楷体_GB2312" pitchFamily="49" charset="-122"/>
                <a:ea typeface="楷体_GB2312" pitchFamily="49" charset="-122"/>
              </a:rPr>
              <a:t>称</a:t>
            </a:r>
            <a:r>
              <a:rPr lang="en-US" altLang="zh-CN" b="1" i="1" dirty="0">
                <a:solidFill>
                  <a:srgbClr val="FF0000"/>
                </a:solidFill>
                <a:effectLst>
                  <a:outerShdw blurRad="38100" dist="38100" dir="2700000" algn="tl">
                    <a:srgbClr val="000000"/>
                  </a:outerShdw>
                </a:effectLst>
                <a:ea typeface="楷体_GB2312" pitchFamily="49" charset="-122"/>
              </a:rPr>
              <a:t>A</a:t>
            </a:r>
            <a:r>
              <a:rPr lang="zh-CN" altLang="en-US" b="1" dirty="0">
                <a:effectLst>
                  <a:outerShdw blurRad="38100" dist="38100" dir="2700000" algn="tl">
                    <a:srgbClr val="FFFFFF"/>
                  </a:outerShdw>
                </a:effectLst>
                <a:latin typeface="楷体_GB2312" pitchFamily="49" charset="-122"/>
                <a:ea typeface="楷体_GB2312" pitchFamily="49" charset="-122"/>
              </a:rPr>
              <a:t>可以</a:t>
            </a:r>
            <a:r>
              <a:rPr lang="zh-CN" altLang="en-US" b="1" dirty="0">
                <a:solidFill>
                  <a:srgbClr val="0000CC"/>
                </a:solidFill>
                <a:effectLst>
                  <a:outerShdw blurRad="38100" dist="38100" dir="2700000" algn="tl">
                    <a:srgbClr val="000000"/>
                  </a:outerShdw>
                </a:effectLst>
                <a:latin typeface="楷体_GB2312" pitchFamily="49" charset="-122"/>
                <a:ea typeface="楷体_GB2312" pitchFamily="49" charset="-122"/>
              </a:rPr>
              <a:t>对角化</a:t>
            </a:r>
            <a:r>
              <a:rPr lang="zh-CN" altLang="en-US" b="1" dirty="0">
                <a:effectLst>
                  <a:outerShdw blurRad="38100" dist="38100" dir="2700000" algn="tl">
                    <a:srgbClr val="FFFFFF"/>
                  </a:outerShdw>
                </a:effectLst>
                <a:latin typeface="楷体_GB2312" pitchFamily="49" charset="-122"/>
                <a:ea typeface="楷体_GB2312" pitchFamily="49" charset="-122"/>
              </a:rPr>
              <a:t>。</a:t>
            </a:r>
          </a:p>
        </p:txBody>
      </p:sp>
      <p:grpSp>
        <p:nvGrpSpPr>
          <p:cNvPr id="7" name="Group 30"/>
          <p:cNvGrpSpPr>
            <a:grpSpLocks/>
          </p:cNvGrpSpPr>
          <p:nvPr/>
        </p:nvGrpSpPr>
        <p:grpSpPr bwMode="auto">
          <a:xfrm>
            <a:off x="2162320" y="3080761"/>
            <a:ext cx="2698750" cy="576262"/>
            <a:chOff x="0" y="572"/>
            <a:chExt cx="1700" cy="363"/>
          </a:xfrm>
        </p:grpSpPr>
        <p:sp>
          <p:nvSpPr>
            <p:cNvPr id="8" name="AutoShape 31"/>
            <p:cNvSpPr>
              <a:spLocks noChangeArrowheads="1"/>
            </p:cNvSpPr>
            <p:nvPr/>
          </p:nvSpPr>
          <p:spPr bwMode="auto">
            <a:xfrm>
              <a:off x="0" y="572"/>
              <a:ext cx="1610" cy="363"/>
            </a:xfrm>
            <a:prstGeom prst="roundRect">
              <a:avLst>
                <a:gd name="adj" fmla="val 16667"/>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9" name="Text Box 32"/>
            <p:cNvSpPr txBox="1">
              <a:spLocks noChangeArrowheads="1"/>
            </p:cNvSpPr>
            <p:nvPr/>
          </p:nvSpPr>
          <p:spPr bwMode="auto">
            <a:xfrm>
              <a:off x="567" y="572"/>
              <a:ext cx="113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0" lang="zh-CN" altLang="en-US" sz="2800" b="1" dirty="0">
                  <a:solidFill>
                    <a:schemeClr val="bg1"/>
                  </a:solidFill>
                  <a:effectLst>
                    <a:outerShdw blurRad="38100" dist="38100" dir="2700000" algn="tl">
                      <a:srgbClr val="000000"/>
                    </a:outerShdw>
                  </a:effectLst>
                  <a:ea typeface="楷体_GB2312" pitchFamily="49" charset="-122"/>
                </a:rPr>
                <a:t>定义</a:t>
              </a:r>
              <a:r>
                <a:rPr kumimoji="0" lang="en-US" altLang="zh-CN" sz="2800" b="1" dirty="0">
                  <a:solidFill>
                    <a:schemeClr val="bg1"/>
                  </a:solidFill>
                  <a:effectLst>
                    <a:outerShdw blurRad="38100" dist="38100" dir="2700000" algn="tl">
                      <a:srgbClr val="000000"/>
                    </a:outerShdw>
                  </a:effectLst>
                  <a:ea typeface="楷体_GB2312" pitchFamily="49" charset="-122"/>
                </a:rPr>
                <a:t>4.3.2</a:t>
              </a:r>
            </a:p>
          </p:txBody>
        </p:sp>
        <p:grpSp>
          <p:nvGrpSpPr>
            <p:cNvPr id="10" name="Group 33"/>
            <p:cNvGrpSpPr>
              <a:grpSpLocks/>
            </p:cNvGrpSpPr>
            <p:nvPr/>
          </p:nvGrpSpPr>
          <p:grpSpPr bwMode="auto">
            <a:xfrm>
              <a:off x="40" y="588"/>
              <a:ext cx="527" cy="317"/>
              <a:chOff x="603" y="1715"/>
              <a:chExt cx="735" cy="400"/>
            </a:xfrm>
          </p:grpSpPr>
          <p:sp>
            <p:nvSpPr>
              <p:cNvPr id="11" name="AutoShape 34"/>
              <p:cNvSpPr>
                <a:spLocks noChangeArrowheads="1"/>
              </p:cNvSpPr>
              <p:nvPr/>
            </p:nvSpPr>
            <p:spPr bwMode="auto">
              <a:xfrm>
                <a:off x="603" y="1715"/>
                <a:ext cx="735" cy="400"/>
              </a:xfrm>
              <a:prstGeom prst="roundRect">
                <a:avLst>
                  <a:gd name="adj" fmla="val 16667"/>
                </a:avLst>
              </a:prstGeom>
              <a:solidFill>
                <a:schemeClr val="bg1"/>
              </a:solidFill>
              <a:ln>
                <a:noFill/>
              </a:ln>
              <a:effectLst/>
              <a:extLst>
                <a:ext uri="{91240B29-F687-4F45-9708-019B960494DF}">
                  <a14:hiddenLine xmlns:a14="http://schemas.microsoft.com/office/drawing/2010/main" w="34925" algn="ctr">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eaLnBrk="1" hangingPunct="1">
                  <a:defRPr/>
                </a:pPr>
                <a:endParaRPr lang="zh-CN" altLang="en-US">
                  <a:effectLst>
                    <a:outerShdw blurRad="38100" dist="38100" dir="2700000" algn="tl">
                      <a:srgbClr val="000000">
                        <a:alpha val="43137"/>
                      </a:srgbClr>
                    </a:outerShdw>
                  </a:effectLst>
                </a:endParaRPr>
              </a:p>
            </p:txBody>
          </p:sp>
          <p:pic>
            <p:nvPicPr>
              <p:cNvPr id="12" name="Picture 35" descr="pic014"/>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03" y="1752"/>
                <a:ext cx="52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4" name="Rectangle 37"/>
          <p:cNvSpPr>
            <a:spLocks noChangeArrowheads="1"/>
          </p:cNvSpPr>
          <p:nvPr/>
        </p:nvSpPr>
        <p:spPr bwMode="auto">
          <a:xfrm>
            <a:off x="7497907" y="166111"/>
            <a:ext cx="2587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0" lang="en-US" altLang="zh-CN" sz="1600" b="1" dirty="0">
                <a:solidFill>
                  <a:srgbClr val="0000CC"/>
                </a:solidFill>
                <a:latin typeface="Times New Roman" panose="02020603050405020304" pitchFamily="18" charset="0"/>
                <a:ea typeface="黑体" panose="02010609060101010101" pitchFamily="49" charset="-122"/>
                <a:cs typeface="Arial" panose="020B0604020202020204" pitchFamily="34" charset="0"/>
              </a:rPr>
              <a:t>§4.3 </a:t>
            </a:r>
            <a:r>
              <a:rPr kumimoji="0" lang="zh-CN" altLang="en-US" sz="1600" b="1" dirty="0">
                <a:solidFill>
                  <a:srgbClr val="0000CC"/>
                </a:solidFill>
                <a:latin typeface="Times New Roman" panose="02020603050405020304" pitchFamily="18" charset="0"/>
                <a:ea typeface="黑体" panose="02010609060101010101" pitchFamily="49" charset="-122"/>
                <a:cs typeface="Arial" panose="020B0604020202020204" pitchFamily="34" charset="0"/>
              </a:rPr>
              <a:t>矩阵的相似和对角化 </a:t>
            </a:r>
          </a:p>
        </p:txBody>
      </p:sp>
      <p:sp>
        <p:nvSpPr>
          <p:cNvPr id="15" name="Text Box 38"/>
          <p:cNvSpPr txBox="1">
            <a:spLocks noChangeArrowheads="1"/>
          </p:cNvSpPr>
          <p:nvPr/>
        </p:nvSpPr>
        <p:spPr bwMode="auto">
          <a:xfrm>
            <a:off x="2163907" y="5430261"/>
            <a:ext cx="80391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b="1" dirty="0">
                <a:solidFill>
                  <a:srgbClr val="FF0000"/>
                </a:solidFill>
                <a:effectLst>
                  <a:outerShdw blurRad="38100" dist="38100" dir="2700000" algn="tl">
                    <a:srgbClr val="000000"/>
                  </a:outerShdw>
                </a:effectLst>
                <a:latin typeface="楷体_GB2312" pitchFamily="49" charset="-122"/>
                <a:ea typeface="楷体_GB2312" pitchFamily="49" charset="-122"/>
              </a:rPr>
              <a:t>问题</a:t>
            </a:r>
            <a:r>
              <a:rPr lang="zh-CN" altLang="en-US" b="1" dirty="0">
                <a:effectLst>
                  <a:outerShdw blurRad="38100" dist="38100" dir="2700000" algn="tl">
                    <a:srgbClr val="FFFFFF"/>
                  </a:outerShdw>
                </a:effectLst>
                <a:latin typeface="楷体_GB2312" pitchFamily="49" charset="-122"/>
                <a:ea typeface="楷体_GB2312" pitchFamily="49" charset="-122"/>
              </a:rPr>
              <a:t>：是否任意一个矩阵</a:t>
            </a:r>
            <a:r>
              <a:rPr lang="en-US" altLang="zh-CN" b="1" i="1" dirty="0">
                <a:effectLst>
                  <a:outerShdw blurRad="38100" dist="38100" dir="2700000" algn="tl">
                    <a:srgbClr val="FFFFFF"/>
                  </a:outerShdw>
                </a:effectLst>
                <a:ea typeface="楷体_GB2312" pitchFamily="49" charset="-122"/>
              </a:rPr>
              <a:t>A</a:t>
            </a:r>
            <a:r>
              <a:rPr lang="zh-CN" altLang="en-US" b="1" dirty="0">
                <a:effectLst>
                  <a:outerShdw blurRad="38100" dist="38100" dir="2700000" algn="tl">
                    <a:srgbClr val="FFFFFF"/>
                  </a:outerShdw>
                </a:effectLst>
                <a:latin typeface="楷体_GB2312" pitchFamily="49" charset="-122"/>
                <a:ea typeface="楷体_GB2312" pitchFamily="49" charset="-122"/>
              </a:rPr>
              <a:t>都能对角化？</a:t>
            </a:r>
          </a:p>
        </p:txBody>
      </p:sp>
    </p:spTree>
    <p:extLst>
      <p:ext uri="{BB962C8B-B14F-4D97-AF65-F5344CB8AC3E}">
        <p14:creationId xmlns:p14="http://schemas.microsoft.com/office/powerpoint/2010/main" val="3707457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7" presetClass="entr" presetSubtype="0" fill="hold" nodeType="clickEffect">
                                  <p:stCondLst>
                                    <p:cond delay="0"/>
                                  </p:stCondLst>
                                  <p:iterate type="wd">
                                    <p:tmPct val="50000"/>
                                  </p:iterate>
                                  <p:childTnLst>
                                    <p:set>
                                      <p:cBhvr>
                                        <p:cTn id="14" dur="1" fill="hold">
                                          <p:stCondLst>
                                            <p:cond delay="0"/>
                                          </p:stCondLst>
                                        </p:cTn>
                                        <p:tgtEl>
                                          <p:spTgt spid="15">
                                            <p:txEl>
                                              <p:pRg st="0" end="0"/>
                                            </p:txEl>
                                          </p:spTgt>
                                        </p:tgtEl>
                                        <p:attrNameLst>
                                          <p:attrName>style.visibility</p:attrName>
                                        </p:attrNameLst>
                                      </p:cBhvr>
                                      <p:to>
                                        <p:strVal val="visible"/>
                                      </p:to>
                                    </p:set>
                                    <p:anim calcmode="discrete" valueType="clr">
                                      <p:cBhvr override="childStyle">
                                        <p:cTn id="15" dur="80"/>
                                        <p:tgtEl>
                                          <p:spTgt spid="1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6" dur="80"/>
                                        <p:tgtEl>
                                          <p:spTgt spid="15">
                                            <p:txEl>
                                              <p:pRg st="0" end="0"/>
                                            </p:txEl>
                                          </p:spTgt>
                                        </p:tgtEl>
                                        <p:attrNameLst>
                                          <p:attrName>fillcolor</p:attrName>
                                        </p:attrNameLst>
                                      </p:cBhvr>
                                      <p:tavLst>
                                        <p:tav tm="0">
                                          <p:val>
                                            <p:clrVal>
                                              <a:schemeClr val="accent2"/>
                                            </p:clrVal>
                                          </p:val>
                                        </p:tav>
                                        <p:tav tm="50000">
                                          <p:val>
                                            <p:clrVal>
                                              <a:schemeClr val="hlink"/>
                                            </p:clrVal>
                                          </p:val>
                                        </p:tav>
                                      </p:tavLst>
                                    </p:anim>
                                    <p:set>
                                      <p:cBhvr>
                                        <p:cTn id="17" dur="80"/>
                                        <p:tgtEl>
                                          <p:spTgt spid="15">
                                            <p:txEl>
                                              <p:pRg st="0" end="0"/>
                                            </p:txEl>
                                          </p:spTgt>
                                        </p:tgtEl>
                                        <p:attrNameLst>
                                          <p:attrName>fill.type</p:attrName>
                                        </p:attrNameLst>
                                      </p:cBhvr>
                                      <p:to>
                                        <p:strVal val="solid"/>
                                      </p:to>
                                    </p:set>
                                  </p:childTnLst>
                                  <p:subTnLst>
                                    <p:audio>
                                      <p:cMediaNode>
                                        <p:cTn display="0" masterRel="sameClick">
                                          <p:stCondLst>
                                            <p:cond evt="begin" delay="0">
                                              <p:tn val="13"/>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p:graphicFrame>
        <p:nvGraphicFramePr>
          <p:cNvPr id="2" name="Object 2"/>
          <p:cNvGraphicFramePr>
            <a:graphicFrameLocks noChangeAspect="1"/>
          </p:cNvGraphicFramePr>
          <p:nvPr>
            <p:extLst>
              <p:ext uri="{D42A27DB-BD31-4B8C-83A1-F6EECF244321}">
                <p14:modId xmlns:p14="http://schemas.microsoft.com/office/powerpoint/2010/main" val="2265932229"/>
              </p:ext>
            </p:extLst>
          </p:nvPr>
        </p:nvGraphicFramePr>
        <p:xfrm>
          <a:off x="1866467" y="3210502"/>
          <a:ext cx="2538412" cy="354013"/>
        </p:xfrm>
        <a:graphic>
          <a:graphicData uri="http://schemas.openxmlformats.org/presentationml/2006/ole">
            <mc:AlternateContent xmlns:mc="http://schemas.openxmlformats.org/markup-compatibility/2006">
              <mc:Choice xmlns:v="urn:schemas-microsoft-com:vml" Requires="v">
                <p:oleObj name="公式" r:id="rId2" imgW="3175000" imgH="444500" progId="Equation.3">
                  <p:embed/>
                </p:oleObj>
              </mc:Choice>
              <mc:Fallback>
                <p:oleObj name="公式" r:id="rId2" imgW="3175000" imgH="4445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6467" y="3210502"/>
                        <a:ext cx="2538412" cy="35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3"/>
          <p:cNvGrpSpPr>
            <a:grpSpLocks/>
          </p:cNvGrpSpPr>
          <p:nvPr/>
        </p:nvGrpSpPr>
        <p:grpSpPr bwMode="auto">
          <a:xfrm>
            <a:off x="1793442" y="2059565"/>
            <a:ext cx="5922962" cy="1439862"/>
            <a:chOff x="979" y="1797"/>
            <a:chExt cx="3731" cy="907"/>
          </a:xfrm>
        </p:grpSpPr>
        <p:graphicFrame>
          <p:nvGraphicFramePr>
            <p:cNvPr id="4" name="Object 4"/>
            <p:cNvGraphicFramePr>
              <a:graphicFrameLocks noChangeAspect="1"/>
            </p:cNvGraphicFramePr>
            <p:nvPr/>
          </p:nvGraphicFramePr>
          <p:xfrm>
            <a:off x="979" y="2152"/>
            <a:ext cx="2659" cy="217"/>
          </p:xfrm>
          <a:graphic>
            <a:graphicData uri="http://schemas.openxmlformats.org/presentationml/2006/ole">
              <mc:AlternateContent xmlns:mc="http://schemas.openxmlformats.org/markup-compatibility/2006">
                <mc:Choice xmlns:v="urn:schemas-microsoft-com:vml" Requires="v">
                  <p:oleObj name="Equation" r:id="rId4" imgW="5283200" imgH="431800" progId="Equation.DSMT4">
                    <p:embed/>
                  </p:oleObj>
                </mc:Choice>
                <mc:Fallback>
                  <p:oleObj name="Equation" r:id="rId4" imgW="5283200" imgH="431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9" y="2152"/>
                          <a:ext cx="2659"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5"/>
            <p:cNvGrpSpPr>
              <a:grpSpLocks/>
            </p:cNvGrpSpPr>
            <p:nvPr/>
          </p:nvGrpSpPr>
          <p:grpSpPr bwMode="auto">
            <a:xfrm>
              <a:off x="3667" y="1797"/>
              <a:ext cx="1043" cy="907"/>
              <a:chOff x="2653" y="1570"/>
              <a:chExt cx="1043" cy="907"/>
            </a:xfrm>
          </p:grpSpPr>
          <p:graphicFrame>
            <p:nvGraphicFramePr>
              <p:cNvPr id="6" name="Object 6"/>
              <p:cNvGraphicFramePr>
                <a:graphicFrameLocks noChangeAspect="1"/>
              </p:cNvGraphicFramePr>
              <p:nvPr/>
            </p:nvGraphicFramePr>
            <p:xfrm>
              <a:off x="2653" y="1570"/>
              <a:ext cx="1043" cy="907"/>
            </p:xfrm>
            <a:graphic>
              <a:graphicData uri="http://schemas.openxmlformats.org/presentationml/2006/ole">
                <mc:AlternateContent xmlns:mc="http://schemas.openxmlformats.org/markup-compatibility/2006">
                  <mc:Choice xmlns:v="urn:schemas-microsoft-com:vml" Requires="v">
                    <p:oleObj name="Equation" r:id="rId6" imgW="1498600" imgH="1511300" progId="Equation.DSMT4">
                      <p:embed/>
                    </p:oleObj>
                  </mc:Choice>
                  <mc:Fallback>
                    <p:oleObj name="Equation" r:id="rId6" imgW="1498600" imgH="15113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53" y="1570"/>
                            <a:ext cx="1043" cy="9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7"/>
              <p:cNvGraphicFramePr>
                <a:graphicFrameLocks noChangeAspect="1"/>
              </p:cNvGraphicFramePr>
              <p:nvPr/>
            </p:nvGraphicFramePr>
            <p:xfrm>
              <a:off x="2753" y="1587"/>
              <a:ext cx="172" cy="210"/>
            </p:xfrm>
            <a:graphic>
              <a:graphicData uri="http://schemas.openxmlformats.org/presentationml/2006/ole">
                <mc:AlternateContent xmlns:mc="http://schemas.openxmlformats.org/markup-compatibility/2006">
                  <mc:Choice xmlns:v="urn:schemas-microsoft-com:vml" Requires="v">
                    <p:oleObj name="公式" r:id="rId8" imgW="342751" imgH="418918" progId="Equation.3">
                      <p:embed/>
                    </p:oleObj>
                  </mc:Choice>
                  <mc:Fallback>
                    <p:oleObj name="公式" r:id="rId8" imgW="342751" imgH="418918"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3" y="1587"/>
                            <a:ext cx="172"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8"/>
              <p:cNvGraphicFramePr>
                <a:graphicFrameLocks noChangeAspect="1"/>
              </p:cNvGraphicFramePr>
              <p:nvPr/>
            </p:nvGraphicFramePr>
            <p:xfrm>
              <a:off x="2944" y="1790"/>
              <a:ext cx="184" cy="210"/>
            </p:xfrm>
            <a:graphic>
              <a:graphicData uri="http://schemas.openxmlformats.org/presentationml/2006/ole">
                <mc:AlternateContent xmlns:mc="http://schemas.openxmlformats.org/markup-compatibility/2006">
                  <mc:Choice xmlns:v="urn:schemas-microsoft-com:vml" Requires="v">
                    <p:oleObj name="Equation" r:id="rId10" imgW="368300" imgH="419100" progId="Equation.DSMT4">
                      <p:embed/>
                    </p:oleObj>
                  </mc:Choice>
                  <mc:Fallback>
                    <p:oleObj name="Equation" r:id="rId10" imgW="368300" imgH="4191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44" y="1790"/>
                            <a:ext cx="184"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9"/>
              <p:cNvGraphicFramePr>
                <a:graphicFrameLocks noChangeAspect="1"/>
              </p:cNvGraphicFramePr>
              <p:nvPr/>
            </p:nvGraphicFramePr>
            <p:xfrm>
              <a:off x="3363" y="2171"/>
              <a:ext cx="197" cy="216"/>
            </p:xfrm>
            <a:graphic>
              <a:graphicData uri="http://schemas.openxmlformats.org/presentationml/2006/ole">
                <mc:AlternateContent xmlns:mc="http://schemas.openxmlformats.org/markup-compatibility/2006">
                  <mc:Choice xmlns:v="urn:schemas-microsoft-com:vml" Requires="v">
                    <p:oleObj name="公式" r:id="rId12" imgW="393529" imgH="431613" progId="Equation.3">
                      <p:embed/>
                    </p:oleObj>
                  </mc:Choice>
                  <mc:Fallback>
                    <p:oleObj name="公式" r:id="rId12" imgW="393529" imgH="431613"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63" y="2171"/>
                            <a:ext cx="197"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0"/>
              <p:cNvGraphicFramePr>
                <a:graphicFrameLocks noChangeAspect="1"/>
              </p:cNvGraphicFramePr>
              <p:nvPr/>
            </p:nvGraphicFramePr>
            <p:xfrm>
              <a:off x="3152" y="1979"/>
              <a:ext cx="208" cy="216"/>
            </p:xfrm>
            <a:graphic>
              <a:graphicData uri="http://schemas.openxmlformats.org/presentationml/2006/ole">
                <mc:AlternateContent xmlns:mc="http://schemas.openxmlformats.org/markup-compatibility/2006">
                  <mc:Choice xmlns:v="urn:schemas-microsoft-com:vml" Requires="v">
                    <p:oleObj name="公式" r:id="rId14" imgW="330057" imgH="342751" progId="Equation.3">
                      <p:embed/>
                    </p:oleObj>
                  </mc:Choice>
                  <mc:Fallback>
                    <p:oleObj name="公式" r:id="rId14" imgW="330057" imgH="342751"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52" y="1979"/>
                            <a:ext cx="208"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aphicFrame>
        <p:nvGraphicFramePr>
          <p:cNvPr id="11" name="Object 11"/>
          <p:cNvGraphicFramePr>
            <a:graphicFrameLocks noChangeAspect="1"/>
          </p:cNvGraphicFramePr>
          <p:nvPr>
            <p:extLst>
              <p:ext uri="{D42A27DB-BD31-4B8C-83A1-F6EECF244321}">
                <p14:modId xmlns:p14="http://schemas.microsoft.com/office/powerpoint/2010/main" val="2807013902"/>
              </p:ext>
            </p:extLst>
          </p:nvPr>
        </p:nvGraphicFramePr>
        <p:xfrm>
          <a:off x="2082367" y="1051502"/>
          <a:ext cx="2792412" cy="436563"/>
        </p:xfrm>
        <a:graphic>
          <a:graphicData uri="http://schemas.openxmlformats.org/presentationml/2006/ole">
            <mc:AlternateContent xmlns:mc="http://schemas.openxmlformats.org/markup-compatibility/2006">
              <mc:Choice xmlns:v="urn:schemas-microsoft-com:vml" Requires="v">
                <p:oleObj name="Equation" r:id="rId16" imgW="1473200" imgH="228600" progId="Equation.DSMT4">
                  <p:embed/>
                </p:oleObj>
              </mc:Choice>
              <mc:Fallback>
                <p:oleObj name="Equation" r:id="rId16" imgW="1473200" imgH="228600"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082367" y="1051502"/>
                        <a:ext cx="2792412" cy="436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 name="Group 12"/>
          <p:cNvGrpSpPr>
            <a:grpSpLocks/>
          </p:cNvGrpSpPr>
          <p:nvPr/>
        </p:nvGrpSpPr>
        <p:grpSpPr bwMode="auto">
          <a:xfrm>
            <a:off x="4836680" y="3616902"/>
            <a:ext cx="3005139" cy="1439863"/>
            <a:chOff x="1712" y="482"/>
            <a:chExt cx="1893" cy="907"/>
          </a:xfrm>
        </p:grpSpPr>
        <p:graphicFrame>
          <p:nvGraphicFramePr>
            <p:cNvPr id="13" name="Object 13"/>
            <p:cNvGraphicFramePr>
              <a:graphicFrameLocks noChangeAspect="1"/>
            </p:cNvGraphicFramePr>
            <p:nvPr>
              <p:extLst>
                <p:ext uri="{D42A27DB-BD31-4B8C-83A1-F6EECF244321}">
                  <p14:modId xmlns:p14="http://schemas.microsoft.com/office/powerpoint/2010/main" val="4077976272"/>
                </p:ext>
              </p:extLst>
            </p:nvPr>
          </p:nvGraphicFramePr>
          <p:xfrm>
            <a:off x="1712" y="849"/>
            <a:ext cx="856" cy="173"/>
          </p:xfrm>
          <a:graphic>
            <a:graphicData uri="http://schemas.openxmlformats.org/presentationml/2006/ole">
              <mc:AlternateContent xmlns:mc="http://schemas.openxmlformats.org/markup-compatibility/2006">
                <mc:Choice xmlns:v="urn:schemas-microsoft-com:vml" Requires="v">
                  <p:oleObj name="Equation" r:id="rId18" imgW="1701720" imgH="342720" progId="Equation.DSMT4">
                    <p:embed/>
                  </p:oleObj>
                </mc:Choice>
                <mc:Fallback>
                  <p:oleObj name="Equation" r:id="rId18" imgW="1701720" imgH="342720" progId="Equation.DSMT4">
                    <p:embed/>
                    <p:pic>
                      <p:nvPicPr>
                        <p:cNvPr id="0" name=""/>
                        <p:cNvPicPr>
                          <a:picLocks noChangeAspect="1" noChangeArrowheads="1"/>
                        </p:cNvPicPr>
                        <p:nvPr/>
                      </p:nvPicPr>
                      <p:blipFill>
                        <a:blip r:embed="rId19"/>
                        <a:srcRect/>
                        <a:stretch>
                          <a:fillRect/>
                        </a:stretch>
                      </p:blipFill>
                      <p:spPr bwMode="auto">
                        <a:xfrm>
                          <a:off x="1712" y="849"/>
                          <a:ext cx="856"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 name="Group 14"/>
            <p:cNvGrpSpPr>
              <a:grpSpLocks/>
            </p:cNvGrpSpPr>
            <p:nvPr/>
          </p:nvGrpSpPr>
          <p:grpSpPr bwMode="auto">
            <a:xfrm>
              <a:off x="2562" y="482"/>
              <a:ext cx="1043" cy="907"/>
              <a:chOff x="2653" y="1570"/>
              <a:chExt cx="1043" cy="907"/>
            </a:xfrm>
          </p:grpSpPr>
          <p:graphicFrame>
            <p:nvGraphicFramePr>
              <p:cNvPr id="15" name="Object 15"/>
              <p:cNvGraphicFramePr>
                <a:graphicFrameLocks noChangeAspect="1"/>
              </p:cNvGraphicFramePr>
              <p:nvPr/>
            </p:nvGraphicFramePr>
            <p:xfrm>
              <a:off x="2653" y="1570"/>
              <a:ext cx="1043" cy="907"/>
            </p:xfrm>
            <a:graphic>
              <a:graphicData uri="http://schemas.openxmlformats.org/presentationml/2006/ole">
                <mc:AlternateContent xmlns:mc="http://schemas.openxmlformats.org/markup-compatibility/2006">
                  <mc:Choice xmlns:v="urn:schemas-microsoft-com:vml" Requires="v">
                    <p:oleObj name="公式" r:id="rId20" imgW="1498600" imgH="1511300" progId="Equation.3">
                      <p:embed/>
                    </p:oleObj>
                  </mc:Choice>
                  <mc:Fallback>
                    <p:oleObj name="公式" r:id="rId20" imgW="1498600" imgH="151130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653" y="1570"/>
                            <a:ext cx="1043" cy="9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16"/>
              <p:cNvGraphicFramePr>
                <a:graphicFrameLocks noChangeAspect="1"/>
              </p:cNvGraphicFramePr>
              <p:nvPr/>
            </p:nvGraphicFramePr>
            <p:xfrm>
              <a:off x="2753" y="1587"/>
              <a:ext cx="172" cy="210"/>
            </p:xfrm>
            <a:graphic>
              <a:graphicData uri="http://schemas.openxmlformats.org/presentationml/2006/ole">
                <mc:AlternateContent xmlns:mc="http://schemas.openxmlformats.org/markup-compatibility/2006">
                  <mc:Choice xmlns:v="urn:schemas-microsoft-com:vml" Requires="v">
                    <p:oleObj name="公式" r:id="rId22" imgW="342751" imgH="418918" progId="Equation.3">
                      <p:embed/>
                    </p:oleObj>
                  </mc:Choice>
                  <mc:Fallback>
                    <p:oleObj name="公式" r:id="rId22" imgW="342751" imgH="418918"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3" y="1587"/>
                            <a:ext cx="172"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17"/>
              <p:cNvGraphicFramePr>
                <a:graphicFrameLocks noChangeAspect="1"/>
              </p:cNvGraphicFramePr>
              <p:nvPr/>
            </p:nvGraphicFramePr>
            <p:xfrm>
              <a:off x="2944" y="1790"/>
              <a:ext cx="184" cy="210"/>
            </p:xfrm>
            <a:graphic>
              <a:graphicData uri="http://schemas.openxmlformats.org/presentationml/2006/ole">
                <mc:AlternateContent xmlns:mc="http://schemas.openxmlformats.org/markup-compatibility/2006">
                  <mc:Choice xmlns:v="urn:schemas-microsoft-com:vml" Requires="v">
                    <p:oleObj name="公式" r:id="rId23" imgW="368300" imgH="419100" progId="Equation.3">
                      <p:embed/>
                    </p:oleObj>
                  </mc:Choice>
                  <mc:Fallback>
                    <p:oleObj name="公式" r:id="rId23" imgW="368300" imgH="4191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44" y="1790"/>
                            <a:ext cx="184"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18"/>
              <p:cNvGraphicFramePr>
                <a:graphicFrameLocks noChangeAspect="1"/>
              </p:cNvGraphicFramePr>
              <p:nvPr/>
            </p:nvGraphicFramePr>
            <p:xfrm>
              <a:off x="3363" y="2171"/>
              <a:ext cx="197" cy="216"/>
            </p:xfrm>
            <a:graphic>
              <a:graphicData uri="http://schemas.openxmlformats.org/presentationml/2006/ole">
                <mc:AlternateContent xmlns:mc="http://schemas.openxmlformats.org/markup-compatibility/2006">
                  <mc:Choice xmlns:v="urn:schemas-microsoft-com:vml" Requires="v">
                    <p:oleObj name="公式" r:id="rId24" imgW="393529" imgH="431613" progId="Equation.3">
                      <p:embed/>
                    </p:oleObj>
                  </mc:Choice>
                  <mc:Fallback>
                    <p:oleObj name="公式" r:id="rId24" imgW="393529" imgH="431613"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63" y="2171"/>
                            <a:ext cx="197"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19"/>
              <p:cNvGraphicFramePr>
                <a:graphicFrameLocks noChangeAspect="1"/>
              </p:cNvGraphicFramePr>
              <p:nvPr/>
            </p:nvGraphicFramePr>
            <p:xfrm>
              <a:off x="3152" y="1979"/>
              <a:ext cx="208" cy="216"/>
            </p:xfrm>
            <a:graphic>
              <a:graphicData uri="http://schemas.openxmlformats.org/presentationml/2006/ole">
                <mc:AlternateContent xmlns:mc="http://schemas.openxmlformats.org/markup-compatibility/2006">
                  <mc:Choice xmlns:v="urn:schemas-microsoft-com:vml" Requires="v">
                    <p:oleObj name="公式" r:id="rId25" imgW="330057" imgH="342751" progId="Equation.3">
                      <p:embed/>
                    </p:oleObj>
                  </mc:Choice>
                  <mc:Fallback>
                    <p:oleObj name="公式" r:id="rId25" imgW="330057" imgH="342751"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52" y="1979"/>
                            <a:ext cx="208"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20" name="Text Box 20"/>
          <p:cNvSpPr txBox="1">
            <a:spLocks noChangeArrowheads="1"/>
          </p:cNvSpPr>
          <p:nvPr/>
        </p:nvSpPr>
        <p:spPr bwMode="auto">
          <a:xfrm>
            <a:off x="1506104" y="546677"/>
            <a:ext cx="4105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49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b="1">
                <a:solidFill>
                  <a:srgbClr val="0000FF"/>
                </a:solidFill>
                <a:latin typeface="Times New Roman" pitchFamily="18" charset="0"/>
                <a:ea typeface="宋体" pitchFamily="2" charset="-122"/>
              </a:defRPr>
            </a:lvl1pPr>
            <a:lvl2pPr marL="742950" indent="-285750">
              <a:defRPr kumimoji="1" sz="2400" b="1">
                <a:solidFill>
                  <a:srgbClr val="0000FF"/>
                </a:solidFill>
                <a:latin typeface="Times New Roman" pitchFamily="18" charset="0"/>
                <a:ea typeface="宋体" pitchFamily="2" charset="-122"/>
              </a:defRPr>
            </a:lvl2pPr>
            <a:lvl3pPr marL="1143000" indent="-228600">
              <a:defRPr kumimoji="1" sz="2400" b="1">
                <a:solidFill>
                  <a:srgbClr val="0000FF"/>
                </a:solidFill>
                <a:latin typeface="Times New Roman" pitchFamily="18" charset="0"/>
                <a:ea typeface="宋体" pitchFamily="2" charset="-122"/>
              </a:defRPr>
            </a:lvl3pPr>
            <a:lvl4pPr marL="1600200" indent="-228600">
              <a:defRPr kumimoji="1" sz="2400" b="1">
                <a:solidFill>
                  <a:srgbClr val="0000FF"/>
                </a:solidFill>
                <a:latin typeface="Times New Roman" pitchFamily="18" charset="0"/>
                <a:ea typeface="宋体" pitchFamily="2" charset="-122"/>
              </a:defRPr>
            </a:lvl4pPr>
            <a:lvl5pPr marL="2057400" indent="-228600">
              <a:defRPr kumimoji="1" sz="24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9pPr>
          </a:lstStyle>
          <a:p>
            <a:pPr eaLnBrk="1" hangingPunct="1">
              <a:spcBef>
                <a:spcPct val="50000"/>
              </a:spcBef>
              <a:defRPr/>
            </a:pPr>
            <a:r>
              <a:rPr lang="zh-CN" altLang="en-US" dirty="0">
                <a:solidFill>
                  <a:srgbClr val="0000CC"/>
                </a:solidFill>
                <a:effectLst>
                  <a:outerShdw blurRad="38100" dist="38100" dir="2700000" algn="tl">
                    <a:srgbClr val="000000">
                      <a:alpha val="43137"/>
                    </a:srgbClr>
                  </a:outerShdw>
                </a:effectLst>
              </a:rPr>
              <a:t>下面讨论对角化的问题</a:t>
            </a:r>
          </a:p>
        </p:txBody>
      </p:sp>
      <p:grpSp>
        <p:nvGrpSpPr>
          <p:cNvPr id="21" name="Group 21"/>
          <p:cNvGrpSpPr>
            <a:grpSpLocks/>
          </p:cNvGrpSpPr>
          <p:nvPr/>
        </p:nvGrpSpPr>
        <p:grpSpPr bwMode="auto">
          <a:xfrm>
            <a:off x="1866467" y="3715327"/>
            <a:ext cx="3068637" cy="1439863"/>
            <a:chOff x="1627" y="1434"/>
            <a:chExt cx="1933" cy="907"/>
          </a:xfrm>
        </p:grpSpPr>
        <p:graphicFrame>
          <p:nvGraphicFramePr>
            <p:cNvPr id="22" name="Object 22"/>
            <p:cNvGraphicFramePr>
              <a:graphicFrameLocks noChangeAspect="1"/>
            </p:cNvGraphicFramePr>
            <p:nvPr/>
          </p:nvGraphicFramePr>
          <p:xfrm>
            <a:off x="1627" y="1794"/>
            <a:ext cx="836" cy="160"/>
          </p:xfrm>
          <a:graphic>
            <a:graphicData uri="http://schemas.openxmlformats.org/presentationml/2006/ole">
              <mc:AlternateContent xmlns:mc="http://schemas.openxmlformats.org/markup-compatibility/2006">
                <mc:Choice xmlns:v="urn:schemas-microsoft-com:vml" Requires="v">
                  <p:oleObj name="公式" r:id="rId26" imgW="1651000" imgH="317500" progId="Equation.3">
                    <p:embed/>
                  </p:oleObj>
                </mc:Choice>
                <mc:Fallback>
                  <p:oleObj name="公式" r:id="rId26" imgW="1651000" imgH="31750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627" y="1794"/>
                          <a:ext cx="836"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3" name="Group 23"/>
            <p:cNvGrpSpPr>
              <a:grpSpLocks/>
            </p:cNvGrpSpPr>
            <p:nvPr/>
          </p:nvGrpSpPr>
          <p:grpSpPr bwMode="auto">
            <a:xfrm>
              <a:off x="2517" y="1434"/>
              <a:ext cx="1043" cy="907"/>
              <a:chOff x="2653" y="1570"/>
              <a:chExt cx="1043" cy="907"/>
            </a:xfrm>
          </p:grpSpPr>
          <p:graphicFrame>
            <p:nvGraphicFramePr>
              <p:cNvPr id="24" name="Object 24"/>
              <p:cNvGraphicFramePr>
                <a:graphicFrameLocks noChangeAspect="1"/>
              </p:cNvGraphicFramePr>
              <p:nvPr/>
            </p:nvGraphicFramePr>
            <p:xfrm>
              <a:off x="2653" y="1570"/>
              <a:ext cx="1043" cy="907"/>
            </p:xfrm>
            <a:graphic>
              <a:graphicData uri="http://schemas.openxmlformats.org/presentationml/2006/ole">
                <mc:AlternateContent xmlns:mc="http://schemas.openxmlformats.org/markup-compatibility/2006">
                  <mc:Choice xmlns:v="urn:schemas-microsoft-com:vml" Requires="v">
                    <p:oleObj name="公式" r:id="rId28" imgW="1498600" imgH="1511300" progId="Equation.3">
                      <p:embed/>
                    </p:oleObj>
                  </mc:Choice>
                  <mc:Fallback>
                    <p:oleObj name="公式" r:id="rId28" imgW="1498600" imgH="151130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653" y="1570"/>
                            <a:ext cx="1043" cy="9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25"/>
              <p:cNvGraphicFramePr>
                <a:graphicFrameLocks noChangeAspect="1"/>
              </p:cNvGraphicFramePr>
              <p:nvPr/>
            </p:nvGraphicFramePr>
            <p:xfrm>
              <a:off x="2753" y="1587"/>
              <a:ext cx="172" cy="210"/>
            </p:xfrm>
            <a:graphic>
              <a:graphicData uri="http://schemas.openxmlformats.org/presentationml/2006/ole">
                <mc:AlternateContent xmlns:mc="http://schemas.openxmlformats.org/markup-compatibility/2006">
                  <mc:Choice xmlns:v="urn:schemas-microsoft-com:vml" Requires="v">
                    <p:oleObj name="公式" r:id="rId29" imgW="342751" imgH="418918" progId="Equation.3">
                      <p:embed/>
                    </p:oleObj>
                  </mc:Choice>
                  <mc:Fallback>
                    <p:oleObj name="公式" r:id="rId29" imgW="342751" imgH="418918"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3" y="1587"/>
                            <a:ext cx="172"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Object 26"/>
              <p:cNvGraphicFramePr>
                <a:graphicFrameLocks noChangeAspect="1"/>
              </p:cNvGraphicFramePr>
              <p:nvPr/>
            </p:nvGraphicFramePr>
            <p:xfrm>
              <a:off x="2944" y="1790"/>
              <a:ext cx="184" cy="210"/>
            </p:xfrm>
            <a:graphic>
              <a:graphicData uri="http://schemas.openxmlformats.org/presentationml/2006/ole">
                <mc:AlternateContent xmlns:mc="http://schemas.openxmlformats.org/markup-compatibility/2006">
                  <mc:Choice xmlns:v="urn:schemas-microsoft-com:vml" Requires="v">
                    <p:oleObj name="公式" r:id="rId30" imgW="368300" imgH="419100" progId="Equation.3">
                      <p:embed/>
                    </p:oleObj>
                  </mc:Choice>
                  <mc:Fallback>
                    <p:oleObj name="公式" r:id="rId30" imgW="368300" imgH="4191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44" y="1790"/>
                            <a:ext cx="184"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 name="Object 27"/>
              <p:cNvGraphicFramePr>
                <a:graphicFrameLocks noChangeAspect="1"/>
              </p:cNvGraphicFramePr>
              <p:nvPr/>
            </p:nvGraphicFramePr>
            <p:xfrm>
              <a:off x="3363" y="2171"/>
              <a:ext cx="197" cy="216"/>
            </p:xfrm>
            <a:graphic>
              <a:graphicData uri="http://schemas.openxmlformats.org/presentationml/2006/ole">
                <mc:AlternateContent xmlns:mc="http://schemas.openxmlformats.org/markup-compatibility/2006">
                  <mc:Choice xmlns:v="urn:schemas-microsoft-com:vml" Requires="v">
                    <p:oleObj name="公式" r:id="rId31" imgW="393529" imgH="431613" progId="Equation.3">
                      <p:embed/>
                    </p:oleObj>
                  </mc:Choice>
                  <mc:Fallback>
                    <p:oleObj name="公式" r:id="rId31" imgW="393529" imgH="431613"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63" y="2171"/>
                            <a:ext cx="197"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Object 28"/>
              <p:cNvGraphicFramePr>
                <a:graphicFrameLocks noChangeAspect="1"/>
              </p:cNvGraphicFramePr>
              <p:nvPr/>
            </p:nvGraphicFramePr>
            <p:xfrm>
              <a:off x="3152" y="1979"/>
              <a:ext cx="208" cy="216"/>
            </p:xfrm>
            <a:graphic>
              <a:graphicData uri="http://schemas.openxmlformats.org/presentationml/2006/ole">
                <mc:AlternateContent xmlns:mc="http://schemas.openxmlformats.org/markup-compatibility/2006">
                  <mc:Choice xmlns:v="urn:schemas-microsoft-com:vml" Requires="v">
                    <p:oleObj name="公式" r:id="rId32" imgW="330057" imgH="342751" progId="Equation.3">
                      <p:embed/>
                    </p:oleObj>
                  </mc:Choice>
                  <mc:Fallback>
                    <p:oleObj name="公式" r:id="rId32" imgW="330057" imgH="342751"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52" y="1979"/>
                            <a:ext cx="208"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aphicFrame>
        <p:nvGraphicFramePr>
          <p:cNvPr id="29" name="Object 30"/>
          <p:cNvGraphicFramePr>
            <a:graphicFrameLocks noChangeAspect="1"/>
          </p:cNvGraphicFramePr>
          <p:nvPr>
            <p:extLst>
              <p:ext uri="{D42A27DB-BD31-4B8C-83A1-F6EECF244321}">
                <p14:modId xmlns:p14="http://schemas.microsoft.com/office/powerpoint/2010/main" val="2985946065"/>
              </p:ext>
            </p:extLst>
          </p:nvPr>
        </p:nvGraphicFramePr>
        <p:xfrm>
          <a:off x="1793442" y="1627765"/>
          <a:ext cx="5530850" cy="344487"/>
        </p:xfrm>
        <a:graphic>
          <a:graphicData uri="http://schemas.openxmlformats.org/presentationml/2006/ole">
            <mc:AlternateContent xmlns:mc="http://schemas.openxmlformats.org/markup-compatibility/2006">
              <mc:Choice xmlns:v="urn:schemas-microsoft-com:vml" Requires="v">
                <p:oleObj name="Equation" r:id="rId33" imgW="6921500" imgH="431800" progId="Equation.DSMT4">
                  <p:embed/>
                </p:oleObj>
              </mc:Choice>
              <mc:Fallback>
                <p:oleObj name="Equation" r:id="rId33" imgW="6921500" imgH="431800" progId="Equation.DSMT4">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793442" y="1627765"/>
                        <a:ext cx="5530850" cy="344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0" name="Group 31"/>
          <p:cNvGrpSpPr>
            <a:grpSpLocks/>
          </p:cNvGrpSpPr>
          <p:nvPr/>
        </p:nvGrpSpPr>
        <p:grpSpPr bwMode="auto">
          <a:xfrm>
            <a:off x="8059304" y="762577"/>
            <a:ext cx="1800225" cy="576263"/>
            <a:chOff x="113" y="618"/>
            <a:chExt cx="1134" cy="363"/>
          </a:xfrm>
        </p:grpSpPr>
        <p:sp>
          <p:nvSpPr>
            <p:cNvPr id="31" name="AutoShape 32"/>
            <p:cNvSpPr>
              <a:spLocks noChangeArrowheads="1"/>
            </p:cNvSpPr>
            <p:nvPr/>
          </p:nvSpPr>
          <p:spPr bwMode="auto">
            <a:xfrm>
              <a:off x="113" y="618"/>
              <a:ext cx="1134" cy="363"/>
            </a:xfrm>
            <a:prstGeom prst="roundRect">
              <a:avLst>
                <a:gd name="adj" fmla="val 16667"/>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32" name="Text Box 33"/>
            <p:cNvSpPr txBox="1">
              <a:spLocks noChangeArrowheads="1"/>
            </p:cNvSpPr>
            <p:nvPr/>
          </p:nvSpPr>
          <p:spPr bwMode="auto">
            <a:xfrm>
              <a:off x="657" y="618"/>
              <a:ext cx="5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0" lang="zh-CN" altLang="en-US" sz="2800" dirty="0">
                  <a:solidFill>
                    <a:schemeClr val="bg1"/>
                  </a:solidFill>
                  <a:effectLst>
                    <a:outerShdw blurRad="38100" dist="38100" dir="2700000" algn="tl">
                      <a:srgbClr val="C0C0C0"/>
                    </a:outerShdw>
                  </a:effectLst>
                  <a:ea typeface="楷体_GB2312" pitchFamily="49" charset="-122"/>
                </a:rPr>
                <a:t>定理</a:t>
              </a:r>
            </a:p>
          </p:txBody>
        </p:sp>
        <p:grpSp>
          <p:nvGrpSpPr>
            <p:cNvPr id="33" name="Group 34"/>
            <p:cNvGrpSpPr>
              <a:grpSpLocks/>
            </p:cNvGrpSpPr>
            <p:nvPr/>
          </p:nvGrpSpPr>
          <p:grpSpPr bwMode="auto">
            <a:xfrm>
              <a:off x="134" y="634"/>
              <a:ext cx="523" cy="317"/>
              <a:chOff x="603" y="1715"/>
              <a:chExt cx="735" cy="400"/>
            </a:xfrm>
          </p:grpSpPr>
          <p:sp>
            <p:nvSpPr>
              <p:cNvPr id="34" name="AutoShape 35"/>
              <p:cNvSpPr>
                <a:spLocks noChangeArrowheads="1"/>
              </p:cNvSpPr>
              <p:nvPr/>
            </p:nvSpPr>
            <p:spPr bwMode="auto">
              <a:xfrm>
                <a:off x="603" y="1715"/>
                <a:ext cx="735" cy="400"/>
              </a:xfrm>
              <a:prstGeom prst="roundRect">
                <a:avLst>
                  <a:gd name="adj" fmla="val 16667"/>
                </a:avLst>
              </a:prstGeom>
              <a:solidFill>
                <a:schemeClr val="bg1"/>
              </a:solidFill>
              <a:ln>
                <a:noFill/>
              </a:ln>
              <a:effectLst/>
              <a:extLst>
                <a:ext uri="{91240B29-F687-4F45-9708-019B960494DF}">
                  <a14:hiddenLine xmlns:a14="http://schemas.microsoft.com/office/drawing/2010/main" w="34925" algn="ctr">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eaLnBrk="1" hangingPunct="1">
                  <a:defRPr/>
                </a:pPr>
                <a:endParaRPr lang="zh-CN" altLang="en-US">
                  <a:effectLst>
                    <a:outerShdw blurRad="38100" dist="38100" dir="2700000" algn="tl">
                      <a:srgbClr val="000000">
                        <a:alpha val="43137"/>
                      </a:srgbClr>
                    </a:outerShdw>
                  </a:effectLst>
                </a:endParaRPr>
              </a:p>
            </p:txBody>
          </p:sp>
          <p:pic>
            <p:nvPicPr>
              <p:cNvPr id="35" name="Picture 36" descr="pic014"/>
              <p:cNvPicPr>
                <a:picLocks noChangeAspect="1" noChangeArrowheads="1" noCrop="1"/>
              </p:cNvPicPr>
              <p:nvPr/>
            </p:nvPicPr>
            <p:blipFill>
              <a:blip r:embed="rId35">
                <a:extLst>
                  <a:ext uri="{28A0092B-C50C-407E-A947-70E740481C1C}">
                    <a14:useLocalDpi xmlns:a14="http://schemas.microsoft.com/office/drawing/2010/main" val="0"/>
                  </a:ext>
                </a:extLst>
              </a:blip>
              <a:srcRect/>
              <a:stretch>
                <a:fillRect/>
              </a:stretch>
            </p:blipFill>
            <p:spPr bwMode="auto">
              <a:xfrm>
                <a:off x="703" y="1752"/>
                <a:ext cx="52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6" name="Text Box 37"/>
          <p:cNvSpPr txBox="1">
            <a:spLocks noChangeArrowheads="1"/>
          </p:cNvSpPr>
          <p:nvPr/>
        </p:nvSpPr>
        <p:spPr bwMode="auto">
          <a:xfrm>
            <a:off x="7986279" y="1411865"/>
            <a:ext cx="2089150" cy="450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49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b="1">
                <a:solidFill>
                  <a:srgbClr val="0000FF"/>
                </a:solidFill>
                <a:latin typeface="Times New Roman" pitchFamily="18" charset="0"/>
                <a:ea typeface="宋体" pitchFamily="2" charset="-122"/>
              </a:defRPr>
            </a:lvl1pPr>
            <a:lvl2pPr marL="742950" indent="-285750">
              <a:defRPr kumimoji="1" sz="2400" b="1">
                <a:solidFill>
                  <a:srgbClr val="0000FF"/>
                </a:solidFill>
                <a:latin typeface="Times New Roman" pitchFamily="18" charset="0"/>
                <a:ea typeface="宋体" pitchFamily="2" charset="-122"/>
              </a:defRPr>
            </a:lvl2pPr>
            <a:lvl3pPr marL="1143000" indent="-228600">
              <a:defRPr kumimoji="1" sz="2400" b="1">
                <a:solidFill>
                  <a:srgbClr val="0000FF"/>
                </a:solidFill>
                <a:latin typeface="Times New Roman" pitchFamily="18" charset="0"/>
                <a:ea typeface="宋体" pitchFamily="2" charset="-122"/>
              </a:defRPr>
            </a:lvl3pPr>
            <a:lvl4pPr marL="1600200" indent="-228600">
              <a:defRPr kumimoji="1" sz="2400" b="1">
                <a:solidFill>
                  <a:srgbClr val="0000FF"/>
                </a:solidFill>
                <a:latin typeface="Times New Roman" pitchFamily="18" charset="0"/>
                <a:ea typeface="宋体" pitchFamily="2" charset="-122"/>
              </a:defRPr>
            </a:lvl4pPr>
            <a:lvl5pPr marL="2057400" indent="-228600">
              <a:defRPr kumimoji="1" sz="24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9pPr>
          </a:lstStyle>
          <a:p>
            <a:pPr eaLnBrk="1" hangingPunct="1">
              <a:lnSpc>
                <a:spcPct val="130000"/>
              </a:lnSpc>
              <a:spcBef>
                <a:spcPct val="50000"/>
              </a:spcBef>
              <a:defRPr/>
            </a:pPr>
            <a:r>
              <a:rPr lang="en-US" altLang="zh-CN" sz="3200" i="1" dirty="0">
                <a:solidFill>
                  <a:srgbClr val="FF0000"/>
                </a:solidFill>
                <a:effectLst>
                  <a:outerShdw blurRad="38100" dist="38100" dir="2700000" algn="tl">
                    <a:srgbClr val="000000">
                      <a:alpha val="43137"/>
                    </a:srgbClr>
                  </a:outerShdw>
                </a:effectLst>
              </a:rPr>
              <a:t>n</a:t>
            </a:r>
            <a:r>
              <a:rPr lang="zh-CN" altLang="en-US" sz="3200" dirty="0">
                <a:solidFill>
                  <a:srgbClr val="FF0000"/>
                </a:solidFill>
                <a:effectLst>
                  <a:outerShdw blurRad="38100" dist="38100" dir="2700000" algn="tl">
                    <a:srgbClr val="000000">
                      <a:alpha val="43137"/>
                    </a:srgbClr>
                  </a:outerShdw>
                </a:effectLst>
              </a:rPr>
              <a:t>阶矩阵</a:t>
            </a:r>
            <a:r>
              <a:rPr lang="en-US" altLang="zh-CN" sz="3200" i="1" dirty="0">
                <a:solidFill>
                  <a:srgbClr val="FF0000"/>
                </a:solidFill>
                <a:effectLst>
                  <a:outerShdw blurRad="38100" dist="38100" dir="2700000" algn="tl">
                    <a:srgbClr val="000000">
                      <a:alpha val="43137"/>
                    </a:srgbClr>
                  </a:outerShdw>
                </a:effectLst>
              </a:rPr>
              <a:t>A</a:t>
            </a:r>
            <a:r>
              <a:rPr lang="zh-CN" altLang="en-US" sz="3200" dirty="0">
                <a:solidFill>
                  <a:srgbClr val="FF0000"/>
                </a:solidFill>
                <a:effectLst>
                  <a:outerShdw blurRad="38100" dist="38100" dir="2700000" algn="tl">
                    <a:srgbClr val="000000">
                      <a:alpha val="43137"/>
                    </a:srgbClr>
                  </a:outerShdw>
                </a:effectLst>
              </a:rPr>
              <a:t>可对角化的充要条件是</a:t>
            </a:r>
            <a:r>
              <a:rPr lang="en-US" altLang="zh-CN" sz="3200" i="1" dirty="0">
                <a:solidFill>
                  <a:srgbClr val="FF0000"/>
                </a:solidFill>
                <a:effectLst>
                  <a:outerShdw blurRad="38100" dist="38100" dir="2700000" algn="tl">
                    <a:srgbClr val="000000">
                      <a:alpha val="43137"/>
                    </a:srgbClr>
                  </a:outerShdw>
                </a:effectLst>
              </a:rPr>
              <a:t>A</a:t>
            </a:r>
            <a:r>
              <a:rPr lang="zh-CN" altLang="en-US" sz="3200" dirty="0">
                <a:solidFill>
                  <a:srgbClr val="FF0000"/>
                </a:solidFill>
                <a:effectLst>
                  <a:outerShdw blurRad="38100" dist="38100" dir="2700000" algn="tl">
                    <a:srgbClr val="000000">
                      <a:alpha val="43137"/>
                    </a:srgbClr>
                  </a:outerShdw>
                </a:effectLst>
              </a:rPr>
              <a:t>有</a:t>
            </a:r>
            <a:r>
              <a:rPr lang="en-US" altLang="zh-CN" sz="3200" i="1" dirty="0">
                <a:solidFill>
                  <a:srgbClr val="FF0000"/>
                </a:solidFill>
                <a:effectLst>
                  <a:outerShdw blurRad="38100" dist="38100" dir="2700000" algn="tl">
                    <a:srgbClr val="000000">
                      <a:alpha val="43137"/>
                    </a:srgbClr>
                  </a:outerShdw>
                </a:effectLst>
              </a:rPr>
              <a:t>n</a:t>
            </a:r>
            <a:r>
              <a:rPr lang="zh-CN" altLang="en-US" sz="3200" dirty="0">
                <a:solidFill>
                  <a:srgbClr val="FF0000"/>
                </a:solidFill>
                <a:effectLst>
                  <a:outerShdw blurRad="38100" dist="38100" dir="2700000" algn="tl">
                    <a:srgbClr val="000000">
                      <a:alpha val="43137"/>
                    </a:srgbClr>
                  </a:outerShdw>
                </a:effectLst>
              </a:rPr>
              <a:t>个线性无关的特征向量。</a:t>
            </a:r>
          </a:p>
        </p:txBody>
      </p:sp>
      <p:sp>
        <p:nvSpPr>
          <p:cNvPr id="37" name="Line 38"/>
          <p:cNvSpPr>
            <a:spLocks noChangeShapeType="1"/>
          </p:cNvSpPr>
          <p:nvPr/>
        </p:nvSpPr>
        <p:spPr bwMode="auto">
          <a:xfrm>
            <a:off x="8035492" y="624465"/>
            <a:ext cx="7937" cy="5294312"/>
          </a:xfrm>
          <a:prstGeom prst="line">
            <a:avLst/>
          </a:prstGeom>
          <a:noFill/>
          <a:ln w="349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1" hangingPunct="1">
              <a:defRPr/>
            </a:pPr>
            <a:endParaRPr lang="zh-CN" altLang="en-US">
              <a:effectLst>
                <a:outerShdw blurRad="38100" dist="38100" dir="2700000" algn="tl">
                  <a:srgbClr val="000000">
                    <a:alpha val="43137"/>
                  </a:srgbClr>
                </a:outerShdw>
              </a:effectLst>
            </a:endParaRPr>
          </a:p>
        </p:txBody>
      </p:sp>
      <p:sp>
        <p:nvSpPr>
          <p:cNvPr id="38" name="Line 39"/>
          <p:cNvSpPr>
            <a:spLocks noChangeShapeType="1"/>
          </p:cNvSpPr>
          <p:nvPr/>
        </p:nvSpPr>
        <p:spPr bwMode="auto">
          <a:xfrm>
            <a:off x="8021204" y="5918777"/>
            <a:ext cx="2305050" cy="0"/>
          </a:xfrm>
          <a:prstGeom prst="line">
            <a:avLst/>
          </a:prstGeom>
          <a:noFill/>
          <a:ln w="349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1" hangingPunct="1">
              <a:defRPr/>
            </a:pPr>
            <a:endParaRPr lang="zh-CN" altLang="en-US">
              <a:effectLst>
                <a:outerShdw blurRad="38100" dist="38100" dir="2700000" algn="tl">
                  <a:srgbClr val="000000">
                    <a:alpha val="43137"/>
                  </a:srgbClr>
                </a:outerShdw>
              </a:effectLst>
            </a:endParaRPr>
          </a:p>
        </p:txBody>
      </p:sp>
      <p:sp>
        <p:nvSpPr>
          <p:cNvPr id="39" name="Text Box 40"/>
          <p:cNvSpPr txBox="1">
            <a:spLocks noChangeArrowheads="1"/>
          </p:cNvSpPr>
          <p:nvPr/>
        </p:nvSpPr>
        <p:spPr bwMode="auto">
          <a:xfrm>
            <a:off x="5754254" y="1051502"/>
            <a:ext cx="1870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rgbClr val="0000FF"/>
                </a:solidFill>
                <a:latin typeface="Times New Roman" pitchFamily="18" charset="0"/>
                <a:ea typeface="宋体" pitchFamily="2" charset="-122"/>
              </a:defRPr>
            </a:lvl1pPr>
            <a:lvl2pPr marL="742950" indent="-285750">
              <a:defRPr kumimoji="1" sz="2400" b="1">
                <a:solidFill>
                  <a:srgbClr val="0000FF"/>
                </a:solidFill>
                <a:latin typeface="Times New Roman" pitchFamily="18" charset="0"/>
                <a:ea typeface="宋体" pitchFamily="2" charset="-122"/>
              </a:defRPr>
            </a:lvl2pPr>
            <a:lvl3pPr marL="1143000" indent="-228600">
              <a:defRPr kumimoji="1" sz="2400" b="1">
                <a:solidFill>
                  <a:srgbClr val="0000FF"/>
                </a:solidFill>
                <a:latin typeface="Times New Roman" pitchFamily="18" charset="0"/>
                <a:ea typeface="宋体" pitchFamily="2" charset="-122"/>
              </a:defRPr>
            </a:lvl3pPr>
            <a:lvl4pPr marL="1600200" indent="-228600">
              <a:defRPr kumimoji="1" sz="2400" b="1">
                <a:solidFill>
                  <a:srgbClr val="0000FF"/>
                </a:solidFill>
                <a:latin typeface="Times New Roman" pitchFamily="18" charset="0"/>
                <a:ea typeface="宋体" pitchFamily="2" charset="-122"/>
              </a:defRPr>
            </a:lvl4pPr>
            <a:lvl5pPr marL="2057400" indent="-228600">
              <a:defRPr kumimoji="1" sz="24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9pPr>
          </a:lstStyle>
          <a:p>
            <a:pPr eaLnBrk="1" hangingPunct="1">
              <a:defRPr/>
            </a:pPr>
            <a:r>
              <a:rPr lang="zh-CN" altLang="en-US" dirty="0">
                <a:solidFill>
                  <a:schemeClr val="tx1"/>
                </a:solidFill>
                <a:effectLst>
                  <a:outerShdw blurRad="38100" dist="38100" dir="2700000" algn="tl">
                    <a:srgbClr val="000000">
                      <a:alpha val="43137"/>
                    </a:srgbClr>
                  </a:outerShdw>
                </a:effectLst>
              </a:rPr>
              <a:t>线性无关</a:t>
            </a:r>
          </a:p>
        </p:txBody>
      </p:sp>
      <p:graphicFrame>
        <p:nvGraphicFramePr>
          <p:cNvPr id="40" name="Object 41"/>
          <p:cNvGraphicFramePr>
            <a:graphicFrameLocks noChangeAspect="1"/>
          </p:cNvGraphicFramePr>
          <p:nvPr>
            <p:extLst>
              <p:ext uri="{D42A27DB-BD31-4B8C-83A1-F6EECF244321}">
                <p14:modId xmlns:p14="http://schemas.microsoft.com/office/powerpoint/2010/main" val="1379702635"/>
              </p:ext>
            </p:extLst>
          </p:nvPr>
        </p:nvGraphicFramePr>
        <p:xfrm>
          <a:off x="5697104" y="3607377"/>
          <a:ext cx="114300" cy="215900"/>
        </p:xfrm>
        <a:graphic>
          <a:graphicData uri="http://schemas.openxmlformats.org/presentationml/2006/ole">
            <mc:AlternateContent xmlns:mc="http://schemas.openxmlformats.org/markup-compatibility/2006">
              <mc:Choice xmlns:v="urn:schemas-microsoft-com:vml" Requires="v">
                <p:oleObj name="公式" r:id="rId36" imgW="114151" imgH="215619" progId="Equation.3">
                  <p:embed/>
                </p:oleObj>
              </mc:Choice>
              <mc:Fallback>
                <p:oleObj name="公式" r:id="rId36" imgW="114151" imgH="215619" progId="Equation.3">
                  <p:embed/>
                  <p:pic>
                    <p:nvPicPr>
                      <p:cNvPr id="0" name=""/>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5697104" y="3607377"/>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 name="Object 42"/>
          <p:cNvGraphicFramePr>
            <a:graphicFrameLocks noChangeAspect="1"/>
          </p:cNvGraphicFramePr>
          <p:nvPr>
            <p:extLst>
              <p:ext uri="{D42A27DB-BD31-4B8C-83A1-F6EECF244321}">
                <p14:modId xmlns:p14="http://schemas.microsoft.com/office/powerpoint/2010/main" val="2939952172"/>
              </p:ext>
            </p:extLst>
          </p:nvPr>
        </p:nvGraphicFramePr>
        <p:xfrm>
          <a:off x="5322454" y="1051502"/>
          <a:ext cx="503238" cy="504825"/>
        </p:xfrm>
        <a:graphic>
          <a:graphicData uri="http://schemas.openxmlformats.org/presentationml/2006/ole">
            <mc:AlternateContent xmlns:mc="http://schemas.openxmlformats.org/markup-compatibility/2006">
              <mc:Choice xmlns:v="urn:schemas-microsoft-com:vml" Requires="v">
                <p:oleObj name="Equation" r:id="rId38" imgW="177646" imgH="228402" progId="Equation.DSMT4">
                  <p:embed/>
                </p:oleObj>
              </mc:Choice>
              <mc:Fallback>
                <p:oleObj name="Equation" r:id="rId38" imgW="177646" imgH="228402" progId="Equation.DSMT4">
                  <p:embed/>
                  <p:pic>
                    <p:nvPicPr>
                      <p:cNvPr id="0" name=""/>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5322454" y="1051502"/>
                        <a:ext cx="503238"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 name="Text Box 44"/>
          <p:cNvSpPr txBox="1">
            <a:spLocks noChangeArrowheads="1"/>
          </p:cNvSpPr>
          <p:nvPr/>
        </p:nvSpPr>
        <p:spPr bwMode="auto">
          <a:xfrm>
            <a:off x="4601729" y="3139065"/>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rgbClr val="0000FF"/>
                </a:solidFill>
                <a:latin typeface="Times New Roman" pitchFamily="18" charset="0"/>
                <a:ea typeface="宋体" pitchFamily="2" charset="-122"/>
              </a:defRPr>
            </a:lvl1pPr>
            <a:lvl2pPr marL="742950" indent="-285750">
              <a:defRPr kumimoji="1" sz="2400" b="1">
                <a:solidFill>
                  <a:srgbClr val="0000FF"/>
                </a:solidFill>
                <a:latin typeface="Times New Roman" pitchFamily="18" charset="0"/>
                <a:ea typeface="宋体" pitchFamily="2" charset="-122"/>
              </a:defRPr>
            </a:lvl2pPr>
            <a:lvl3pPr marL="1143000" indent="-228600">
              <a:defRPr kumimoji="1" sz="2400" b="1">
                <a:solidFill>
                  <a:srgbClr val="0000FF"/>
                </a:solidFill>
                <a:latin typeface="Times New Roman" pitchFamily="18" charset="0"/>
                <a:ea typeface="宋体" pitchFamily="2" charset="-122"/>
              </a:defRPr>
            </a:lvl3pPr>
            <a:lvl4pPr marL="1600200" indent="-228600">
              <a:defRPr kumimoji="1" sz="2400" b="1">
                <a:solidFill>
                  <a:srgbClr val="0000FF"/>
                </a:solidFill>
                <a:latin typeface="Times New Roman" pitchFamily="18" charset="0"/>
                <a:ea typeface="宋体" pitchFamily="2" charset="-122"/>
              </a:defRPr>
            </a:lvl4pPr>
            <a:lvl5pPr marL="2057400" indent="-228600">
              <a:defRPr kumimoji="1" sz="24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9pPr>
          </a:lstStyle>
          <a:p>
            <a:pPr eaLnBrk="1" hangingPunct="1">
              <a:defRPr/>
            </a:pPr>
            <a:r>
              <a:rPr lang="en-US" altLang="zh-CN">
                <a:solidFill>
                  <a:schemeClr val="tx1"/>
                </a:solidFill>
                <a:effectLst>
                  <a:outerShdw blurRad="38100" dist="38100" dir="2700000" algn="tl">
                    <a:srgbClr val="000000">
                      <a:alpha val="43137"/>
                    </a:srgbClr>
                  </a:outerShdw>
                </a:effectLst>
              </a:rPr>
              <a:t>P</a:t>
            </a:r>
            <a:r>
              <a:rPr lang="zh-CN" altLang="en-US">
                <a:solidFill>
                  <a:schemeClr val="tx1"/>
                </a:solidFill>
                <a:effectLst>
                  <a:outerShdw blurRad="38100" dist="38100" dir="2700000" algn="tl">
                    <a:srgbClr val="000000">
                      <a:alpha val="43137"/>
                    </a:srgbClr>
                  </a:outerShdw>
                </a:effectLst>
              </a:rPr>
              <a:t>可逆</a:t>
            </a:r>
          </a:p>
        </p:txBody>
      </p:sp>
      <p:sp>
        <p:nvSpPr>
          <p:cNvPr id="43" name="Text Box 45"/>
          <p:cNvSpPr txBox="1">
            <a:spLocks noChangeArrowheads="1"/>
          </p:cNvSpPr>
          <p:nvPr/>
        </p:nvSpPr>
        <p:spPr bwMode="auto">
          <a:xfrm>
            <a:off x="1577542" y="5731452"/>
            <a:ext cx="5272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rgbClr val="0000FF"/>
                </a:solidFill>
                <a:latin typeface="Times New Roman" pitchFamily="18" charset="0"/>
                <a:ea typeface="宋体" pitchFamily="2" charset="-122"/>
              </a:defRPr>
            </a:lvl1pPr>
            <a:lvl2pPr marL="742950" indent="-285750">
              <a:defRPr kumimoji="1" sz="2400" b="1">
                <a:solidFill>
                  <a:srgbClr val="0000FF"/>
                </a:solidFill>
                <a:latin typeface="Times New Roman" pitchFamily="18" charset="0"/>
                <a:ea typeface="宋体" pitchFamily="2" charset="-122"/>
              </a:defRPr>
            </a:lvl2pPr>
            <a:lvl3pPr marL="1143000" indent="-228600">
              <a:defRPr kumimoji="1" sz="2400" b="1">
                <a:solidFill>
                  <a:srgbClr val="0000FF"/>
                </a:solidFill>
                <a:latin typeface="Times New Roman" pitchFamily="18" charset="0"/>
                <a:ea typeface="宋体" pitchFamily="2" charset="-122"/>
              </a:defRPr>
            </a:lvl3pPr>
            <a:lvl4pPr marL="1600200" indent="-228600">
              <a:defRPr kumimoji="1" sz="2400" b="1">
                <a:solidFill>
                  <a:srgbClr val="0000FF"/>
                </a:solidFill>
                <a:latin typeface="Times New Roman" pitchFamily="18" charset="0"/>
                <a:ea typeface="宋体" pitchFamily="2" charset="-122"/>
              </a:defRPr>
            </a:lvl4pPr>
            <a:lvl5pPr marL="2057400" indent="-228600">
              <a:defRPr kumimoji="1" sz="24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9pPr>
          </a:lstStyle>
          <a:p>
            <a:pPr eaLnBrk="1" hangingPunct="1">
              <a:defRPr/>
            </a:pPr>
            <a:r>
              <a:rPr lang="zh-CN" altLang="en-US" dirty="0">
                <a:effectLst>
                  <a:outerShdw blurRad="38100" dist="38100" dir="2700000" algn="tl">
                    <a:srgbClr val="000000">
                      <a:alpha val="43137"/>
                    </a:srgbClr>
                  </a:outerShdw>
                </a:effectLst>
              </a:rPr>
              <a:t>注意：这时</a:t>
            </a:r>
            <a:r>
              <a:rPr lang="en-US" altLang="zh-CN" i="1" dirty="0">
                <a:effectLst>
                  <a:outerShdw blurRad="38100" dist="38100" dir="2700000" algn="tl">
                    <a:srgbClr val="000000">
                      <a:alpha val="43137"/>
                    </a:srgbClr>
                  </a:outerShdw>
                </a:effectLst>
              </a:rPr>
              <a:t>P</a:t>
            </a:r>
            <a:r>
              <a:rPr lang="zh-CN" altLang="en-US" dirty="0">
                <a:effectLst>
                  <a:outerShdw blurRad="38100" dist="38100" dir="2700000" algn="tl">
                    <a:srgbClr val="000000">
                      <a:alpha val="43137"/>
                    </a:srgbClr>
                  </a:outerShdw>
                </a:effectLst>
              </a:rPr>
              <a:t>和对角阵是如何构成的？</a:t>
            </a:r>
          </a:p>
        </p:txBody>
      </p:sp>
    </p:spTree>
    <p:extLst>
      <p:ext uri="{BB962C8B-B14F-4D97-AF65-F5344CB8AC3E}">
        <p14:creationId xmlns:p14="http://schemas.microsoft.com/office/powerpoint/2010/main" val="874115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ox(in)">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additive="base">
                                        <p:cTn id="17" dur="500" fill="hold"/>
                                        <p:tgtEl>
                                          <p:spTgt spid="41"/>
                                        </p:tgtEl>
                                        <p:attrNameLst>
                                          <p:attrName>ppt_x</p:attrName>
                                        </p:attrNameLst>
                                      </p:cBhvr>
                                      <p:tavLst>
                                        <p:tav tm="0">
                                          <p:val>
                                            <p:strVal val="#ppt_x"/>
                                          </p:val>
                                        </p:tav>
                                        <p:tav tm="100000">
                                          <p:val>
                                            <p:strVal val="#ppt_x"/>
                                          </p:val>
                                        </p:tav>
                                      </p:tavLst>
                                    </p:anim>
                                    <p:anim calcmode="lin" valueType="num">
                                      <p:cBhvr additive="base">
                                        <p:cTn id="18"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box(in)">
                                      <p:cBhvr>
                                        <p:cTn id="23" dur="500"/>
                                        <p:tgtEl>
                                          <p:spTgt spid="41"/>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box(in)">
                                      <p:cBhvr>
                                        <p:cTn id="28" dur="500"/>
                                        <p:tgtEl>
                                          <p:spTgt spid="39"/>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box(in)">
                                      <p:cBhvr>
                                        <p:cTn id="33" dur="500"/>
                                        <p:tgtEl>
                                          <p:spTgt spid="29"/>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box(in)">
                                      <p:cBhvr>
                                        <p:cTn id="38" dur="500"/>
                                        <p:tgtEl>
                                          <p:spTgt spid="3"/>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box(in)">
                                      <p:cBhvr>
                                        <p:cTn id="43" dur="500"/>
                                        <p:tgtEl>
                                          <p:spTgt spid="2"/>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grpId="0" nodeType="click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box(in)">
                                      <p:cBhvr>
                                        <p:cTn id="48" dur="500"/>
                                        <p:tgtEl>
                                          <p:spTgt spid="42"/>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nodeType="click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box(in)">
                                      <p:cBhvr>
                                        <p:cTn id="53" dur="500"/>
                                        <p:tgtEl>
                                          <p:spTgt spid="21"/>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16" fill="hold" nodeType="click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box(in)">
                                      <p:cBhvr>
                                        <p:cTn id="58" dur="500"/>
                                        <p:tgtEl>
                                          <p:spTgt spid="12"/>
                                        </p:tgtEl>
                                      </p:cBhvr>
                                    </p:animEffect>
                                  </p:childTnLst>
                                </p:cTn>
                              </p:par>
                            </p:childTnLst>
                          </p:cTn>
                        </p:par>
                      </p:childTnLst>
                    </p:cTn>
                  </p:par>
                  <p:par>
                    <p:cTn id="59" fill="hold">
                      <p:stCondLst>
                        <p:cond delay="indefinite"/>
                      </p:stCondLst>
                      <p:childTnLst>
                        <p:par>
                          <p:cTn id="60" fill="hold">
                            <p:stCondLst>
                              <p:cond delay="0"/>
                            </p:stCondLst>
                            <p:childTnLst>
                              <p:par>
                                <p:cTn id="61" presetID="4" presetClass="entr" presetSubtype="16" fill="hold" nodeType="click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box(in)">
                                      <p:cBhvr>
                                        <p:cTn id="63" dur="500"/>
                                        <p:tgtEl>
                                          <p:spTgt spid="30"/>
                                        </p:tgtEl>
                                      </p:cBhvr>
                                    </p:animEffect>
                                  </p:childTnLst>
                                </p:cTn>
                              </p:par>
                            </p:childTnLst>
                          </p:cTn>
                        </p:par>
                      </p:childTnLst>
                    </p:cTn>
                  </p:par>
                  <p:par>
                    <p:cTn id="64" fill="hold">
                      <p:stCondLst>
                        <p:cond delay="indefinite"/>
                      </p:stCondLst>
                      <p:childTnLst>
                        <p:par>
                          <p:cTn id="65" fill="hold">
                            <p:stCondLst>
                              <p:cond delay="0"/>
                            </p:stCondLst>
                            <p:childTnLst>
                              <p:par>
                                <p:cTn id="66" presetID="4" presetClass="entr" presetSubtype="16" fill="hold" grpId="0" nodeType="clickEffect">
                                  <p:stCondLst>
                                    <p:cond delay="0"/>
                                  </p:stCondLst>
                                  <p:childTnLst>
                                    <p:set>
                                      <p:cBhvr>
                                        <p:cTn id="67" dur="1" fill="hold">
                                          <p:stCondLst>
                                            <p:cond delay="0"/>
                                          </p:stCondLst>
                                        </p:cTn>
                                        <p:tgtEl>
                                          <p:spTgt spid="36"/>
                                        </p:tgtEl>
                                        <p:attrNameLst>
                                          <p:attrName>style.visibility</p:attrName>
                                        </p:attrNameLst>
                                      </p:cBhvr>
                                      <p:to>
                                        <p:strVal val="visible"/>
                                      </p:to>
                                    </p:set>
                                    <p:animEffect transition="in" filter="box(in)">
                                      <p:cBhvr>
                                        <p:cTn id="68" dur="500"/>
                                        <p:tgtEl>
                                          <p:spTgt spid="36"/>
                                        </p:tgtEl>
                                      </p:cBhvr>
                                    </p:animEffect>
                                  </p:childTnLst>
                                </p:cTn>
                              </p:par>
                            </p:childTnLst>
                          </p:cTn>
                        </p:par>
                      </p:childTnLst>
                    </p:cTn>
                  </p:par>
                  <p:par>
                    <p:cTn id="69" fill="hold">
                      <p:stCondLst>
                        <p:cond delay="indefinite"/>
                      </p:stCondLst>
                      <p:childTnLst>
                        <p:par>
                          <p:cTn id="70" fill="hold">
                            <p:stCondLst>
                              <p:cond delay="0"/>
                            </p:stCondLst>
                            <p:childTnLst>
                              <p:par>
                                <p:cTn id="71" presetID="4" presetClass="entr" presetSubtype="16" fill="hold" nodeType="clickEffect">
                                  <p:stCondLst>
                                    <p:cond delay="0"/>
                                  </p:stCondLst>
                                  <p:childTnLst>
                                    <p:set>
                                      <p:cBhvr>
                                        <p:cTn id="72" dur="1" fill="hold">
                                          <p:stCondLst>
                                            <p:cond delay="0"/>
                                          </p:stCondLst>
                                        </p:cTn>
                                        <p:tgtEl>
                                          <p:spTgt spid="37"/>
                                        </p:tgtEl>
                                        <p:attrNameLst>
                                          <p:attrName>style.visibility</p:attrName>
                                        </p:attrNameLst>
                                      </p:cBhvr>
                                      <p:to>
                                        <p:strVal val="visible"/>
                                      </p:to>
                                    </p:set>
                                    <p:animEffect transition="in" filter="box(in)">
                                      <p:cBhvr>
                                        <p:cTn id="73" dur="500"/>
                                        <p:tgtEl>
                                          <p:spTgt spid="37"/>
                                        </p:tgtEl>
                                      </p:cBhvr>
                                    </p:animEffect>
                                  </p:childTnLst>
                                </p:cTn>
                              </p:par>
                            </p:childTnLst>
                          </p:cTn>
                        </p:par>
                      </p:childTnLst>
                    </p:cTn>
                  </p:par>
                  <p:par>
                    <p:cTn id="74" fill="hold">
                      <p:stCondLst>
                        <p:cond delay="indefinite"/>
                      </p:stCondLst>
                      <p:childTnLst>
                        <p:par>
                          <p:cTn id="75" fill="hold">
                            <p:stCondLst>
                              <p:cond delay="0"/>
                            </p:stCondLst>
                            <p:childTnLst>
                              <p:par>
                                <p:cTn id="76" presetID="4" presetClass="entr" presetSubtype="16" fill="hold" nodeType="clickEffect">
                                  <p:stCondLst>
                                    <p:cond delay="0"/>
                                  </p:stCondLst>
                                  <p:childTnLst>
                                    <p:set>
                                      <p:cBhvr>
                                        <p:cTn id="77" dur="1" fill="hold">
                                          <p:stCondLst>
                                            <p:cond delay="0"/>
                                          </p:stCondLst>
                                        </p:cTn>
                                        <p:tgtEl>
                                          <p:spTgt spid="38"/>
                                        </p:tgtEl>
                                        <p:attrNameLst>
                                          <p:attrName>style.visibility</p:attrName>
                                        </p:attrNameLst>
                                      </p:cBhvr>
                                      <p:to>
                                        <p:strVal val="visible"/>
                                      </p:to>
                                    </p:set>
                                    <p:animEffect transition="in" filter="box(in)">
                                      <p:cBhvr>
                                        <p:cTn id="78" dur="500"/>
                                        <p:tgtEl>
                                          <p:spTgt spid="38"/>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43"/>
                                        </p:tgtEl>
                                        <p:attrNameLst>
                                          <p:attrName>style.visibility</p:attrName>
                                        </p:attrNameLst>
                                      </p:cBhvr>
                                      <p:to>
                                        <p:strVal val="visible"/>
                                      </p:to>
                                    </p:set>
                                    <p:animEffect transition="in" filter="wipe(left)">
                                      <p:cBhvr>
                                        <p:cTn id="8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6" grpId="0"/>
      <p:bldP spid="39" grpId="0"/>
      <p:bldP spid="42" grpId="0"/>
      <p:bldP spid="43"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p:sp>
        <p:nvSpPr>
          <p:cNvPr id="2" name="Rectangle 5"/>
          <p:cNvSpPr>
            <a:spLocks noChangeArrowheads="1"/>
          </p:cNvSpPr>
          <p:nvPr/>
        </p:nvSpPr>
        <p:spPr bwMode="auto">
          <a:xfrm>
            <a:off x="2204749" y="289359"/>
            <a:ext cx="5767387" cy="457200"/>
          </a:xfrm>
          <a:prstGeom prst="rect">
            <a:avLst/>
          </a:prstGeom>
          <a:noFill/>
          <a:ln w="9525">
            <a:noFill/>
            <a:miter lim="800000"/>
            <a:headEnd/>
            <a:tailEnd/>
          </a:ln>
        </p:spPr>
        <p:txBody>
          <a:bodyPr wrap="none">
            <a:spAutoFit/>
          </a:bodyPr>
          <a:lstStyle/>
          <a:p>
            <a:r>
              <a:rPr lang="zh-CN" altLang="en-US" sz="2400" b="1">
                <a:solidFill>
                  <a:srgbClr val="000000"/>
                </a:solidFill>
                <a:latin typeface="Times New Roman" pitchFamily="18" charset="0"/>
                <a:ea typeface="楷体_GB2312"/>
                <a:cs typeface="楷体_GB2312"/>
              </a:rPr>
              <a:t>可逆矩阵</a:t>
            </a:r>
            <a:r>
              <a:rPr kumimoji="1" lang="zh-CN" altLang="en-US" sz="2400" b="1">
                <a:solidFill>
                  <a:srgbClr val="000000"/>
                </a:solidFill>
                <a:latin typeface="Times New Roman" pitchFamily="18" charset="0"/>
                <a:ea typeface="楷体_GB2312"/>
                <a:cs typeface="楷体_GB2312"/>
              </a:rPr>
              <a:t> </a:t>
            </a:r>
            <a:r>
              <a:rPr kumimoji="1" lang="en-US" altLang="zh-CN" sz="2400" b="1" i="1">
                <a:solidFill>
                  <a:srgbClr val="000000"/>
                </a:solidFill>
                <a:latin typeface="Times New Roman" pitchFamily="18" charset="0"/>
                <a:ea typeface="楷体_GB2312"/>
                <a:cs typeface="楷体_GB2312"/>
              </a:rPr>
              <a:t>P</a:t>
            </a:r>
            <a:r>
              <a:rPr kumimoji="1" lang="en-US" altLang="zh-CN" sz="2400" b="1">
                <a:solidFill>
                  <a:srgbClr val="000000"/>
                </a:solidFill>
                <a:latin typeface="Times New Roman" pitchFamily="18" charset="0"/>
                <a:ea typeface="楷体_GB2312"/>
                <a:cs typeface="楷体_GB2312"/>
              </a:rPr>
              <a:t> </a:t>
            </a:r>
            <a:r>
              <a:rPr kumimoji="1" lang="zh-CN" altLang="en-US" sz="2400" b="1">
                <a:solidFill>
                  <a:srgbClr val="000000"/>
                </a:solidFill>
                <a:latin typeface="Times New Roman" pitchFamily="18" charset="0"/>
                <a:ea typeface="楷体_GB2312"/>
                <a:cs typeface="楷体_GB2312"/>
              </a:rPr>
              <a:t>，满足 </a:t>
            </a:r>
            <a:r>
              <a:rPr lang="en-US" altLang="zh-CN" sz="2400" b="1" i="1">
                <a:solidFill>
                  <a:srgbClr val="000000"/>
                </a:solidFill>
                <a:latin typeface="Times New Roman" pitchFamily="18" charset="0"/>
                <a:ea typeface="楷体_GB2312"/>
                <a:cs typeface="楷体_GB2312"/>
              </a:rPr>
              <a:t>P </a:t>
            </a:r>
            <a:r>
              <a:rPr lang="en-US" altLang="en-US" sz="2400" b="1" i="1" baseline="30000">
                <a:solidFill>
                  <a:srgbClr val="000000"/>
                </a:solidFill>
                <a:latin typeface="Times New Roman" pitchFamily="18" charset="0"/>
                <a:ea typeface="楷体_GB2312"/>
                <a:cs typeface="楷体_GB2312"/>
              </a:rPr>
              <a:t>−</a:t>
            </a:r>
            <a:r>
              <a:rPr lang="en-US" altLang="zh-CN" sz="2400" b="1" baseline="30000">
                <a:solidFill>
                  <a:srgbClr val="000000"/>
                </a:solidFill>
                <a:latin typeface="Times New Roman" pitchFamily="18" charset="0"/>
                <a:ea typeface="楷体_GB2312"/>
                <a:cs typeface="楷体_GB2312"/>
              </a:rPr>
              <a:t>1</a:t>
            </a:r>
            <a:r>
              <a:rPr lang="en-US" altLang="zh-CN" sz="2400" b="1" i="1">
                <a:solidFill>
                  <a:srgbClr val="000000"/>
                </a:solidFill>
                <a:latin typeface="Times New Roman" pitchFamily="18" charset="0"/>
                <a:ea typeface="楷体_GB2312"/>
                <a:cs typeface="楷体_GB2312"/>
              </a:rPr>
              <a:t>AP</a:t>
            </a:r>
            <a:r>
              <a:rPr lang="en-US" altLang="zh-CN" sz="2400" b="1">
                <a:solidFill>
                  <a:srgbClr val="000000"/>
                </a:solidFill>
                <a:latin typeface="Times New Roman" pitchFamily="18" charset="0"/>
                <a:ea typeface="楷体_GB2312"/>
                <a:cs typeface="楷体_GB2312"/>
              </a:rPr>
              <a:t> = </a:t>
            </a:r>
            <a:r>
              <a:rPr lang="en-US" altLang="zh-CN" sz="2400" b="1" i="1">
                <a:solidFill>
                  <a:srgbClr val="FF0000"/>
                </a:solidFill>
                <a:latin typeface="Symbol" pitchFamily="18" charset="2"/>
                <a:ea typeface="楷体_GB2312"/>
                <a:cs typeface="楷体_GB2312"/>
              </a:rPr>
              <a:t>L </a:t>
            </a:r>
            <a:r>
              <a:rPr lang="zh-CN" altLang="en-US" sz="2400" b="1">
                <a:solidFill>
                  <a:srgbClr val="000000"/>
                </a:solidFill>
                <a:latin typeface="Symbol" pitchFamily="18" charset="2"/>
                <a:ea typeface="楷体_GB2312"/>
                <a:cs typeface="楷体_GB2312"/>
              </a:rPr>
              <a:t>（对角阵）</a:t>
            </a:r>
          </a:p>
        </p:txBody>
      </p:sp>
      <p:sp>
        <p:nvSpPr>
          <p:cNvPr id="3" name="Rectangle 7"/>
          <p:cNvSpPr>
            <a:spLocks noChangeArrowheads="1"/>
          </p:cNvSpPr>
          <p:nvPr/>
        </p:nvSpPr>
        <p:spPr bwMode="auto">
          <a:xfrm>
            <a:off x="4452649" y="1562534"/>
            <a:ext cx="1293812" cy="457200"/>
          </a:xfrm>
          <a:prstGeom prst="rect">
            <a:avLst/>
          </a:prstGeom>
          <a:noFill/>
          <a:ln w="9525">
            <a:noFill/>
            <a:miter lim="800000"/>
            <a:headEnd/>
            <a:tailEnd/>
          </a:ln>
        </p:spPr>
        <p:txBody>
          <a:bodyPr wrap="none">
            <a:spAutoFit/>
          </a:bodyPr>
          <a:lstStyle/>
          <a:p>
            <a:r>
              <a:rPr lang="en-US" altLang="zh-CN" sz="2400" b="1" i="1">
                <a:solidFill>
                  <a:srgbClr val="000000"/>
                </a:solidFill>
                <a:latin typeface="Times New Roman" pitchFamily="18" charset="0"/>
                <a:ea typeface="楷体_GB2312"/>
                <a:cs typeface="楷体_GB2312"/>
              </a:rPr>
              <a:t>AP</a:t>
            </a:r>
            <a:r>
              <a:rPr lang="en-US" altLang="zh-CN" sz="2400" b="1">
                <a:solidFill>
                  <a:srgbClr val="000000"/>
                </a:solidFill>
                <a:latin typeface="Times New Roman" pitchFamily="18" charset="0"/>
                <a:ea typeface="楷体_GB2312"/>
                <a:cs typeface="楷体_GB2312"/>
              </a:rPr>
              <a:t> = </a:t>
            </a:r>
            <a:r>
              <a:rPr lang="en-US" altLang="zh-CN" sz="2400" b="1" i="1">
                <a:solidFill>
                  <a:srgbClr val="000000"/>
                </a:solidFill>
                <a:latin typeface="Times New Roman" pitchFamily="18" charset="0"/>
                <a:ea typeface="楷体_GB2312"/>
                <a:cs typeface="楷体_GB2312"/>
              </a:rPr>
              <a:t>P</a:t>
            </a:r>
            <a:r>
              <a:rPr lang="en-US" altLang="zh-CN" sz="2400" b="1" i="1">
                <a:solidFill>
                  <a:srgbClr val="FF0000"/>
                </a:solidFill>
                <a:latin typeface="Symbol" pitchFamily="18" charset="2"/>
                <a:ea typeface="楷体_GB2312"/>
                <a:cs typeface="楷体_GB2312"/>
              </a:rPr>
              <a:t>L</a:t>
            </a:r>
          </a:p>
        </p:txBody>
      </p:sp>
      <p:sp>
        <p:nvSpPr>
          <p:cNvPr id="4" name="Line 8"/>
          <p:cNvSpPr>
            <a:spLocks noChangeShapeType="1"/>
          </p:cNvSpPr>
          <p:nvPr/>
        </p:nvSpPr>
        <p:spPr bwMode="auto">
          <a:xfrm>
            <a:off x="4954299" y="794184"/>
            <a:ext cx="0" cy="720725"/>
          </a:xfrm>
          <a:prstGeom prst="line">
            <a:avLst/>
          </a:prstGeom>
          <a:noFill/>
          <a:ln w="28575">
            <a:solidFill>
              <a:srgbClr val="0000FF"/>
            </a:solidFill>
            <a:round/>
            <a:headEnd/>
            <a:tailEnd type="stealth" w="lg" len="lg"/>
          </a:ln>
        </p:spPr>
        <p:txBody>
          <a:bodyPr/>
          <a:lstStyle/>
          <a:p>
            <a:endParaRPr lang="zh-CN" altLang="en-US"/>
          </a:p>
        </p:txBody>
      </p:sp>
      <p:sp>
        <p:nvSpPr>
          <p:cNvPr id="5" name="Line 9"/>
          <p:cNvSpPr>
            <a:spLocks noChangeShapeType="1"/>
          </p:cNvSpPr>
          <p:nvPr/>
        </p:nvSpPr>
        <p:spPr bwMode="auto">
          <a:xfrm>
            <a:off x="4954299" y="2067359"/>
            <a:ext cx="0" cy="720725"/>
          </a:xfrm>
          <a:prstGeom prst="line">
            <a:avLst/>
          </a:prstGeom>
          <a:noFill/>
          <a:ln w="28575">
            <a:solidFill>
              <a:srgbClr val="0000FF"/>
            </a:solidFill>
            <a:round/>
            <a:headEnd/>
            <a:tailEnd type="stealth" w="lg" len="lg"/>
          </a:ln>
        </p:spPr>
        <p:txBody>
          <a:bodyPr/>
          <a:lstStyle/>
          <a:p>
            <a:endParaRPr lang="zh-CN" altLang="en-US"/>
          </a:p>
        </p:txBody>
      </p:sp>
      <p:sp>
        <p:nvSpPr>
          <p:cNvPr id="6" name="Rectangle 12"/>
          <p:cNvSpPr>
            <a:spLocks noChangeArrowheads="1"/>
          </p:cNvSpPr>
          <p:nvPr/>
        </p:nvSpPr>
        <p:spPr bwMode="auto">
          <a:xfrm>
            <a:off x="3419186" y="2835709"/>
            <a:ext cx="3357563" cy="457200"/>
          </a:xfrm>
          <a:prstGeom prst="rect">
            <a:avLst/>
          </a:prstGeom>
          <a:noFill/>
          <a:ln w="9525">
            <a:noFill/>
            <a:miter lim="800000"/>
            <a:headEnd/>
            <a:tailEnd/>
          </a:ln>
        </p:spPr>
        <p:txBody>
          <a:bodyPr wrap="none">
            <a:spAutoFit/>
          </a:bodyPr>
          <a:lstStyle/>
          <a:p>
            <a:r>
              <a:rPr lang="en-US" altLang="zh-CN" sz="2400" b="1" i="1">
                <a:solidFill>
                  <a:srgbClr val="000000"/>
                </a:solidFill>
                <a:latin typeface="Times New Roman" pitchFamily="18" charset="0"/>
                <a:ea typeface="楷体_GB2312"/>
                <a:cs typeface="楷体_GB2312"/>
              </a:rPr>
              <a:t>Ap</a:t>
            </a:r>
            <a:r>
              <a:rPr lang="en-US" altLang="zh-CN" sz="2400" b="1" i="1" baseline="-25000">
                <a:solidFill>
                  <a:srgbClr val="000000"/>
                </a:solidFill>
                <a:latin typeface="Times New Roman" pitchFamily="18" charset="0"/>
                <a:ea typeface="楷体_GB2312"/>
                <a:cs typeface="楷体_GB2312"/>
              </a:rPr>
              <a:t>i</a:t>
            </a:r>
            <a:r>
              <a:rPr lang="en-US" altLang="zh-CN" sz="2400" b="1">
                <a:solidFill>
                  <a:srgbClr val="000000"/>
                </a:solidFill>
                <a:latin typeface="Times New Roman" pitchFamily="18" charset="0"/>
                <a:ea typeface="楷体_GB2312"/>
                <a:cs typeface="楷体_GB2312"/>
              </a:rPr>
              <a:t> = </a:t>
            </a:r>
            <a:r>
              <a:rPr lang="en-US" altLang="zh-CN" sz="2400" b="1" i="1">
                <a:solidFill>
                  <a:srgbClr val="0000FF"/>
                </a:solidFill>
                <a:latin typeface="Symbol" pitchFamily="18" charset="2"/>
                <a:ea typeface="楷体_GB2312"/>
                <a:cs typeface="楷体_GB2312"/>
              </a:rPr>
              <a:t>l</a:t>
            </a:r>
            <a:r>
              <a:rPr lang="en-US" altLang="zh-CN" sz="2400" b="1" i="1" baseline="-25000">
                <a:solidFill>
                  <a:srgbClr val="0000FF"/>
                </a:solidFill>
                <a:latin typeface="Times New Roman" pitchFamily="18" charset="0"/>
                <a:ea typeface="楷体_GB2312"/>
                <a:cs typeface="楷体_GB2312"/>
              </a:rPr>
              <a:t>i</a:t>
            </a:r>
            <a:r>
              <a:rPr lang="en-US" altLang="zh-CN" sz="2400" b="1">
                <a:solidFill>
                  <a:srgbClr val="FF0000"/>
                </a:solidFill>
                <a:latin typeface="Times New Roman" pitchFamily="18" charset="0"/>
                <a:ea typeface="楷体_GB2312"/>
                <a:cs typeface="楷体_GB2312"/>
              </a:rPr>
              <a:t> </a:t>
            </a:r>
            <a:r>
              <a:rPr lang="en-US" altLang="zh-CN" sz="2400" b="1" i="1">
                <a:solidFill>
                  <a:srgbClr val="FF0000"/>
                </a:solidFill>
                <a:latin typeface="Times New Roman" pitchFamily="18" charset="0"/>
                <a:ea typeface="楷体_GB2312"/>
                <a:cs typeface="楷体_GB2312"/>
              </a:rPr>
              <a:t>p</a:t>
            </a:r>
            <a:r>
              <a:rPr lang="en-US" altLang="zh-CN" sz="2400" b="1" i="1" baseline="-25000">
                <a:solidFill>
                  <a:srgbClr val="FF0000"/>
                </a:solidFill>
                <a:latin typeface="Times New Roman" pitchFamily="18" charset="0"/>
                <a:ea typeface="楷体_GB2312"/>
                <a:cs typeface="楷体_GB2312"/>
              </a:rPr>
              <a:t>i</a:t>
            </a:r>
            <a:r>
              <a:rPr lang="en-US" altLang="zh-CN" sz="2400" b="1">
                <a:solidFill>
                  <a:srgbClr val="000000"/>
                </a:solidFill>
                <a:latin typeface="Times New Roman" pitchFamily="18" charset="0"/>
                <a:ea typeface="楷体_GB2312"/>
                <a:cs typeface="楷体_GB2312"/>
              </a:rPr>
              <a:t> (</a:t>
            </a:r>
            <a:r>
              <a:rPr lang="en-US" altLang="zh-CN" sz="2400" b="1" i="1">
                <a:solidFill>
                  <a:srgbClr val="000000"/>
                </a:solidFill>
                <a:latin typeface="Times New Roman" pitchFamily="18" charset="0"/>
                <a:ea typeface="楷体_GB2312"/>
                <a:cs typeface="楷体_GB2312"/>
              </a:rPr>
              <a:t>i</a:t>
            </a:r>
            <a:r>
              <a:rPr lang="en-US" altLang="zh-CN" sz="2400" b="1">
                <a:solidFill>
                  <a:srgbClr val="000000"/>
                </a:solidFill>
                <a:latin typeface="Times New Roman" pitchFamily="18" charset="0"/>
                <a:ea typeface="楷体_GB2312"/>
                <a:cs typeface="楷体_GB2312"/>
              </a:rPr>
              <a:t> = 1, 2, …, </a:t>
            </a:r>
            <a:r>
              <a:rPr lang="en-US" altLang="zh-CN" sz="2400" b="1" i="1">
                <a:solidFill>
                  <a:srgbClr val="000000"/>
                </a:solidFill>
                <a:latin typeface="Times New Roman" pitchFamily="18" charset="0"/>
                <a:ea typeface="楷体_GB2312"/>
                <a:cs typeface="楷体_GB2312"/>
              </a:rPr>
              <a:t>n</a:t>
            </a:r>
            <a:r>
              <a:rPr lang="en-US" altLang="zh-CN" sz="2400" b="1">
                <a:solidFill>
                  <a:srgbClr val="000000"/>
                </a:solidFill>
                <a:latin typeface="Times New Roman" pitchFamily="18" charset="0"/>
                <a:ea typeface="楷体_GB2312"/>
                <a:cs typeface="楷体_GB2312"/>
              </a:rPr>
              <a:t>)</a:t>
            </a:r>
          </a:p>
        </p:txBody>
      </p:sp>
      <p:sp>
        <p:nvSpPr>
          <p:cNvPr id="7" name="AutoShape 13"/>
          <p:cNvSpPr>
            <a:spLocks noChangeArrowheads="1"/>
          </p:cNvSpPr>
          <p:nvPr/>
        </p:nvSpPr>
        <p:spPr bwMode="auto">
          <a:xfrm>
            <a:off x="2307936" y="3440546"/>
            <a:ext cx="1708150" cy="1077913"/>
          </a:xfrm>
          <a:prstGeom prst="cloudCallout">
            <a:avLst>
              <a:gd name="adj1" fmla="val 73375"/>
              <a:gd name="adj2" fmla="val -63657"/>
            </a:avLst>
          </a:prstGeom>
          <a:solidFill>
            <a:srgbClr val="FFFFCC"/>
          </a:solidFill>
          <a:ln w="19050">
            <a:solidFill>
              <a:srgbClr val="00CC00"/>
            </a:solidFill>
            <a:round/>
            <a:headEnd/>
            <a:tailEnd/>
          </a:ln>
        </p:spPr>
        <p:txBody>
          <a:bodyPr>
            <a:spAutoFit/>
          </a:bodyPr>
          <a:lstStyle/>
          <a:p>
            <a:pPr algn="ctr"/>
            <a:r>
              <a:rPr lang="en-US" altLang="zh-CN" sz="2000" b="1" i="1">
                <a:solidFill>
                  <a:srgbClr val="0000FF"/>
                </a:solidFill>
                <a:latin typeface="Times New Roman" pitchFamily="18" charset="0"/>
                <a:ea typeface="楷体_GB2312"/>
                <a:cs typeface="楷体_GB2312"/>
              </a:rPr>
              <a:t>A</a:t>
            </a:r>
            <a:r>
              <a:rPr lang="en-US" altLang="zh-CN" sz="2000" b="1">
                <a:solidFill>
                  <a:srgbClr val="0000FF"/>
                </a:solidFill>
                <a:latin typeface="Times New Roman" pitchFamily="18" charset="0"/>
                <a:ea typeface="楷体_GB2312"/>
                <a:cs typeface="楷体_GB2312"/>
              </a:rPr>
              <a:t> </a:t>
            </a:r>
            <a:r>
              <a:rPr lang="zh-CN" altLang="en-US" sz="2000" b="1">
                <a:solidFill>
                  <a:srgbClr val="0000FF"/>
                </a:solidFill>
                <a:latin typeface="Times New Roman" pitchFamily="18" charset="0"/>
                <a:ea typeface="楷体_GB2312"/>
                <a:cs typeface="楷体_GB2312"/>
              </a:rPr>
              <a:t>的</a:t>
            </a:r>
          </a:p>
          <a:p>
            <a:pPr algn="ctr"/>
            <a:r>
              <a:rPr lang="zh-CN" altLang="en-US" sz="2000" b="1">
                <a:solidFill>
                  <a:srgbClr val="0000FF"/>
                </a:solidFill>
                <a:latin typeface="Times New Roman" pitchFamily="18" charset="0"/>
                <a:ea typeface="楷体_GB2312"/>
                <a:cs typeface="楷体_GB2312"/>
              </a:rPr>
              <a:t>特征值</a:t>
            </a:r>
          </a:p>
        </p:txBody>
      </p:sp>
      <p:sp>
        <p:nvSpPr>
          <p:cNvPr id="8" name="AutoShape 14"/>
          <p:cNvSpPr>
            <a:spLocks noChangeArrowheads="1"/>
          </p:cNvSpPr>
          <p:nvPr/>
        </p:nvSpPr>
        <p:spPr bwMode="auto">
          <a:xfrm flipH="1">
            <a:off x="5025736" y="3440546"/>
            <a:ext cx="1944688" cy="1036638"/>
          </a:xfrm>
          <a:prstGeom prst="cloudCallout">
            <a:avLst>
              <a:gd name="adj1" fmla="val 67060"/>
              <a:gd name="adj2" fmla="val -62713"/>
            </a:avLst>
          </a:prstGeom>
          <a:solidFill>
            <a:srgbClr val="FFFFCC"/>
          </a:solidFill>
          <a:ln w="19050">
            <a:solidFill>
              <a:srgbClr val="00CC00"/>
            </a:solidFill>
            <a:round/>
            <a:headEnd/>
            <a:tailEnd/>
          </a:ln>
        </p:spPr>
        <p:txBody>
          <a:bodyPr/>
          <a:lstStyle/>
          <a:p>
            <a:pPr algn="ctr"/>
            <a:r>
              <a:rPr lang="zh-CN" altLang="en-US" sz="2000" b="1">
                <a:solidFill>
                  <a:srgbClr val="FF0000"/>
                </a:solidFill>
                <a:latin typeface="Times New Roman" pitchFamily="18" charset="0"/>
                <a:ea typeface="楷体_GB2312"/>
                <a:cs typeface="楷体_GB2312"/>
              </a:rPr>
              <a:t>对应的</a:t>
            </a:r>
          </a:p>
          <a:p>
            <a:pPr algn="ctr"/>
            <a:r>
              <a:rPr lang="zh-CN" altLang="en-US" sz="2000" b="1">
                <a:solidFill>
                  <a:srgbClr val="FF0000"/>
                </a:solidFill>
                <a:latin typeface="Times New Roman" pitchFamily="18" charset="0"/>
                <a:ea typeface="楷体_GB2312"/>
                <a:cs typeface="楷体_GB2312"/>
              </a:rPr>
              <a:t>特征向量</a:t>
            </a:r>
          </a:p>
        </p:txBody>
      </p:sp>
      <p:sp>
        <p:nvSpPr>
          <p:cNvPr id="9" name="Line 15"/>
          <p:cNvSpPr>
            <a:spLocks noChangeShapeType="1"/>
          </p:cNvSpPr>
          <p:nvPr/>
        </p:nvSpPr>
        <p:spPr bwMode="auto">
          <a:xfrm flipV="1">
            <a:off x="5097174" y="2067359"/>
            <a:ext cx="0" cy="720725"/>
          </a:xfrm>
          <a:prstGeom prst="line">
            <a:avLst/>
          </a:prstGeom>
          <a:noFill/>
          <a:ln w="28575">
            <a:solidFill>
              <a:srgbClr val="FF0000"/>
            </a:solidFill>
            <a:round/>
            <a:headEnd/>
            <a:tailEnd type="stealth" w="lg" len="lg"/>
          </a:ln>
        </p:spPr>
        <p:txBody>
          <a:bodyPr/>
          <a:lstStyle/>
          <a:p>
            <a:endParaRPr lang="zh-CN" altLang="en-US"/>
          </a:p>
        </p:txBody>
      </p:sp>
      <p:sp>
        <p:nvSpPr>
          <p:cNvPr id="10" name="Line 16"/>
          <p:cNvSpPr>
            <a:spLocks noChangeShapeType="1"/>
          </p:cNvSpPr>
          <p:nvPr/>
        </p:nvSpPr>
        <p:spPr bwMode="auto">
          <a:xfrm flipV="1">
            <a:off x="5097174" y="794184"/>
            <a:ext cx="0" cy="720725"/>
          </a:xfrm>
          <a:prstGeom prst="line">
            <a:avLst/>
          </a:prstGeom>
          <a:noFill/>
          <a:ln w="28575">
            <a:solidFill>
              <a:srgbClr val="FF0000"/>
            </a:solidFill>
            <a:round/>
            <a:headEnd/>
            <a:tailEnd type="stealth" w="lg" len="lg"/>
          </a:ln>
        </p:spPr>
        <p:txBody>
          <a:bodyPr/>
          <a:lstStyle/>
          <a:p>
            <a:endParaRPr lang="zh-CN" altLang="en-US"/>
          </a:p>
        </p:txBody>
      </p:sp>
      <p:graphicFrame>
        <p:nvGraphicFramePr>
          <p:cNvPr id="11" name="Object 3"/>
          <p:cNvGraphicFramePr>
            <a:graphicFrameLocks noChangeAspect="1"/>
          </p:cNvGraphicFramePr>
          <p:nvPr>
            <p:extLst>
              <p:ext uri="{D42A27DB-BD31-4B8C-83A1-F6EECF244321}">
                <p14:modId xmlns:p14="http://schemas.microsoft.com/office/powerpoint/2010/main" val="1554835610"/>
              </p:ext>
            </p:extLst>
          </p:nvPr>
        </p:nvGraphicFramePr>
        <p:xfrm>
          <a:off x="2846099" y="4631171"/>
          <a:ext cx="6521450" cy="1874838"/>
        </p:xfrm>
        <a:graphic>
          <a:graphicData uri="http://schemas.openxmlformats.org/presentationml/2006/ole">
            <mc:AlternateContent xmlns:mc="http://schemas.openxmlformats.org/markup-compatibility/2006">
              <mc:Choice xmlns:v="urn:schemas-microsoft-com:vml" Requires="v">
                <p:oleObj name="Equation" r:id="rId2" imgW="3263900" imgH="939800" progId="">
                  <p:embed/>
                </p:oleObj>
              </mc:Choice>
              <mc:Fallback>
                <p:oleObj name="Equation" r:id="rId2" imgW="3263900" imgH="939800" progId="">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6099" y="4631171"/>
                        <a:ext cx="6521450" cy="1874838"/>
                      </a:xfrm>
                      <a:prstGeom prst="rect">
                        <a:avLst/>
                      </a:prstGeom>
                      <a:solidFill>
                        <a:srgbClr val="CCCC00">
                          <a:alpha val="70195"/>
                        </a:srgbClr>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2" name="Rectangle 19"/>
          <p:cNvSpPr>
            <a:spLocks noChangeArrowheads="1"/>
          </p:cNvSpPr>
          <p:nvPr/>
        </p:nvSpPr>
        <p:spPr bwMode="auto">
          <a:xfrm>
            <a:off x="2026949" y="4631171"/>
            <a:ext cx="796925" cy="457200"/>
          </a:xfrm>
          <a:prstGeom prst="rect">
            <a:avLst/>
          </a:prstGeom>
          <a:noFill/>
          <a:ln w="9525">
            <a:noFill/>
            <a:miter lim="800000"/>
            <a:headEnd/>
            <a:tailEnd/>
          </a:ln>
        </p:spPr>
        <p:txBody>
          <a:bodyPr wrap="none">
            <a:spAutoFit/>
          </a:bodyPr>
          <a:lstStyle/>
          <a:p>
            <a:r>
              <a:rPr lang="zh-CN" altLang="en-US" sz="2400" b="1">
                <a:solidFill>
                  <a:srgbClr val="000000"/>
                </a:solidFill>
                <a:latin typeface="Times New Roman" pitchFamily="18" charset="0"/>
                <a:ea typeface="楷体_GB2312"/>
                <a:cs typeface="楷体_GB2312"/>
              </a:rPr>
              <a:t>其中</a:t>
            </a:r>
          </a:p>
        </p:txBody>
      </p:sp>
      <p:sp>
        <p:nvSpPr>
          <p:cNvPr id="13" name="Rectangle 21"/>
          <p:cNvSpPr>
            <a:spLocks noChangeArrowheads="1"/>
          </p:cNvSpPr>
          <p:nvPr/>
        </p:nvSpPr>
        <p:spPr bwMode="auto">
          <a:xfrm>
            <a:off x="5211474" y="814821"/>
            <a:ext cx="412750" cy="641350"/>
          </a:xfrm>
          <a:prstGeom prst="rect">
            <a:avLst/>
          </a:prstGeom>
          <a:noFill/>
          <a:ln w="9525">
            <a:noFill/>
            <a:miter lim="800000"/>
            <a:headEnd/>
            <a:tailEnd/>
          </a:ln>
        </p:spPr>
        <p:txBody>
          <a:bodyPr wrap="none">
            <a:spAutoFit/>
          </a:bodyPr>
          <a:lstStyle/>
          <a:p>
            <a:r>
              <a:rPr lang="en-US" altLang="zh-CN" sz="3600" b="1">
                <a:solidFill>
                  <a:srgbClr val="FF0000"/>
                </a:solidFill>
                <a:latin typeface="Times New Roman" pitchFamily="18" charset="0"/>
                <a:ea typeface="楷体_GB2312"/>
                <a:cs typeface="楷体_GB2312"/>
              </a:rPr>
              <a:t>?</a:t>
            </a:r>
          </a:p>
        </p:txBody>
      </p:sp>
      <p:sp>
        <p:nvSpPr>
          <p:cNvPr id="14" name="AutoShape 25"/>
          <p:cNvSpPr>
            <a:spLocks noChangeArrowheads="1"/>
          </p:cNvSpPr>
          <p:nvPr/>
        </p:nvSpPr>
        <p:spPr bwMode="auto">
          <a:xfrm>
            <a:off x="2260311" y="281421"/>
            <a:ext cx="1571625" cy="503238"/>
          </a:xfrm>
          <a:prstGeom prst="roundRect">
            <a:avLst>
              <a:gd name="adj" fmla="val 16667"/>
            </a:avLst>
          </a:prstGeom>
          <a:noFill/>
          <a:ln w="28575">
            <a:solidFill>
              <a:srgbClr val="FF0000"/>
            </a:solidFill>
            <a:round/>
            <a:headEnd/>
            <a:tailEnd/>
          </a:ln>
        </p:spPr>
        <p:txBody>
          <a:bodyPr wrap="none" anchor="ctr"/>
          <a:lstStyle/>
          <a:p>
            <a:endParaRPr lang="zh-CN" altLang="en-US" b="1">
              <a:solidFill>
                <a:srgbClr val="000000"/>
              </a:solidFill>
              <a:latin typeface="Times New Roman" pitchFamily="18" charset="0"/>
              <a:ea typeface="楷体_GB2312"/>
              <a:cs typeface="楷体_GB2312"/>
            </a:endParaRPr>
          </a:p>
        </p:txBody>
      </p:sp>
      <p:cxnSp>
        <p:nvCxnSpPr>
          <p:cNvPr id="15" name="直接箭头连接符 14"/>
          <p:cNvCxnSpPr>
            <a:cxnSpLocks noChangeShapeType="1"/>
          </p:cNvCxnSpPr>
          <p:nvPr/>
        </p:nvCxnSpPr>
        <p:spPr bwMode="auto">
          <a:xfrm>
            <a:off x="6879936" y="3037321"/>
            <a:ext cx="928688" cy="1588"/>
          </a:xfrm>
          <a:prstGeom prst="straightConnector1">
            <a:avLst/>
          </a:prstGeom>
          <a:noFill/>
          <a:ln w="28575" algn="ctr">
            <a:solidFill>
              <a:srgbClr val="FF0000"/>
            </a:solidFill>
            <a:round/>
            <a:headEnd type="stealth" w="lg" len="lg"/>
            <a:tailEnd type="none" w="lg" len="lg"/>
          </a:ln>
        </p:spPr>
      </p:cxnSp>
      <p:cxnSp>
        <p:nvCxnSpPr>
          <p:cNvPr id="16" name="直接箭头连接符 15"/>
          <p:cNvCxnSpPr>
            <a:cxnSpLocks noChangeShapeType="1"/>
          </p:cNvCxnSpPr>
          <p:nvPr/>
        </p:nvCxnSpPr>
        <p:spPr bwMode="auto">
          <a:xfrm>
            <a:off x="6879936" y="3189721"/>
            <a:ext cx="928688" cy="1588"/>
          </a:xfrm>
          <a:prstGeom prst="straightConnector1">
            <a:avLst/>
          </a:prstGeom>
          <a:noFill/>
          <a:ln w="28575" algn="ctr">
            <a:solidFill>
              <a:srgbClr val="0000FF"/>
            </a:solidFill>
            <a:round/>
            <a:headEnd type="none" w="lg" len="lg"/>
            <a:tailEnd type="stealth" w="lg" len="lg"/>
          </a:ln>
        </p:spPr>
      </p:cxnSp>
      <p:sp>
        <p:nvSpPr>
          <p:cNvPr id="17" name="Rectangle 12"/>
          <p:cNvSpPr>
            <a:spLocks noChangeArrowheads="1"/>
          </p:cNvSpPr>
          <p:nvPr/>
        </p:nvSpPr>
        <p:spPr bwMode="auto">
          <a:xfrm>
            <a:off x="7880061" y="2876984"/>
            <a:ext cx="2244725" cy="457200"/>
          </a:xfrm>
          <a:prstGeom prst="rect">
            <a:avLst/>
          </a:prstGeom>
          <a:noFill/>
          <a:ln w="9525">
            <a:noFill/>
            <a:miter lim="800000"/>
            <a:headEnd/>
            <a:tailEnd/>
          </a:ln>
        </p:spPr>
        <p:txBody>
          <a:bodyPr wrap="none">
            <a:spAutoFit/>
          </a:bodyPr>
          <a:lstStyle/>
          <a:p>
            <a:r>
              <a:rPr lang="en-US" altLang="zh-CN" sz="2400" b="1">
                <a:solidFill>
                  <a:srgbClr val="000000"/>
                </a:solidFill>
                <a:latin typeface="Times New Roman" pitchFamily="18" charset="0"/>
                <a:ea typeface="楷体_GB2312"/>
                <a:cs typeface="楷体_GB2312"/>
              </a:rPr>
              <a:t>(</a:t>
            </a:r>
            <a:r>
              <a:rPr lang="en-US" altLang="zh-CN" sz="2400" b="1" i="1">
                <a:solidFill>
                  <a:srgbClr val="000000"/>
                </a:solidFill>
                <a:latin typeface="Times New Roman" pitchFamily="18" charset="0"/>
                <a:ea typeface="楷体_GB2312"/>
                <a:cs typeface="楷体_GB2312"/>
              </a:rPr>
              <a:t>A−</a:t>
            </a:r>
            <a:r>
              <a:rPr lang="en-US" altLang="zh-CN" sz="2400" b="1" i="1">
                <a:solidFill>
                  <a:srgbClr val="000000"/>
                </a:solidFill>
                <a:latin typeface="Symbol" pitchFamily="18" charset="2"/>
                <a:ea typeface="楷体_GB2312"/>
                <a:cs typeface="楷体_GB2312"/>
              </a:rPr>
              <a:t>l</a:t>
            </a:r>
            <a:r>
              <a:rPr lang="en-US" altLang="zh-CN" sz="2400" b="1" i="1" baseline="-25000">
                <a:solidFill>
                  <a:srgbClr val="000000"/>
                </a:solidFill>
                <a:latin typeface="Times New Roman" pitchFamily="18" charset="0"/>
                <a:ea typeface="楷体_GB2312"/>
                <a:cs typeface="楷体_GB2312"/>
              </a:rPr>
              <a:t>i </a:t>
            </a:r>
            <a:r>
              <a:rPr lang="en-US" altLang="zh-CN" sz="2400" b="1" i="1">
                <a:solidFill>
                  <a:srgbClr val="000000"/>
                </a:solidFill>
                <a:latin typeface="Times New Roman" pitchFamily="18" charset="0"/>
                <a:ea typeface="楷体_GB2312"/>
                <a:cs typeface="楷体_GB2312"/>
              </a:rPr>
              <a:t>E</a:t>
            </a:r>
            <a:r>
              <a:rPr lang="en-US" altLang="zh-CN" sz="2400" b="1">
                <a:solidFill>
                  <a:srgbClr val="000000"/>
                </a:solidFill>
                <a:latin typeface="Times New Roman" pitchFamily="18" charset="0"/>
                <a:ea typeface="楷体_GB2312"/>
                <a:cs typeface="楷体_GB2312"/>
              </a:rPr>
              <a:t>) </a:t>
            </a:r>
            <a:r>
              <a:rPr lang="en-US" altLang="zh-CN" sz="2400" b="1" i="1">
                <a:solidFill>
                  <a:srgbClr val="000000"/>
                </a:solidFill>
                <a:latin typeface="Times New Roman" pitchFamily="18" charset="0"/>
                <a:ea typeface="楷体_GB2312"/>
                <a:cs typeface="楷体_GB2312"/>
              </a:rPr>
              <a:t>p</a:t>
            </a:r>
            <a:r>
              <a:rPr lang="en-US" altLang="zh-CN" sz="2400" b="1" i="1" baseline="-25000">
                <a:solidFill>
                  <a:srgbClr val="000000"/>
                </a:solidFill>
                <a:latin typeface="Times New Roman" pitchFamily="18" charset="0"/>
                <a:ea typeface="楷体_GB2312"/>
                <a:cs typeface="楷体_GB2312"/>
              </a:rPr>
              <a:t>i</a:t>
            </a:r>
            <a:r>
              <a:rPr lang="en-US" altLang="zh-CN" sz="2400" b="1">
                <a:solidFill>
                  <a:srgbClr val="000000"/>
                </a:solidFill>
                <a:latin typeface="Times New Roman" pitchFamily="18" charset="0"/>
                <a:ea typeface="楷体_GB2312"/>
                <a:cs typeface="楷体_GB2312"/>
              </a:rPr>
              <a:t> = 0   </a:t>
            </a:r>
          </a:p>
        </p:txBody>
      </p:sp>
      <p:sp>
        <p:nvSpPr>
          <p:cNvPr id="18" name="Line 8"/>
          <p:cNvSpPr>
            <a:spLocks noChangeShapeType="1"/>
          </p:cNvSpPr>
          <p:nvPr/>
        </p:nvSpPr>
        <p:spPr bwMode="auto">
          <a:xfrm>
            <a:off x="2995324" y="794184"/>
            <a:ext cx="0" cy="720725"/>
          </a:xfrm>
          <a:prstGeom prst="line">
            <a:avLst/>
          </a:prstGeom>
          <a:noFill/>
          <a:ln w="28575">
            <a:solidFill>
              <a:srgbClr val="0000FF"/>
            </a:solidFill>
            <a:round/>
            <a:headEnd/>
            <a:tailEnd type="stealth" w="lg" len="lg"/>
          </a:ln>
        </p:spPr>
        <p:txBody>
          <a:bodyPr/>
          <a:lstStyle/>
          <a:p>
            <a:endParaRPr lang="zh-CN" altLang="en-US"/>
          </a:p>
        </p:txBody>
      </p:sp>
      <p:sp>
        <p:nvSpPr>
          <p:cNvPr id="19" name="Line 16"/>
          <p:cNvSpPr>
            <a:spLocks noChangeShapeType="1"/>
          </p:cNvSpPr>
          <p:nvPr/>
        </p:nvSpPr>
        <p:spPr bwMode="auto">
          <a:xfrm flipV="1">
            <a:off x="3138199" y="794184"/>
            <a:ext cx="0" cy="720725"/>
          </a:xfrm>
          <a:prstGeom prst="line">
            <a:avLst/>
          </a:prstGeom>
          <a:noFill/>
          <a:ln w="28575">
            <a:solidFill>
              <a:srgbClr val="FF0000"/>
            </a:solidFill>
            <a:round/>
            <a:headEnd/>
            <a:tailEnd type="stealth" w="lg" len="lg"/>
          </a:ln>
        </p:spPr>
        <p:txBody>
          <a:bodyPr/>
          <a:lstStyle/>
          <a:p>
            <a:endParaRPr lang="zh-CN" altLang="en-US"/>
          </a:p>
        </p:txBody>
      </p:sp>
      <p:sp>
        <p:nvSpPr>
          <p:cNvPr id="20" name="Rectangle 20"/>
          <p:cNvSpPr>
            <a:spLocks noChangeArrowheads="1"/>
          </p:cNvSpPr>
          <p:nvPr/>
        </p:nvSpPr>
        <p:spPr bwMode="auto">
          <a:xfrm>
            <a:off x="2350799" y="1533959"/>
            <a:ext cx="1441450" cy="1187450"/>
          </a:xfrm>
          <a:prstGeom prst="rect">
            <a:avLst/>
          </a:prstGeom>
          <a:noFill/>
          <a:ln w="9525">
            <a:noFill/>
            <a:miter lim="800000"/>
            <a:headEnd/>
            <a:tailEnd/>
          </a:ln>
        </p:spPr>
        <p:txBody>
          <a:bodyPr wrap="none">
            <a:spAutoFit/>
          </a:bodyPr>
          <a:lstStyle/>
          <a:p>
            <a:r>
              <a:rPr lang="zh-CN" altLang="en-US" sz="2400" b="1">
                <a:solidFill>
                  <a:srgbClr val="000000"/>
                </a:solidFill>
                <a:latin typeface="Times New Roman" pitchFamily="18" charset="0"/>
                <a:ea typeface="楷体_GB2312"/>
                <a:cs typeface="楷体_GB2312"/>
              </a:rPr>
              <a:t>矩阵</a:t>
            </a:r>
            <a:r>
              <a:rPr kumimoji="1" lang="zh-CN" altLang="en-US" sz="2400" b="1">
                <a:solidFill>
                  <a:srgbClr val="000000"/>
                </a:solidFill>
                <a:latin typeface="Times New Roman" pitchFamily="18" charset="0"/>
                <a:ea typeface="楷体_GB2312"/>
                <a:cs typeface="楷体_GB2312"/>
              </a:rPr>
              <a:t> </a:t>
            </a:r>
            <a:r>
              <a:rPr kumimoji="1" lang="en-US" altLang="zh-CN" sz="2400" b="1" i="1">
                <a:solidFill>
                  <a:srgbClr val="000000"/>
                </a:solidFill>
                <a:latin typeface="Times New Roman" pitchFamily="18" charset="0"/>
                <a:ea typeface="楷体_GB2312"/>
                <a:cs typeface="楷体_GB2312"/>
              </a:rPr>
              <a:t>P </a:t>
            </a:r>
            <a:r>
              <a:rPr kumimoji="1" lang="zh-CN" altLang="en-US" sz="2400" b="1">
                <a:solidFill>
                  <a:srgbClr val="000000"/>
                </a:solidFill>
                <a:latin typeface="Times New Roman" pitchFamily="18" charset="0"/>
                <a:ea typeface="楷体_GB2312"/>
                <a:cs typeface="楷体_GB2312"/>
              </a:rPr>
              <a:t>的</a:t>
            </a:r>
          </a:p>
          <a:p>
            <a:r>
              <a:rPr kumimoji="1" lang="zh-CN" altLang="en-US" sz="2400" b="1">
                <a:solidFill>
                  <a:srgbClr val="000000"/>
                </a:solidFill>
                <a:latin typeface="Times New Roman" pitchFamily="18" charset="0"/>
                <a:ea typeface="楷体_GB2312"/>
                <a:cs typeface="楷体_GB2312"/>
              </a:rPr>
              <a:t>列向量组</a:t>
            </a:r>
          </a:p>
          <a:p>
            <a:r>
              <a:rPr kumimoji="1" lang="zh-CN" altLang="en-US" sz="2400" b="1">
                <a:solidFill>
                  <a:srgbClr val="000000"/>
                </a:solidFill>
                <a:latin typeface="Times New Roman" pitchFamily="18" charset="0"/>
                <a:ea typeface="楷体_GB2312"/>
                <a:cs typeface="楷体_GB2312"/>
              </a:rPr>
              <a:t>线性无关</a:t>
            </a:r>
            <a:endParaRPr kumimoji="1" lang="en-US" altLang="zh-CN" sz="2400" b="1">
              <a:solidFill>
                <a:srgbClr val="000000"/>
              </a:solidFill>
              <a:latin typeface="Times New Roman" pitchFamily="18" charset="0"/>
              <a:ea typeface="楷体_GB2312"/>
              <a:cs typeface="楷体_GB2312"/>
            </a:endParaRPr>
          </a:p>
        </p:txBody>
      </p:sp>
    </p:spTree>
    <p:extLst>
      <p:ext uri="{BB962C8B-B14F-4D97-AF65-F5344CB8AC3E}">
        <p14:creationId xmlns:p14="http://schemas.microsoft.com/office/powerpoint/2010/main" val="16256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par>
                          <p:cTn id="13" fill="hold">
                            <p:stCondLst>
                              <p:cond delay="500"/>
                            </p:stCondLst>
                            <p:childTnLst>
                              <p:par>
                                <p:cTn id="14" presetID="4" presetClass="entr" presetSubtype="16"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ox(in)">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500"/>
                                        <p:tgtEl>
                                          <p:spTgt spid="12"/>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up)">
                                      <p:cBhvr>
                                        <p:cTn id="30" dur="500"/>
                                        <p:tgtEl>
                                          <p:spTgt spid="5"/>
                                        </p:tgtEl>
                                      </p:cBhvr>
                                    </p:animEffect>
                                  </p:childTnLst>
                                </p:cTn>
                              </p:par>
                            </p:childTnLst>
                          </p:cTn>
                        </p:par>
                        <p:par>
                          <p:cTn id="31" fill="hold">
                            <p:stCondLst>
                              <p:cond delay="500"/>
                            </p:stCondLst>
                            <p:childTnLst>
                              <p:par>
                                <p:cTn id="32" presetID="4" presetClass="entr" presetSubtype="16" fill="hold" grpId="0"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box(in)">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18" presetClass="entr" presetSubtype="3"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strips(upRight)">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18" presetClass="entr" presetSubtype="9" fill="hold" grpId="0"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strips(upLeft)">
                                      <p:cBhvr>
                                        <p:cTn id="44" dur="5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left)">
                                      <p:cBhvr>
                                        <p:cTn id="49" dur="500"/>
                                        <p:tgtEl>
                                          <p:spTgt spid="16"/>
                                        </p:tgtEl>
                                      </p:cBhvr>
                                    </p:animEffect>
                                  </p:childTnLst>
                                </p:cTn>
                              </p:par>
                            </p:childTnLst>
                          </p:cTn>
                        </p:par>
                        <p:par>
                          <p:cTn id="50" fill="hold">
                            <p:stCondLst>
                              <p:cond delay="500"/>
                            </p:stCondLst>
                            <p:childTnLst>
                              <p:par>
                                <p:cTn id="51" presetID="4" presetClass="entr" presetSubtype="16" fill="hold" grpId="0" nodeType="after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box(in)">
                                      <p:cBhvr>
                                        <p:cTn id="53" dur="500"/>
                                        <p:tgtEl>
                                          <p:spTgt spid="1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2" fill="hold"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right)">
                                      <p:cBhvr>
                                        <p:cTn id="58" dur="5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wipe(down)">
                                      <p:cBhvr>
                                        <p:cTn id="63" dur="500"/>
                                        <p:tgtEl>
                                          <p:spTgt spid="9"/>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10"/>
                                        </p:tgtEl>
                                        <p:attrNameLst>
                                          <p:attrName>style.visibility</p:attrName>
                                        </p:attrNameLst>
                                      </p:cBhvr>
                                      <p:to>
                                        <p:strVal val="visible"/>
                                      </p:to>
                                    </p:set>
                                    <p:animEffect transition="in" filter="wipe(down)">
                                      <p:cBhvr>
                                        <p:cTn id="68" dur="500"/>
                                        <p:tgtEl>
                                          <p:spTgt spid="10"/>
                                        </p:tgtEl>
                                      </p:cBhvr>
                                    </p:animEffect>
                                  </p:childTnLst>
                                </p:cTn>
                              </p:par>
                            </p:childTnLst>
                          </p:cTn>
                        </p:par>
                        <p:par>
                          <p:cTn id="69" fill="hold">
                            <p:stCondLst>
                              <p:cond delay="500"/>
                            </p:stCondLst>
                            <p:childTnLst>
                              <p:par>
                                <p:cTn id="70" presetID="19" presetClass="entr" presetSubtype="10" repeatCount="indefinite" fill="hold" grpId="0" nodeType="afterEffect">
                                  <p:stCondLst>
                                    <p:cond delay="0"/>
                                  </p:stCondLst>
                                  <p:endCondLst>
                                    <p:cond evt="onNext" delay="0">
                                      <p:tgtEl>
                                        <p:sldTgt/>
                                      </p:tgtEl>
                                    </p:cond>
                                  </p:endCondLst>
                                  <p:childTnLst>
                                    <p:set>
                                      <p:cBhvr>
                                        <p:cTn id="71" dur="1" fill="hold">
                                          <p:stCondLst>
                                            <p:cond delay="0"/>
                                          </p:stCondLst>
                                        </p:cTn>
                                        <p:tgtEl>
                                          <p:spTgt spid="13"/>
                                        </p:tgtEl>
                                        <p:attrNameLst>
                                          <p:attrName>style.visibility</p:attrName>
                                        </p:attrNameLst>
                                      </p:cBhvr>
                                      <p:to>
                                        <p:strVal val="visible"/>
                                      </p:to>
                                    </p:set>
                                    <p:anim calcmode="lin" valueType="num">
                                      <p:cBhvr>
                                        <p:cTn id="72" dur="3000" fill="hold"/>
                                        <p:tgtEl>
                                          <p:spTgt spid="13"/>
                                        </p:tgtEl>
                                        <p:attrNameLst>
                                          <p:attrName>ppt_w</p:attrName>
                                        </p:attrNameLst>
                                      </p:cBhvr>
                                      <p:tavLst>
                                        <p:tav tm="0" fmla="#ppt_w*sin(2.5*pi*$)">
                                          <p:val>
                                            <p:fltVal val="0"/>
                                          </p:val>
                                        </p:tav>
                                        <p:tav tm="100000">
                                          <p:val>
                                            <p:fltVal val="1"/>
                                          </p:val>
                                        </p:tav>
                                      </p:tavLst>
                                    </p:anim>
                                    <p:anim calcmode="lin" valueType="num">
                                      <p:cBhvr>
                                        <p:cTn id="73" dur="3000" fill="hold"/>
                                        <p:tgtEl>
                                          <p:spTgt spid="13"/>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74" fill="hold">
                      <p:stCondLst>
                        <p:cond delay="indefinite"/>
                      </p:stCondLst>
                      <p:childTnLst>
                        <p:par>
                          <p:cTn id="75" fill="hold">
                            <p:stCondLst>
                              <p:cond delay="0"/>
                            </p:stCondLst>
                            <p:childTnLst>
                              <p:par>
                                <p:cTn id="76" presetID="20" presetClass="entr" presetSubtype="0" fill="hold" grpId="0" nodeType="clickEffect">
                                  <p:stCondLst>
                                    <p:cond delay="0"/>
                                  </p:stCondLst>
                                  <p:childTnLst>
                                    <p:set>
                                      <p:cBhvr>
                                        <p:cTn id="77" dur="1" fill="hold">
                                          <p:stCondLst>
                                            <p:cond delay="0"/>
                                          </p:stCondLst>
                                        </p:cTn>
                                        <p:tgtEl>
                                          <p:spTgt spid="14"/>
                                        </p:tgtEl>
                                        <p:attrNameLst>
                                          <p:attrName>style.visibility</p:attrName>
                                        </p:attrNameLst>
                                      </p:cBhvr>
                                      <p:to>
                                        <p:strVal val="visible"/>
                                      </p:to>
                                    </p:set>
                                    <p:animEffect transition="in" filter="wedge">
                                      <p:cBhvr>
                                        <p:cTn id="78" dur="1000"/>
                                        <p:tgtEl>
                                          <p:spTgt spid="14"/>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grpId="0" nodeType="clickEffect">
                                  <p:stCondLst>
                                    <p:cond delay="0"/>
                                  </p:stCondLst>
                                  <p:childTnLst>
                                    <p:set>
                                      <p:cBhvr>
                                        <p:cTn id="82" dur="1" fill="hold">
                                          <p:stCondLst>
                                            <p:cond delay="0"/>
                                          </p:stCondLst>
                                        </p:cTn>
                                        <p:tgtEl>
                                          <p:spTgt spid="18"/>
                                        </p:tgtEl>
                                        <p:attrNameLst>
                                          <p:attrName>style.visibility</p:attrName>
                                        </p:attrNameLst>
                                      </p:cBhvr>
                                      <p:to>
                                        <p:strVal val="visible"/>
                                      </p:to>
                                    </p:set>
                                    <p:animEffect transition="in" filter="wipe(up)">
                                      <p:cBhvr>
                                        <p:cTn id="83" dur="500"/>
                                        <p:tgtEl>
                                          <p:spTgt spid="18"/>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19"/>
                                        </p:tgtEl>
                                        <p:attrNameLst>
                                          <p:attrName>style.visibility</p:attrName>
                                        </p:attrNameLst>
                                      </p:cBhvr>
                                      <p:to>
                                        <p:strVal val="visible"/>
                                      </p:to>
                                    </p:set>
                                    <p:animEffect transition="in" filter="wipe(down)">
                                      <p:cBhvr>
                                        <p:cTn id="86" dur="500"/>
                                        <p:tgtEl>
                                          <p:spTgt spid="19"/>
                                        </p:tgtEl>
                                      </p:cBhvr>
                                    </p:animEffect>
                                  </p:childTnLst>
                                </p:cTn>
                              </p:par>
                            </p:childTnLst>
                          </p:cTn>
                        </p:par>
                        <p:par>
                          <p:cTn id="87" fill="hold">
                            <p:stCondLst>
                              <p:cond delay="500"/>
                            </p:stCondLst>
                            <p:childTnLst>
                              <p:par>
                                <p:cTn id="88" presetID="4" presetClass="entr" presetSubtype="16" fill="hold" grpId="0" nodeType="afterEffect">
                                  <p:stCondLst>
                                    <p:cond delay="0"/>
                                  </p:stCondLst>
                                  <p:childTnLst>
                                    <p:set>
                                      <p:cBhvr>
                                        <p:cTn id="89" dur="1" fill="hold">
                                          <p:stCondLst>
                                            <p:cond delay="0"/>
                                          </p:stCondLst>
                                        </p:cTn>
                                        <p:tgtEl>
                                          <p:spTgt spid="20"/>
                                        </p:tgtEl>
                                        <p:attrNameLst>
                                          <p:attrName>style.visibility</p:attrName>
                                        </p:attrNameLst>
                                      </p:cBhvr>
                                      <p:to>
                                        <p:strVal val="visible"/>
                                      </p:to>
                                    </p:set>
                                    <p:animEffect transition="in" filter="box(in)">
                                      <p:cBhvr>
                                        <p:cTn id="9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5" grpId="0" animBg="1"/>
      <p:bldP spid="6" grpId="0"/>
      <p:bldP spid="8" grpId="0" animBg="1"/>
      <p:bldP spid="9" grpId="0" animBg="1"/>
      <p:bldP spid="10" grpId="0" animBg="1"/>
      <p:bldP spid="12" grpId="0"/>
      <p:bldP spid="13" grpId="0"/>
      <p:bldP spid="14" grpId="0" animBg="1"/>
      <p:bldP spid="17" grpId="0"/>
      <p:bldP spid="18" grpId="0" animBg="1"/>
      <p:bldP spid="19" grpId="0" animBg="1"/>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p:sp>
        <p:nvSpPr>
          <p:cNvPr id="2" name="Rectangle 4"/>
          <p:cNvSpPr>
            <a:spLocks noChangeArrowheads="1"/>
          </p:cNvSpPr>
          <p:nvPr/>
        </p:nvSpPr>
        <p:spPr bwMode="auto">
          <a:xfrm>
            <a:off x="1983509" y="247650"/>
            <a:ext cx="391004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0" lang="zh-CN" altLang="en-US" sz="1600" b="1" dirty="0">
                <a:solidFill>
                  <a:srgbClr val="FF0000"/>
                </a:solidFill>
                <a:latin typeface="黑体" panose="02010609060101010101" pitchFamily="49" charset="-122"/>
                <a:ea typeface="黑体" panose="02010609060101010101" pitchFamily="49" charset="-122"/>
              </a:rPr>
              <a:t>第四章 矩阵的特征值、特征向量和相似 </a:t>
            </a:r>
            <a:endParaRPr kumimoji="0" lang="zh-CN" altLang="en-US" sz="1600" b="1" dirty="0">
              <a:solidFill>
                <a:srgbClr val="FF0000"/>
              </a:solidFill>
              <a:latin typeface="Times New Roman" panose="02020603050405020304" pitchFamily="18" charset="0"/>
              <a:ea typeface="黑体" panose="02010609060101010101" pitchFamily="49" charset="-122"/>
            </a:endParaRPr>
          </a:p>
        </p:txBody>
      </p:sp>
      <p:sp>
        <p:nvSpPr>
          <p:cNvPr id="3" name="Rectangle 5"/>
          <p:cNvSpPr>
            <a:spLocks noChangeArrowheads="1"/>
          </p:cNvSpPr>
          <p:nvPr/>
        </p:nvSpPr>
        <p:spPr bwMode="auto">
          <a:xfrm>
            <a:off x="7479434" y="236538"/>
            <a:ext cx="2587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0" lang="en-US" altLang="zh-CN" sz="1600" b="1" dirty="0">
                <a:solidFill>
                  <a:srgbClr val="0000CC"/>
                </a:solidFill>
                <a:latin typeface="Times New Roman" panose="02020603050405020304" pitchFamily="18" charset="0"/>
                <a:ea typeface="黑体" panose="02010609060101010101" pitchFamily="49" charset="-122"/>
                <a:cs typeface="Arial" panose="020B0604020202020204" pitchFamily="34" charset="0"/>
              </a:rPr>
              <a:t>§4.3 </a:t>
            </a:r>
            <a:r>
              <a:rPr kumimoji="0" lang="zh-CN" altLang="en-US" sz="1600" b="1" dirty="0">
                <a:solidFill>
                  <a:srgbClr val="0000CC"/>
                </a:solidFill>
                <a:latin typeface="Times New Roman" panose="02020603050405020304" pitchFamily="18" charset="0"/>
                <a:ea typeface="黑体" panose="02010609060101010101" pitchFamily="49" charset="-122"/>
                <a:cs typeface="Arial" panose="020B0604020202020204" pitchFamily="34" charset="0"/>
              </a:rPr>
              <a:t>矩阵的相似和对角化 </a:t>
            </a:r>
          </a:p>
        </p:txBody>
      </p:sp>
      <p:sp>
        <p:nvSpPr>
          <p:cNvPr id="4" name="Line 6"/>
          <p:cNvSpPr>
            <a:spLocks noChangeShapeType="1"/>
          </p:cNvSpPr>
          <p:nvPr/>
        </p:nvSpPr>
        <p:spPr bwMode="auto">
          <a:xfrm>
            <a:off x="2059709" y="596900"/>
            <a:ext cx="8001000" cy="0"/>
          </a:xfrm>
          <a:prstGeom prst="line">
            <a:avLst/>
          </a:prstGeom>
          <a:noFill/>
          <a:ln w="1905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p>
            <a:pPr eaLnBrk="1" hangingPunct="1">
              <a:defRPr/>
            </a:pPr>
            <a:endParaRPr lang="zh-CN" altLang="en-US">
              <a:effectLst>
                <a:outerShdw blurRad="38100" dist="38100" dir="2700000" algn="tl">
                  <a:srgbClr val="000000">
                    <a:alpha val="43137"/>
                  </a:srgbClr>
                </a:outerShdw>
              </a:effectLst>
            </a:endParaRPr>
          </a:p>
        </p:txBody>
      </p:sp>
      <p:sp>
        <p:nvSpPr>
          <p:cNvPr id="5" name="Text Box 7"/>
          <p:cNvSpPr txBox="1">
            <a:spLocks noChangeArrowheads="1"/>
          </p:cNvSpPr>
          <p:nvPr/>
        </p:nvSpPr>
        <p:spPr bwMode="auto">
          <a:xfrm>
            <a:off x="2161309" y="723900"/>
            <a:ext cx="7772400" cy="206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dirty="0">
                <a:effectLst>
                  <a:outerShdw blurRad="38100" dist="38100" dir="2700000" algn="tl">
                    <a:srgbClr val="FFFFFF"/>
                  </a:outerShdw>
                </a:effectLst>
                <a:latin typeface="楷体_GB2312" pitchFamily="49" charset="-122"/>
                <a:ea typeface="楷体_GB2312" pitchFamily="49" charset="-122"/>
              </a:rPr>
              <a:t>    </a:t>
            </a:r>
            <a:r>
              <a:rPr lang="zh-CN" altLang="en-US" b="1" dirty="0">
                <a:effectLst>
                  <a:outerShdw blurRad="38100" dist="38100" dir="2700000" algn="tl">
                    <a:srgbClr val="FFFFFF"/>
                  </a:outerShdw>
                </a:effectLst>
                <a:latin typeface="楷体_GB2312" pitchFamily="49" charset="-122"/>
                <a:ea typeface="楷体_GB2312" pitchFamily="49" charset="-122"/>
              </a:rPr>
              <a:t>由定理</a:t>
            </a:r>
            <a:r>
              <a:rPr lang="en-US" altLang="zh-CN" b="1" dirty="0">
                <a:solidFill>
                  <a:srgbClr val="0000CC"/>
                </a:solidFill>
                <a:effectLst>
                  <a:outerShdw blurRad="38100" dist="38100" dir="2700000" algn="tl">
                    <a:srgbClr val="000000"/>
                  </a:outerShdw>
                </a:effectLst>
                <a:ea typeface="楷体_GB2312" pitchFamily="49" charset="-122"/>
              </a:rPr>
              <a:t>4.2.1</a:t>
            </a:r>
            <a:r>
              <a:rPr lang="zh-CN" altLang="en-US" b="1" dirty="0">
                <a:effectLst>
                  <a:outerShdw blurRad="38100" dist="38100" dir="2700000" algn="tl">
                    <a:srgbClr val="FFFFFF"/>
                  </a:outerShdw>
                </a:effectLst>
                <a:latin typeface="楷体_GB2312" pitchFamily="49" charset="-122"/>
                <a:ea typeface="楷体_GB2312" pitchFamily="49" charset="-122"/>
              </a:rPr>
              <a:t>的证明过程可知，当</a:t>
            </a:r>
            <a:r>
              <a:rPr lang="en-US" altLang="zh-CN" b="1" i="1" dirty="0">
                <a:solidFill>
                  <a:srgbClr val="FF0000"/>
                </a:solidFill>
                <a:effectLst>
                  <a:outerShdw blurRad="38100" dist="38100" dir="2700000" algn="tl">
                    <a:srgbClr val="000000"/>
                  </a:outerShdw>
                </a:effectLst>
                <a:ea typeface="楷体_GB2312" pitchFamily="49" charset="-122"/>
              </a:rPr>
              <a:t>P</a:t>
            </a:r>
            <a:r>
              <a:rPr lang="en-US" altLang="zh-CN" b="1" i="1" baseline="30000" dirty="0">
                <a:solidFill>
                  <a:srgbClr val="FF0000"/>
                </a:solidFill>
                <a:effectLst>
                  <a:outerShdw blurRad="38100" dist="38100" dir="2700000" algn="tl">
                    <a:srgbClr val="000000"/>
                  </a:outerShdw>
                </a:effectLst>
                <a:ea typeface="楷体_GB2312" pitchFamily="49" charset="-122"/>
              </a:rPr>
              <a:t>-1</a:t>
            </a:r>
            <a:r>
              <a:rPr lang="en-US" altLang="zh-CN" b="1" i="1" dirty="0">
                <a:solidFill>
                  <a:srgbClr val="FF0000"/>
                </a:solidFill>
                <a:effectLst>
                  <a:outerShdw blurRad="38100" dist="38100" dir="2700000" algn="tl">
                    <a:srgbClr val="000000"/>
                  </a:outerShdw>
                </a:effectLst>
                <a:ea typeface="楷体_GB2312" pitchFamily="49" charset="-122"/>
              </a:rPr>
              <a:t>AP</a:t>
            </a:r>
            <a:r>
              <a:rPr lang="zh-CN" altLang="en-US" b="1" dirty="0">
                <a:effectLst>
                  <a:outerShdw blurRad="38100" dist="38100" dir="2700000" algn="tl">
                    <a:srgbClr val="FFFFFF"/>
                  </a:outerShdw>
                </a:effectLst>
                <a:latin typeface="楷体_GB2312" pitchFamily="49" charset="-122"/>
                <a:ea typeface="楷体_GB2312" pitchFamily="49" charset="-122"/>
              </a:rPr>
              <a:t>是对角形矩阵时，对角形矩阵对角线上</a:t>
            </a:r>
            <a:r>
              <a:rPr lang="en-US" altLang="zh-CN" b="1" i="1" dirty="0">
                <a:effectLst>
                  <a:outerShdw blurRad="38100" dist="38100" dir="2700000" algn="tl">
                    <a:srgbClr val="FFFFFF"/>
                  </a:outerShdw>
                </a:effectLst>
                <a:ea typeface="楷体_GB2312" pitchFamily="49" charset="-122"/>
              </a:rPr>
              <a:t>n</a:t>
            </a:r>
            <a:r>
              <a:rPr lang="zh-CN" altLang="en-US" b="1" dirty="0">
                <a:effectLst>
                  <a:outerShdw blurRad="38100" dist="38100" dir="2700000" algn="tl">
                    <a:srgbClr val="FFFFFF"/>
                  </a:outerShdw>
                </a:effectLst>
                <a:latin typeface="楷体_GB2312" pitchFamily="49" charset="-122"/>
                <a:ea typeface="楷体_GB2312" pitchFamily="49" charset="-122"/>
              </a:rPr>
              <a:t>个元素即为</a:t>
            </a:r>
            <a:r>
              <a:rPr lang="en-US" altLang="zh-CN" b="1" i="1" dirty="0">
                <a:solidFill>
                  <a:srgbClr val="FF0000"/>
                </a:solidFill>
                <a:effectLst>
                  <a:outerShdw blurRad="38100" dist="38100" dir="2700000" algn="tl">
                    <a:srgbClr val="000000"/>
                  </a:outerShdw>
                </a:effectLst>
                <a:ea typeface="楷体_GB2312" pitchFamily="49" charset="-122"/>
              </a:rPr>
              <a:t>A</a:t>
            </a:r>
            <a:r>
              <a:rPr lang="zh-CN" altLang="en-US" b="1" dirty="0">
                <a:effectLst>
                  <a:outerShdw blurRad="38100" dist="38100" dir="2700000" algn="tl">
                    <a:srgbClr val="FFFFFF"/>
                  </a:outerShdw>
                </a:effectLst>
                <a:latin typeface="楷体_GB2312" pitchFamily="49" charset="-122"/>
                <a:ea typeface="楷体_GB2312" pitchFamily="49" charset="-122"/>
              </a:rPr>
              <a:t>的</a:t>
            </a:r>
            <a:r>
              <a:rPr lang="en-US" altLang="zh-CN" b="1" dirty="0">
                <a:effectLst>
                  <a:outerShdw blurRad="38100" dist="38100" dir="2700000" algn="tl">
                    <a:srgbClr val="FFFFFF"/>
                  </a:outerShdw>
                </a:effectLst>
                <a:ea typeface="楷体_GB2312" pitchFamily="49" charset="-122"/>
              </a:rPr>
              <a:t>n</a:t>
            </a:r>
            <a:r>
              <a:rPr lang="zh-CN" altLang="en-US" b="1" dirty="0">
                <a:effectLst>
                  <a:outerShdw blurRad="38100" dist="38100" dir="2700000" algn="tl">
                    <a:srgbClr val="FFFFFF"/>
                  </a:outerShdw>
                </a:effectLst>
                <a:latin typeface="楷体_GB2312" pitchFamily="49" charset="-122"/>
                <a:ea typeface="楷体_GB2312" pitchFamily="49" charset="-122"/>
              </a:rPr>
              <a:t>个特征值，而可逆矩阵</a:t>
            </a:r>
            <a:r>
              <a:rPr lang="en-US" altLang="zh-CN" b="1" i="1" dirty="0">
                <a:solidFill>
                  <a:srgbClr val="0000CC"/>
                </a:solidFill>
                <a:effectLst>
                  <a:outerShdw blurRad="38100" dist="38100" dir="2700000" algn="tl">
                    <a:srgbClr val="000000"/>
                  </a:outerShdw>
                </a:effectLst>
                <a:ea typeface="楷体_GB2312" pitchFamily="49" charset="-122"/>
              </a:rPr>
              <a:t>P</a:t>
            </a:r>
            <a:r>
              <a:rPr lang="zh-CN" altLang="en-US" b="1" dirty="0">
                <a:effectLst>
                  <a:outerShdw blurRad="38100" dist="38100" dir="2700000" algn="tl">
                    <a:srgbClr val="FFFFFF"/>
                  </a:outerShdw>
                </a:effectLst>
                <a:latin typeface="楷体_GB2312" pitchFamily="49" charset="-122"/>
                <a:ea typeface="楷体_GB2312" pitchFamily="49" charset="-122"/>
              </a:rPr>
              <a:t>的</a:t>
            </a:r>
            <a:r>
              <a:rPr lang="en-US" altLang="zh-CN" b="1" i="1" dirty="0">
                <a:effectLst>
                  <a:outerShdw blurRad="38100" dist="38100" dir="2700000" algn="tl">
                    <a:srgbClr val="FFFFFF"/>
                  </a:outerShdw>
                </a:effectLst>
                <a:ea typeface="楷体_GB2312" pitchFamily="49" charset="-122"/>
              </a:rPr>
              <a:t>n</a:t>
            </a:r>
            <a:r>
              <a:rPr lang="zh-CN" altLang="en-US" b="1" dirty="0">
                <a:effectLst>
                  <a:outerShdw blurRad="38100" dist="38100" dir="2700000" algn="tl">
                    <a:srgbClr val="FFFFFF"/>
                  </a:outerShdw>
                </a:effectLst>
                <a:latin typeface="楷体_GB2312" pitchFamily="49" charset="-122"/>
                <a:ea typeface="楷体_GB2312" pitchFamily="49" charset="-122"/>
              </a:rPr>
              <a:t>个列向量</a:t>
            </a:r>
            <a:r>
              <a:rPr lang="en-US" altLang="zh-CN" b="1" i="1" dirty="0">
                <a:solidFill>
                  <a:srgbClr val="0000CC"/>
                </a:solidFill>
                <a:effectLst>
                  <a:outerShdw blurRad="38100" dist="38100" dir="2700000" algn="tl">
                    <a:srgbClr val="000000"/>
                  </a:outerShdw>
                </a:effectLst>
                <a:ea typeface="楷体_GB2312" pitchFamily="49" charset="-122"/>
              </a:rPr>
              <a:t>p</a:t>
            </a:r>
            <a:r>
              <a:rPr lang="en-US" altLang="zh-CN" b="1" i="1" baseline="-25000" dirty="0">
                <a:solidFill>
                  <a:srgbClr val="0000CC"/>
                </a:solidFill>
                <a:effectLst>
                  <a:outerShdw blurRad="38100" dist="38100" dir="2700000" algn="tl">
                    <a:srgbClr val="000000"/>
                  </a:outerShdw>
                </a:effectLst>
                <a:ea typeface="楷体_GB2312" pitchFamily="49" charset="-122"/>
              </a:rPr>
              <a:t>1</a:t>
            </a:r>
            <a:r>
              <a:rPr lang="en-US" altLang="zh-CN" b="1" i="1" dirty="0">
                <a:solidFill>
                  <a:srgbClr val="0000CC"/>
                </a:solidFill>
                <a:effectLst>
                  <a:outerShdw blurRad="38100" dist="38100" dir="2700000" algn="tl">
                    <a:srgbClr val="000000"/>
                  </a:outerShdw>
                </a:effectLst>
                <a:ea typeface="楷体_GB2312" pitchFamily="49" charset="-122"/>
              </a:rPr>
              <a:t>,p</a:t>
            </a:r>
            <a:r>
              <a:rPr lang="en-US" altLang="zh-CN" b="1" i="1" baseline="-25000" dirty="0">
                <a:solidFill>
                  <a:srgbClr val="0000CC"/>
                </a:solidFill>
                <a:effectLst>
                  <a:outerShdw blurRad="38100" dist="38100" dir="2700000" algn="tl">
                    <a:srgbClr val="000000"/>
                  </a:outerShdw>
                </a:effectLst>
                <a:ea typeface="楷体_GB2312" pitchFamily="49" charset="-122"/>
              </a:rPr>
              <a:t>2</a:t>
            </a:r>
            <a:r>
              <a:rPr lang="en-US" altLang="zh-CN" b="1" i="1" dirty="0">
                <a:solidFill>
                  <a:srgbClr val="0000CC"/>
                </a:solidFill>
                <a:effectLst>
                  <a:outerShdw blurRad="38100" dist="38100" dir="2700000" algn="tl">
                    <a:srgbClr val="000000"/>
                  </a:outerShdw>
                </a:effectLst>
                <a:ea typeface="楷体_GB2312" pitchFamily="49" charset="-122"/>
              </a:rPr>
              <a:t>,…,</a:t>
            </a:r>
            <a:r>
              <a:rPr lang="en-US" altLang="zh-CN" b="1" i="1" dirty="0" err="1">
                <a:solidFill>
                  <a:srgbClr val="0000CC"/>
                </a:solidFill>
                <a:effectLst>
                  <a:outerShdw blurRad="38100" dist="38100" dir="2700000" algn="tl">
                    <a:srgbClr val="000000"/>
                  </a:outerShdw>
                </a:effectLst>
                <a:ea typeface="楷体_GB2312" pitchFamily="49" charset="-122"/>
              </a:rPr>
              <a:t>p</a:t>
            </a:r>
            <a:r>
              <a:rPr lang="en-US" altLang="zh-CN" b="1" i="1" baseline="-25000" dirty="0" err="1">
                <a:solidFill>
                  <a:srgbClr val="0000CC"/>
                </a:solidFill>
                <a:effectLst>
                  <a:outerShdw blurRad="38100" dist="38100" dir="2700000" algn="tl">
                    <a:srgbClr val="000000"/>
                  </a:outerShdw>
                </a:effectLst>
                <a:ea typeface="楷体_GB2312" pitchFamily="49" charset="-122"/>
              </a:rPr>
              <a:t>n</a:t>
            </a:r>
            <a:r>
              <a:rPr lang="zh-CN" altLang="en-US" b="1" dirty="0">
                <a:effectLst>
                  <a:outerShdw blurRad="38100" dist="38100" dir="2700000" algn="tl">
                    <a:srgbClr val="FFFFFF"/>
                  </a:outerShdw>
                </a:effectLst>
                <a:latin typeface="楷体_GB2312" pitchFamily="49" charset="-122"/>
                <a:ea typeface="楷体_GB2312" pitchFamily="49" charset="-122"/>
              </a:rPr>
              <a:t>则是分别对应于特征值</a:t>
            </a:r>
          </a:p>
        </p:txBody>
      </p:sp>
      <p:grpSp>
        <p:nvGrpSpPr>
          <p:cNvPr id="6" name="Group 10"/>
          <p:cNvGrpSpPr>
            <a:grpSpLocks/>
          </p:cNvGrpSpPr>
          <p:nvPr/>
        </p:nvGrpSpPr>
        <p:grpSpPr bwMode="auto">
          <a:xfrm>
            <a:off x="2358159" y="2705100"/>
            <a:ext cx="6292850" cy="579438"/>
            <a:chOff x="668" y="1888"/>
            <a:chExt cx="3964" cy="365"/>
          </a:xfrm>
        </p:grpSpPr>
        <p:graphicFrame>
          <p:nvGraphicFramePr>
            <p:cNvPr id="7" name="Object 8"/>
            <p:cNvGraphicFramePr>
              <a:graphicFrameLocks noChangeAspect="1"/>
            </p:cNvGraphicFramePr>
            <p:nvPr/>
          </p:nvGraphicFramePr>
          <p:xfrm>
            <a:off x="668" y="1944"/>
            <a:ext cx="1144" cy="300"/>
          </p:xfrm>
          <a:graphic>
            <a:graphicData uri="http://schemas.openxmlformats.org/presentationml/2006/ole">
              <mc:AlternateContent xmlns:mc="http://schemas.openxmlformats.org/markup-compatibility/2006">
                <mc:Choice xmlns:v="urn:schemas-microsoft-com:vml" Requires="v">
                  <p:oleObj name="Equation" r:id="rId3" imgW="1257300" imgH="330200" progId="Equation.DSMT4">
                    <p:embed/>
                  </p:oleObj>
                </mc:Choice>
                <mc:Fallback>
                  <p:oleObj name="Equation" r:id="rId3" imgW="1257300" imgH="330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 y="1944"/>
                          <a:ext cx="1144"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9"/>
            <p:cNvSpPr txBox="1">
              <a:spLocks noChangeArrowheads="1"/>
            </p:cNvSpPr>
            <p:nvPr/>
          </p:nvSpPr>
          <p:spPr bwMode="auto">
            <a:xfrm>
              <a:off x="1840" y="1888"/>
              <a:ext cx="279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b="1" dirty="0">
                  <a:effectLst>
                    <a:outerShdw blurRad="38100" dist="38100" dir="2700000" algn="tl">
                      <a:srgbClr val="FFFFFF"/>
                    </a:outerShdw>
                  </a:effectLst>
                  <a:latin typeface="楷体_GB2312" pitchFamily="49" charset="-122"/>
                  <a:ea typeface="楷体_GB2312" pitchFamily="49" charset="-122"/>
                </a:rPr>
                <a:t>的线性无关的特征向量</a:t>
              </a:r>
              <a:r>
                <a:rPr lang="en-US" altLang="zh-CN" b="1" dirty="0">
                  <a:effectLst>
                    <a:outerShdw blurRad="38100" dist="38100" dir="2700000" algn="tl">
                      <a:srgbClr val="FFFFFF"/>
                    </a:outerShdw>
                  </a:effectLst>
                  <a:latin typeface="楷体_GB2312" pitchFamily="49" charset="-122"/>
                  <a:ea typeface="楷体_GB2312" pitchFamily="49" charset="-122"/>
                </a:rPr>
                <a:t>.</a:t>
              </a:r>
            </a:p>
          </p:txBody>
        </p:sp>
      </p:grpSp>
      <p:sp>
        <p:nvSpPr>
          <p:cNvPr id="9" name="Text Box 11"/>
          <p:cNvSpPr txBox="1">
            <a:spLocks noChangeArrowheads="1"/>
          </p:cNvSpPr>
          <p:nvPr/>
        </p:nvSpPr>
        <p:spPr bwMode="auto">
          <a:xfrm>
            <a:off x="2037484" y="3490913"/>
            <a:ext cx="795655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sz="2800" b="1" dirty="0">
                <a:effectLst>
                  <a:outerShdw blurRad="38100" dist="38100" dir="2700000" algn="tl">
                    <a:srgbClr val="FFFFFF"/>
                  </a:outerShdw>
                </a:effectLst>
                <a:latin typeface="楷体_GB2312" pitchFamily="49" charset="-122"/>
                <a:ea typeface="楷体_GB2312" pitchFamily="49" charset="-122"/>
              </a:rPr>
              <a:t>    </a:t>
            </a:r>
            <a:r>
              <a:rPr lang="zh-CN" altLang="en-US" sz="2800" b="1" dirty="0">
                <a:effectLst>
                  <a:outerShdw blurRad="38100" dist="38100" dir="2700000" algn="tl">
                    <a:srgbClr val="FFFFFF"/>
                  </a:outerShdw>
                </a:effectLst>
                <a:latin typeface="楷体_GB2312" pitchFamily="49" charset="-122"/>
                <a:ea typeface="楷体_GB2312" pitchFamily="49" charset="-122"/>
              </a:rPr>
              <a:t>由定理可知，一个矩阵能否相似于对角形矩阵就归结为</a:t>
            </a:r>
            <a:r>
              <a:rPr lang="en-US" altLang="zh-CN" sz="2800" b="1" dirty="0">
                <a:effectLst>
                  <a:outerShdw blurRad="38100" dist="38100" dir="2700000" algn="tl">
                    <a:srgbClr val="FFFFFF"/>
                  </a:outerShdw>
                </a:effectLst>
                <a:ea typeface="楷体_GB2312" pitchFamily="49" charset="-122"/>
              </a:rPr>
              <a:t>n</a:t>
            </a:r>
            <a:r>
              <a:rPr lang="zh-CN" altLang="en-US" sz="2800" b="1" dirty="0">
                <a:effectLst>
                  <a:outerShdw blurRad="38100" dist="38100" dir="2700000" algn="tl">
                    <a:srgbClr val="FFFFFF"/>
                  </a:outerShdw>
                </a:effectLst>
                <a:latin typeface="楷体_GB2312" pitchFamily="49" charset="-122"/>
                <a:ea typeface="楷体_GB2312" pitchFamily="49" charset="-122"/>
              </a:rPr>
              <a:t>阶矩阵</a:t>
            </a:r>
            <a:r>
              <a:rPr lang="en-US" altLang="zh-CN" sz="2800" b="1" i="1" dirty="0">
                <a:effectLst>
                  <a:outerShdw blurRad="38100" dist="38100" dir="2700000" algn="tl">
                    <a:srgbClr val="FFFFFF"/>
                  </a:outerShdw>
                </a:effectLst>
                <a:ea typeface="楷体_GB2312" pitchFamily="49" charset="-122"/>
              </a:rPr>
              <a:t>A</a:t>
            </a:r>
            <a:r>
              <a:rPr lang="zh-CN" altLang="en-US" sz="2800" b="1" dirty="0">
                <a:effectLst>
                  <a:outerShdw blurRad="38100" dist="38100" dir="2700000" algn="tl">
                    <a:srgbClr val="FFFFFF"/>
                  </a:outerShdw>
                </a:effectLst>
                <a:latin typeface="楷体_GB2312" pitchFamily="49" charset="-122"/>
                <a:ea typeface="楷体_GB2312" pitchFamily="49" charset="-122"/>
              </a:rPr>
              <a:t>是否具有</a:t>
            </a:r>
            <a:r>
              <a:rPr lang="en-US" altLang="zh-CN" sz="2800" b="1" dirty="0">
                <a:effectLst>
                  <a:outerShdw blurRad="38100" dist="38100" dir="2700000" algn="tl">
                    <a:srgbClr val="FFFFFF"/>
                  </a:outerShdw>
                </a:effectLst>
                <a:ea typeface="楷体_GB2312" pitchFamily="49" charset="-122"/>
              </a:rPr>
              <a:t>n</a:t>
            </a:r>
            <a:r>
              <a:rPr lang="zh-CN" altLang="en-US" sz="2800" b="1" dirty="0">
                <a:effectLst>
                  <a:outerShdw blurRad="38100" dist="38100" dir="2700000" algn="tl">
                    <a:srgbClr val="FFFFFF"/>
                  </a:outerShdw>
                </a:effectLst>
                <a:latin typeface="楷体_GB2312" pitchFamily="49" charset="-122"/>
                <a:ea typeface="楷体_GB2312" pitchFamily="49" charset="-122"/>
              </a:rPr>
              <a:t>个线性无关的特征向量的问题</a:t>
            </a:r>
            <a:r>
              <a:rPr lang="en-US" altLang="zh-CN" sz="2800" b="1" dirty="0">
                <a:effectLst>
                  <a:outerShdw blurRad="38100" dist="38100" dir="2700000" algn="tl">
                    <a:srgbClr val="FFFFFF"/>
                  </a:outerShdw>
                </a:effectLst>
                <a:latin typeface="楷体_GB2312" pitchFamily="49" charset="-122"/>
                <a:ea typeface="楷体_GB2312" pitchFamily="49" charset="-122"/>
              </a:rPr>
              <a:t>.</a:t>
            </a:r>
            <a:r>
              <a:rPr lang="zh-CN" altLang="en-US" sz="2800" b="1" dirty="0">
                <a:effectLst>
                  <a:outerShdw blurRad="38100" dist="38100" dir="2700000" algn="tl">
                    <a:srgbClr val="FFFFFF"/>
                  </a:outerShdw>
                </a:effectLst>
                <a:latin typeface="楷体_GB2312" pitchFamily="49" charset="-122"/>
                <a:ea typeface="楷体_GB2312" pitchFamily="49" charset="-122"/>
              </a:rPr>
              <a:t>而线性方程组</a:t>
            </a:r>
            <a:r>
              <a:rPr lang="en-US" altLang="zh-CN" sz="2800" b="1" dirty="0">
                <a:effectLst>
                  <a:outerShdw blurRad="38100" dist="38100" dir="2700000" algn="tl">
                    <a:srgbClr val="FFFFFF"/>
                  </a:outerShdw>
                </a:effectLst>
                <a:ea typeface="楷体_GB2312" pitchFamily="49" charset="-122"/>
              </a:rPr>
              <a:t>(</a:t>
            </a:r>
            <a:r>
              <a:rPr kumimoji="0" lang="en-US" altLang="zh-CN" b="1" i="1" dirty="0">
                <a:solidFill>
                  <a:srgbClr val="FF0000"/>
                </a:solidFill>
                <a:effectLst>
                  <a:outerShdw blurRad="38100" dist="38100" dir="2700000" algn="tl">
                    <a:srgbClr val="000000"/>
                  </a:outerShdw>
                </a:effectLst>
                <a:sym typeface="Symbol" pitchFamily="18" charset="2"/>
              </a:rPr>
              <a:t></a:t>
            </a:r>
            <a:r>
              <a:rPr kumimoji="0" lang="en-US" altLang="zh-CN" b="1" i="1" baseline="-25000" dirty="0" err="1">
                <a:solidFill>
                  <a:srgbClr val="FF0000"/>
                </a:solidFill>
                <a:effectLst>
                  <a:outerShdw blurRad="38100" dist="38100" dir="2700000" algn="tl">
                    <a:srgbClr val="000000"/>
                  </a:outerShdw>
                </a:effectLst>
              </a:rPr>
              <a:t>i</a:t>
            </a:r>
            <a:r>
              <a:rPr kumimoji="0" lang="en-US" altLang="zh-CN" b="1" i="1" baseline="-25000" dirty="0">
                <a:solidFill>
                  <a:srgbClr val="FF0000"/>
                </a:solidFill>
                <a:effectLst>
                  <a:outerShdw blurRad="38100" dist="38100" dir="2700000" algn="tl">
                    <a:srgbClr val="000000"/>
                  </a:outerShdw>
                </a:effectLst>
              </a:rPr>
              <a:t> </a:t>
            </a:r>
            <a:r>
              <a:rPr lang="en-US" altLang="zh-CN" sz="2800" b="1" i="1" dirty="0">
                <a:effectLst>
                  <a:outerShdw blurRad="38100" dist="38100" dir="2700000" algn="tl">
                    <a:srgbClr val="FFFFFF"/>
                  </a:outerShdw>
                </a:effectLst>
                <a:ea typeface="楷体_GB2312" pitchFamily="49" charset="-122"/>
              </a:rPr>
              <a:t>I-A</a:t>
            </a:r>
            <a:r>
              <a:rPr lang="en-US" altLang="zh-CN" sz="2800" b="1" dirty="0">
                <a:effectLst>
                  <a:outerShdw blurRad="38100" dist="38100" dir="2700000" algn="tl">
                    <a:srgbClr val="FFFFFF"/>
                  </a:outerShdw>
                </a:effectLst>
                <a:ea typeface="楷体_GB2312" pitchFamily="49" charset="-122"/>
              </a:rPr>
              <a:t>)</a:t>
            </a:r>
            <a:r>
              <a:rPr lang="en-US" altLang="zh-CN" sz="2800" b="1" i="1" dirty="0">
                <a:effectLst>
                  <a:outerShdw blurRad="38100" dist="38100" dir="2700000" algn="tl">
                    <a:srgbClr val="FFFFFF"/>
                  </a:outerShdw>
                </a:effectLst>
                <a:ea typeface="楷体_GB2312" pitchFamily="49" charset="-122"/>
              </a:rPr>
              <a:t>x=0</a:t>
            </a:r>
            <a:r>
              <a:rPr lang="zh-CN" altLang="en-US" sz="2800" b="1" dirty="0">
                <a:effectLst>
                  <a:outerShdw blurRad="38100" dist="38100" dir="2700000" algn="tl">
                    <a:srgbClr val="FFFFFF"/>
                  </a:outerShdw>
                </a:effectLst>
                <a:ea typeface="楷体_GB2312" pitchFamily="49" charset="-122"/>
              </a:rPr>
              <a:t>的基础解系是</a:t>
            </a:r>
            <a:r>
              <a:rPr lang="en-US" altLang="zh-CN" sz="2800" b="1" i="1" dirty="0">
                <a:effectLst>
                  <a:outerShdw blurRad="38100" dist="38100" dir="2700000" algn="tl">
                    <a:srgbClr val="FFFFFF"/>
                  </a:outerShdw>
                </a:effectLst>
                <a:ea typeface="楷体_GB2312" pitchFamily="49" charset="-122"/>
              </a:rPr>
              <a:t>A</a:t>
            </a:r>
            <a:r>
              <a:rPr lang="zh-CN" altLang="en-US" sz="2800" b="1" dirty="0">
                <a:effectLst>
                  <a:outerShdw blurRad="38100" dist="38100" dir="2700000" algn="tl">
                    <a:srgbClr val="FFFFFF"/>
                  </a:outerShdw>
                </a:effectLst>
                <a:ea typeface="楷体_GB2312" pitchFamily="49" charset="-122"/>
              </a:rPr>
              <a:t>的属于特征值</a:t>
            </a:r>
            <a:r>
              <a:rPr kumimoji="0" lang="zh-CN" altLang="en-US" b="1" i="1" dirty="0">
                <a:solidFill>
                  <a:srgbClr val="FF0000"/>
                </a:solidFill>
                <a:effectLst>
                  <a:outerShdw blurRad="38100" dist="38100" dir="2700000" algn="tl">
                    <a:srgbClr val="000000"/>
                  </a:outerShdw>
                </a:effectLst>
                <a:sym typeface="Symbol" pitchFamily="18" charset="2"/>
              </a:rPr>
              <a:t></a:t>
            </a:r>
            <a:r>
              <a:rPr kumimoji="0" lang="en-US" altLang="zh-CN" b="1" i="1" baseline="-25000" dirty="0" err="1">
                <a:solidFill>
                  <a:srgbClr val="FF0000"/>
                </a:solidFill>
                <a:effectLst>
                  <a:outerShdw blurRad="38100" dist="38100" dir="2700000" algn="tl">
                    <a:srgbClr val="000000"/>
                  </a:outerShdw>
                </a:effectLst>
              </a:rPr>
              <a:t>i</a:t>
            </a:r>
            <a:r>
              <a:rPr kumimoji="0" lang="zh-CN" altLang="en-US" sz="2800" b="1" dirty="0">
                <a:effectLst>
                  <a:outerShdw blurRad="38100" dist="38100" dir="2700000" algn="tl">
                    <a:srgbClr val="FFFFFF"/>
                  </a:outerShdw>
                </a:effectLst>
                <a:ea typeface="楷体_GB2312" pitchFamily="49" charset="-122"/>
              </a:rPr>
              <a:t>的线性无关的特征向量。</a:t>
            </a:r>
          </a:p>
        </p:txBody>
      </p:sp>
      <p:sp>
        <p:nvSpPr>
          <p:cNvPr id="10" name="Text Box 12"/>
          <p:cNvSpPr txBox="1">
            <a:spLocks noChangeArrowheads="1"/>
          </p:cNvSpPr>
          <p:nvPr/>
        </p:nvSpPr>
        <p:spPr bwMode="auto">
          <a:xfrm>
            <a:off x="1907309" y="5448300"/>
            <a:ext cx="85217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sz="3600" b="1" dirty="0">
                <a:effectLst>
                  <a:outerShdw blurRad="38100" dist="38100" dir="2700000" algn="tl">
                    <a:srgbClr val="FFFFFF"/>
                  </a:outerShdw>
                </a:effectLst>
                <a:latin typeface="楷体_GB2312" pitchFamily="49" charset="-122"/>
                <a:ea typeface="楷体_GB2312" pitchFamily="49" charset="-122"/>
              </a:rPr>
              <a:t>问题</a:t>
            </a:r>
            <a:r>
              <a:rPr lang="en-US" altLang="zh-CN" sz="3600" b="1" dirty="0">
                <a:effectLst>
                  <a:outerShdw blurRad="38100" dist="38100" dir="2700000" algn="tl">
                    <a:srgbClr val="FFFFFF"/>
                  </a:outerShdw>
                </a:effectLst>
                <a:latin typeface="楷体_GB2312" pitchFamily="49" charset="-122"/>
                <a:ea typeface="楷体_GB2312" pitchFamily="49" charset="-122"/>
              </a:rPr>
              <a:t>:</a:t>
            </a:r>
            <a:r>
              <a:rPr lang="en-US" altLang="zh-CN" sz="3600" b="1" i="1" dirty="0">
                <a:solidFill>
                  <a:srgbClr val="FF0000"/>
                </a:solidFill>
                <a:effectLst>
                  <a:outerShdw blurRad="38100" dist="38100" dir="2700000" algn="tl">
                    <a:srgbClr val="000000"/>
                  </a:outerShdw>
                </a:effectLst>
                <a:ea typeface="楷体_GB2312" pitchFamily="49" charset="-122"/>
              </a:rPr>
              <a:t>A</a:t>
            </a:r>
            <a:r>
              <a:rPr lang="zh-CN" altLang="en-US" sz="3600" b="1" dirty="0">
                <a:effectLst>
                  <a:outerShdw blurRad="38100" dist="38100" dir="2700000" algn="tl">
                    <a:srgbClr val="FFFFFF"/>
                  </a:outerShdw>
                </a:effectLst>
                <a:latin typeface="楷体_GB2312" pitchFamily="49" charset="-122"/>
                <a:ea typeface="楷体_GB2312" pitchFamily="49" charset="-122"/>
              </a:rPr>
              <a:t>的不同的特征值的线性无关特征向量是否构成线性无关组？</a:t>
            </a:r>
          </a:p>
        </p:txBody>
      </p:sp>
      <p:sp>
        <p:nvSpPr>
          <p:cNvPr id="11" name="Rectangle 13"/>
          <p:cNvSpPr>
            <a:spLocks noChangeArrowheads="1"/>
          </p:cNvSpPr>
          <p:nvPr/>
        </p:nvSpPr>
        <p:spPr bwMode="auto">
          <a:xfrm>
            <a:off x="10079759" y="6491288"/>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CC0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defRPr/>
            </a:pPr>
            <a:fld id="{7F052D8B-07E9-4D24-BF1D-82AC9F66585E}" type="slidenum">
              <a:rPr lang="en-US" altLang="zh-CN" sz="1800" b="1" smtClean="0">
                <a:solidFill>
                  <a:schemeClr val="tx2"/>
                </a:solidFill>
                <a:effectLst>
                  <a:outerShdw blurRad="38100" dist="38100" dir="2700000" algn="tl">
                    <a:srgbClr val="FFFFFF"/>
                  </a:outerShdw>
                </a:effectLst>
              </a:rPr>
              <a:pPr eaLnBrk="1" hangingPunct="1">
                <a:defRPr/>
              </a:pPr>
              <a:t>15</a:t>
            </a:fld>
            <a:endParaRPr lang="en-US" altLang="zh-CN" sz="1800" b="1">
              <a:solidFill>
                <a:schemeClr val="tx2"/>
              </a:solidFill>
              <a:effectLst>
                <a:outerShdw blurRad="38100" dist="38100" dir="2700000" algn="tl">
                  <a:srgbClr val="FFFFFF"/>
                </a:outerShdw>
              </a:effectLst>
            </a:endParaRPr>
          </a:p>
        </p:txBody>
      </p:sp>
    </p:spTree>
    <p:extLst>
      <p:ext uri="{BB962C8B-B14F-4D97-AF65-F5344CB8AC3E}">
        <p14:creationId xmlns:p14="http://schemas.microsoft.com/office/powerpoint/2010/main" val="2370540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5">
                                            <p:txEl>
                                              <p:pRg st="0" end="0"/>
                                            </p:txEl>
                                          </p:spTgt>
                                        </p:tgtEl>
                                        <p:attrNameLst>
                                          <p:attrName>style.visibility</p:attrName>
                                        </p:attrNameLst>
                                      </p:cBhvr>
                                      <p:to>
                                        <p:strVal val="visible"/>
                                      </p:to>
                                    </p:set>
                                    <p:anim calcmode="discrete" valueType="clr">
                                      <p:cBhvr override="childStyle">
                                        <p:cTn id="7" dur="80"/>
                                        <p:tgtEl>
                                          <p:spTgt spid="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5">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3" presetClass="entr" presetSubtype="16"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27" presetClass="entr" presetSubtype="0" fill="hold" grpId="0" nodeType="clickEffect">
                                  <p:stCondLst>
                                    <p:cond delay="0"/>
                                  </p:stCondLst>
                                  <p:iterate type="lt">
                                    <p:tmPct val="50000"/>
                                  </p:iterate>
                                  <p:childTnLst>
                                    <p:set>
                                      <p:cBhvr>
                                        <p:cTn id="19" dur="1" fill="hold">
                                          <p:stCondLst>
                                            <p:cond delay="0"/>
                                          </p:stCondLst>
                                        </p:cTn>
                                        <p:tgtEl>
                                          <p:spTgt spid="9"/>
                                        </p:tgtEl>
                                        <p:attrNameLst>
                                          <p:attrName>style.visibility</p:attrName>
                                        </p:attrNameLst>
                                      </p:cBhvr>
                                      <p:to>
                                        <p:strVal val="visible"/>
                                      </p:to>
                                    </p:set>
                                    <p:anim calcmode="discrete" valueType="clr">
                                      <p:cBhvr override="childStyle">
                                        <p:cTn id="20" dur="80"/>
                                        <p:tgtEl>
                                          <p:spTgt spid="9"/>
                                        </p:tgtEl>
                                        <p:attrNameLst>
                                          <p:attrName>style.color</p:attrName>
                                        </p:attrNameLst>
                                      </p:cBhvr>
                                      <p:tavLst>
                                        <p:tav tm="0">
                                          <p:val>
                                            <p:clrVal>
                                              <a:schemeClr val="accent2"/>
                                            </p:clrVal>
                                          </p:val>
                                        </p:tav>
                                        <p:tav tm="50000">
                                          <p:val>
                                            <p:clrVal>
                                              <a:schemeClr val="hlink"/>
                                            </p:clrVal>
                                          </p:val>
                                        </p:tav>
                                      </p:tavLst>
                                    </p:anim>
                                    <p:anim calcmode="discrete" valueType="clr">
                                      <p:cBhvr>
                                        <p:cTn id="21" dur="80"/>
                                        <p:tgtEl>
                                          <p:spTgt spid="9"/>
                                        </p:tgtEl>
                                        <p:attrNameLst>
                                          <p:attrName>fillcolor</p:attrName>
                                        </p:attrNameLst>
                                      </p:cBhvr>
                                      <p:tavLst>
                                        <p:tav tm="0">
                                          <p:val>
                                            <p:clrVal>
                                              <a:schemeClr val="accent2"/>
                                            </p:clrVal>
                                          </p:val>
                                        </p:tav>
                                        <p:tav tm="50000">
                                          <p:val>
                                            <p:clrVal>
                                              <a:schemeClr val="hlink"/>
                                            </p:clrVal>
                                          </p:val>
                                        </p:tav>
                                      </p:tavLst>
                                    </p:anim>
                                    <p:set>
                                      <p:cBhvr>
                                        <p:cTn id="22" dur="80"/>
                                        <p:tgtEl>
                                          <p:spTgt spid="9"/>
                                        </p:tgtEl>
                                        <p:attrNameLst>
                                          <p:attrName>fill.type</p:attrName>
                                        </p:attrNameLst>
                                      </p:cBhvr>
                                      <p:to>
                                        <p:strVal val="solid"/>
                                      </p:to>
                                    </p:set>
                                  </p:childTnLst>
                                </p:cTn>
                              </p:par>
                            </p:childTnLst>
                          </p:cTn>
                        </p:par>
                      </p:childTnLst>
                    </p:cTn>
                  </p:par>
                  <p:par>
                    <p:cTn id="23" fill="hold">
                      <p:stCondLst>
                        <p:cond delay="indefinite"/>
                      </p:stCondLst>
                      <p:childTnLst>
                        <p:par>
                          <p:cTn id="24" fill="hold">
                            <p:stCondLst>
                              <p:cond delay="0"/>
                            </p:stCondLst>
                            <p:childTnLst>
                              <p:par>
                                <p:cTn id="25" presetID="27" presetClass="entr" presetSubtype="0" fill="hold" nodeType="clickEffect">
                                  <p:stCondLst>
                                    <p:cond delay="0"/>
                                  </p:stCondLst>
                                  <p:iterate type="wd">
                                    <p:tmPct val="50000"/>
                                  </p:iterate>
                                  <p:childTnLst>
                                    <p:set>
                                      <p:cBhvr>
                                        <p:cTn id="26" dur="1" fill="hold">
                                          <p:stCondLst>
                                            <p:cond delay="0"/>
                                          </p:stCondLst>
                                        </p:cTn>
                                        <p:tgtEl>
                                          <p:spTgt spid="10">
                                            <p:txEl>
                                              <p:pRg st="0" end="0"/>
                                            </p:txEl>
                                          </p:spTgt>
                                        </p:tgtEl>
                                        <p:attrNameLst>
                                          <p:attrName>style.visibility</p:attrName>
                                        </p:attrNameLst>
                                      </p:cBhvr>
                                      <p:to>
                                        <p:strVal val="visible"/>
                                      </p:to>
                                    </p:set>
                                    <p:anim calcmode="discrete" valueType="clr">
                                      <p:cBhvr override="childStyle">
                                        <p:cTn id="27" dur="80"/>
                                        <p:tgtEl>
                                          <p:spTgt spid="10">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8" dur="80"/>
                                        <p:tgtEl>
                                          <p:spTgt spid="10">
                                            <p:txEl>
                                              <p:pRg st="0" end="0"/>
                                            </p:txEl>
                                          </p:spTgt>
                                        </p:tgtEl>
                                        <p:attrNameLst>
                                          <p:attrName>fillcolor</p:attrName>
                                        </p:attrNameLst>
                                      </p:cBhvr>
                                      <p:tavLst>
                                        <p:tav tm="0">
                                          <p:val>
                                            <p:clrVal>
                                              <a:schemeClr val="accent2"/>
                                            </p:clrVal>
                                          </p:val>
                                        </p:tav>
                                        <p:tav tm="50000">
                                          <p:val>
                                            <p:clrVal>
                                              <a:schemeClr val="hlink"/>
                                            </p:clrVal>
                                          </p:val>
                                        </p:tav>
                                      </p:tavLst>
                                    </p:anim>
                                    <p:set>
                                      <p:cBhvr>
                                        <p:cTn id="29" dur="80"/>
                                        <p:tgtEl>
                                          <p:spTgt spid="10">
                                            <p:txEl>
                                              <p:pRg st="0" end="0"/>
                                            </p:txEl>
                                          </p:spTgt>
                                        </p:tgtEl>
                                        <p:attrNameLst>
                                          <p:attrName>fill.type</p:attrName>
                                        </p:attrNameLst>
                                      </p:cBhvr>
                                      <p:to>
                                        <p:strVal val="solid"/>
                                      </p:to>
                                    </p:set>
                                  </p:childTnLst>
                                  <p:subTnLst>
                                    <p:audio>
                                      <p:cMediaNode>
                                        <p:cTn display="0" masterRel="sameClick">
                                          <p:stCondLst>
                                            <p:cond evt="begin" delay="0">
                                              <p:tn val="25"/>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Line 2"/>
          <p:cNvSpPr>
            <a:spLocks noChangeShapeType="1"/>
          </p:cNvSpPr>
          <p:nvPr/>
        </p:nvSpPr>
        <p:spPr bwMode="auto">
          <a:xfrm>
            <a:off x="2032000" y="663575"/>
            <a:ext cx="8001000" cy="0"/>
          </a:xfrm>
          <a:prstGeom prst="line">
            <a:avLst/>
          </a:prstGeom>
          <a:noFill/>
          <a:ln w="1905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p>
            <a:pPr eaLnBrk="1" hangingPunct="1">
              <a:defRPr/>
            </a:pPr>
            <a:endParaRPr lang="zh-CN" altLang="en-US">
              <a:effectLst>
                <a:outerShdw blurRad="38100" dist="38100" dir="2700000" algn="tl">
                  <a:srgbClr val="000000">
                    <a:alpha val="43137"/>
                  </a:srgbClr>
                </a:outerShdw>
              </a:effectLst>
            </a:endParaRPr>
          </a:p>
        </p:txBody>
      </p:sp>
      <p:sp>
        <p:nvSpPr>
          <p:cNvPr id="3" name="Rectangle 4"/>
          <p:cNvSpPr>
            <a:spLocks noChangeArrowheads="1"/>
          </p:cNvSpPr>
          <p:nvPr/>
        </p:nvSpPr>
        <p:spPr bwMode="auto">
          <a:xfrm>
            <a:off x="1955800" y="247650"/>
            <a:ext cx="26670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0" lang="zh-CN" altLang="en-US" sz="1600" b="1" dirty="0">
                <a:solidFill>
                  <a:srgbClr val="FF0000"/>
                </a:solidFill>
                <a:effectLst>
                  <a:outerShdw blurRad="38100" dist="38100" dir="2700000" algn="tl">
                    <a:srgbClr val="000000"/>
                  </a:outerShdw>
                </a:effectLst>
                <a:latin typeface="黑体" pitchFamily="49" charset="-122"/>
                <a:ea typeface="黑体" pitchFamily="49" charset="-122"/>
              </a:rPr>
              <a:t>第四章 特征值与特征向量 </a:t>
            </a:r>
          </a:p>
        </p:txBody>
      </p:sp>
      <p:sp>
        <p:nvSpPr>
          <p:cNvPr id="4" name="Rectangle 6"/>
          <p:cNvSpPr>
            <a:spLocks noChangeArrowheads="1"/>
          </p:cNvSpPr>
          <p:nvPr/>
        </p:nvSpPr>
        <p:spPr bwMode="auto">
          <a:xfrm>
            <a:off x="1638300" y="820738"/>
            <a:ext cx="20351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b="1" dirty="0">
                <a:solidFill>
                  <a:srgbClr val="0000CC"/>
                </a:solidFill>
                <a:effectLst>
                  <a:outerShdw blurRad="38100" dist="38100" dir="2700000" algn="tl">
                    <a:srgbClr val="000000"/>
                  </a:outerShdw>
                </a:effectLst>
                <a:ea typeface="黑体" pitchFamily="49" charset="-122"/>
                <a:sym typeface="Symbol" pitchFamily="18" charset="2"/>
              </a:rPr>
              <a:t>定理</a:t>
            </a:r>
            <a:r>
              <a:rPr lang="en-US" altLang="zh-CN" b="1" dirty="0">
                <a:solidFill>
                  <a:srgbClr val="0000CC"/>
                </a:solidFill>
                <a:effectLst>
                  <a:outerShdw blurRad="38100" dist="38100" dir="2700000" algn="tl">
                    <a:srgbClr val="000000"/>
                  </a:outerShdw>
                </a:effectLst>
                <a:sym typeface="Symbol" pitchFamily="18" charset="2"/>
              </a:rPr>
              <a:t>4.2.2</a:t>
            </a:r>
            <a:r>
              <a:rPr lang="en-US" altLang="zh-CN" b="1" dirty="0">
                <a:effectLst>
                  <a:outerShdw blurRad="38100" dist="38100" dir="2700000" algn="tl">
                    <a:srgbClr val="FFFFFF"/>
                  </a:outerShdw>
                </a:effectLst>
                <a:sym typeface="Symbol" pitchFamily="18" charset="2"/>
              </a:rPr>
              <a:t>. </a:t>
            </a:r>
          </a:p>
        </p:txBody>
      </p:sp>
      <p:sp>
        <p:nvSpPr>
          <p:cNvPr id="5" name="Rectangle 7"/>
          <p:cNvSpPr>
            <a:spLocks noChangeArrowheads="1"/>
          </p:cNvSpPr>
          <p:nvPr/>
        </p:nvSpPr>
        <p:spPr bwMode="auto">
          <a:xfrm>
            <a:off x="3479800" y="1435100"/>
            <a:ext cx="57404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b="1" i="1" dirty="0">
                <a:solidFill>
                  <a:srgbClr val="FF0000"/>
                </a:solidFill>
                <a:effectLst>
                  <a:outerShdw blurRad="38100" dist="38100" dir="2700000" algn="tl">
                    <a:srgbClr val="000000"/>
                  </a:outerShdw>
                </a:effectLst>
                <a:sym typeface="Symbol" pitchFamily="18" charset="2"/>
              </a:rPr>
              <a:t></a:t>
            </a:r>
            <a:r>
              <a:rPr lang="en-US" altLang="zh-CN" b="1" baseline="-25000" dirty="0">
                <a:solidFill>
                  <a:srgbClr val="FF0000"/>
                </a:solidFill>
                <a:effectLst>
                  <a:outerShdw blurRad="38100" dist="38100" dir="2700000" algn="tl">
                    <a:srgbClr val="000000"/>
                  </a:outerShdw>
                </a:effectLst>
                <a:sym typeface="Symbol" pitchFamily="18" charset="2"/>
              </a:rPr>
              <a:t>1</a:t>
            </a:r>
            <a:r>
              <a:rPr lang="en-US" altLang="zh-CN" b="1" dirty="0">
                <a:effectLst>
                  <a:outerShdw blurRad="38100" dist="38100" dir="2700000" algn="tl">
                    <a:srgbClr val="FFFFFF"/>
                  </a:outerShdw>
                </a:effectLst>
                <a:sym typeface="Symbol" pitchFamily="18" charset="2"/>
              </a:rPr>
              <a:t>, </a:t>
            </a:r>
            <a:r>
              <a:rPr lang="en-US" altLang="zh-CN" b="1" i="1" dirty="0">
                <a:solidFill>
                  <a:srgbClr val="008000"/>
                </a:solidFill>
                <a:effectLst>
                  <a:outerShdw blurRad="38100" dist="38100" dir="2700000" algn="tl">
                    <a:srgbClr val="000000"/>
                  </a:outerShdw>
                </a:effectLst>
                <a:sym typeface="Symbol" pitchFamily="18" charset="2"/>
              </a:rPr>
              <a:t></a:t>
            </a:r>
            <a:r>
              <a:rPr lang="en-US" altLang="zh-CN" b="1" baseline="-25000" dirty="0">
                <a:solidFill>
                  <a:srgbClr val="008000"/>
                </a:solidFill>
                <a:effectLst>
                  <a:outerShdw blurRad="38100" dist="38100" dir="2700000" algn="tl">
                    <a:srgbClr val="000000"/>
                  </a:outerShdw>
                </a:effectLst>
                <a:sym typeface="Symbol" pitchFamily="18" charset="2"/>
              </a:rPr>
              <a:t>2</a:t>
            </a:r>
            <a:r>
              <a:rPr lang="en-US" altLang="zh-CN" b="1" dirty="0">
                <a:effectLst>
                  <a:outerShdw blurRad="38100" dist="38100" dir="2700000" algn="tl">
                    <a:srgbClr val="FFFFFF"/>
                  </a:outerShdw>
                </a:effectLst>
                <a:sym typeface="Symbol" pitchFamily="18" charset="2"/>
              </a:rPr>
              <a:t>, …, </a:t>
            </a:r>
            <a:r>
              <a:rPr lang="en-US" altLang="zh-CN" b="1" i="1" dirty="0">
                <a:solidFill>
                  <a:srgbClr val="0000CC"/>
                </a:solidFill>
                <a:effectLst>
                  <a:outerShdw blurRad="38100" dist="38100" dir="2700000" algn="tl">
                    <a:srgbClr val="000000"/>
                  </a:outerShdw>
                </a:effectLst>
                <a:sym typeface="Symbol" pitchFamily="18" charset="2"/>
              </a:rPr>
              <a:t></a:t>
            </a:r>
            <a:r>
              <a:rPr lang="en-US" altLang="zh-CN" b="1" i="1" baseline="-25000" dirty="0">
                <a:solidFill>
                  <a:srgbClr val="0000CC"/>
                </a:solidFill>
                <a:effectLst>
                  <a:outerShdw blurRad="38100" dist="38100" dir="2700000" algn="tl">
                    <a:srgbClr val="000000"/>
                  </a:outerShdw>
                </a:effectLst>
                <a:sym typeface="Symbol" pitchFamily="18" charset="2"/>
              </a:rPr>
              <a:t>n</a:t>
            </a:r>
            <a:r>
              <a:rPr lang="en-US" altLang="zh-CN" b="1" i="1" dirty="0">
                <a:solidFill>
                  <a:srgbClr val="0000CC"/>
                </a:solidFill>
                <a:effectLst>
                  <a:outerShdw blurRad="38100" dist="38100" dir="2700000" algn="tl">
                    <a:srgbClr val="000000"/>
                  </a:outerShdw>
                </a:effectLst>
                <a:sym typeface="Symbol" pitchFamily="18" charset="2"/>
              </a:rPr>
              <a:t> </a:t>
            </a:r>
            <a:r>
              <a:rPr lang="en-US" altLang="zh-CN" b="1" dirty="0">
                <a:effectLst>
                  <a:outerShdw blurRad="38100" dist="38100" dir="2700000" algn="tl">
                    <a:srgbClr val="FFFFFF"/>
                  </a:outerShdw>
                </a:effectLst>
                <a:sym typeface="Symbol" pitchFamily="18" charset="2"/>
              </a:rPr>
              <a:t>——</a:t>
            </a:r>
            <a:r>
              <a:rPr lang="en-US" altLang="zh-CN" b="1" i="1" dirty="0">
                <a:effectLst>
                  <a:outerShdw blurRad="38100" dist="38100" dir="2700000" algn="tl">
                    <a:srgbClr val="FFFFFF"/>
                  </a:outerShdw>
                </a:effectLst>
                <a:sym typeface="Symbol" pitchFamily="18" charset="2"/>
              </a:rPr>
              <a:t>A</a:t>
            </a:r>
            <a:r>
              <a:rPr lang="zh-CN" altLang="en-US" b="1" dirty="0">
                <a:effectLst>
                  <a:outerShdw blurRad="38100" dist="38100" dir="2700000" algn="tl">
                    <a:srgbClr val="FFFFFF"/>
                  </a:outerShdw>
                </a:effectLst>
                <a:sym typeface="Symbol" pitchFamily="18" charset="2"/>
              </a:rPr>
              <a:t>的特征向量 </a:t>
            </a:r>
          </a:p>
        </p:txBody>
      </p:sp>
      <p:sp>
        <p:nvSpPr>
          <p:cNvPr id="6" name="Rectangle 8"/>
          <p:cNvSpPr>
            <a:spLocks noChangeArrowheads="1"/>
          </p:cNvSpPr>
          <p:nvPr/>
        </p:nvSpPr>
        <p:spPr bwMode="auto">
          <a:xfrm>
            <a:off x="3479800" y="757238"/>
            <a:ext cx="65722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b="1" i="1" dirty="0">
                <a:solidFill>
                  <a:srgbClr val="FF0000"/>
                </a:solidFill>
                <a:effectLst>
                  <a:outerShdw blurRad="38100" dist="38100" dir="2700000" algn="tl">
                    <a:srgbClr val="000000"/>
                  </a:outerShdw>
                </a:effectLst>
                <a:sym typeface="Symbol" pitchFamily="18" charset="2"/>
              </a:rPr>
              <a:t></a:t>
            </a:r>
            <a:r>
              <a:rPr lang="en-US" altLang="zh-CN" b="1" baseline="-25000" dirty="0">
                <a:solidFill>
                  <a:srgbClr val="FF0000"/>
                </a:solidFill>
                <a:effectLst>
                  <a:outerShdw blurRad="38100" dist="38100" dir="2700000" algn="tl">
                    <a:srgbClr val="000000"/>
                  </a:outerShdw>
                </a:effectLst>
                <a:sym typeface="Symbol" pitchFamily="18" charset="2"/>
              </a:rPr>
              <a:t>1</a:t>
            </a:r>
            <a:r>
              <a:rPr lang="en-US" altLang="zh-CN" b="1" dirty="0">
                <a:effectLst>
                  <a:outerShdw blurRad="38100" dist="38100" dir="2700000" algn="tl">
                    <a:srgbClr val="FFFFFF"/>
                  </a:outerShdw>
                </a:effectLst>
                <a:sym typeface="Symbol" pitchFamily="18" charset="2"/>
              </a:rPr>
              <a:t>, </a:t>
            </a:r>
            <a:r>
              <a:rPr lang="en-US" altLang="zh-CN" b="1" i="1" dirty="0">
                <a:solidFill>
                  <a:srgbClr val="008000"/>
                </a:solidFill>
                <a:effectLst>
                  <a:outerShdw blurRad="38100" dist="38100" dir="2700000" algn="tl">
                    <a:srgbClr val="000000"/>
                  </a:outerShdw>
                </a:effectLst>
                <a:sym typeface="Symbol" pitchFamily="18" charset="2"/>
              </a:rPr>
              <a:t></a:t>
            </a:r>
            <a:r>
              <a:rPr lang="en-US" altLang="zh-CN" b="1" baseline="-25000" dirty="0">
                <a:solidFill>
                  <a:srgbClr val="008000"/>
                </a:solidFill>
                <a:effectLst>
                  <a:outerShdw blurRad="38100" dist="38100" dir="2700000" algn="tl">
                    <a:srgbClr val="000000"/>
                  </a:outerShdw>
                </a:effectLst>
                <a:sym typeface="Symbol" pitchFamily="18" charset="2"/>
              </a:rPr>
              <a:t>2</a:t>
            </a:r>
            <a:r>
              <a:rPr lang="en-US" altLang="zh-CN" b="1" dirty="0">
                <a:effectLst>
                  <a:outerShdw blurRad="38100" dist="38100" dir="2700000" algn="tl">
                    <a:srgbClr val="FFFFFF"/>
                  </a:outerShdw>
                </a:effectLst>
                <a:sym typeface="Symbol" pitchFamily="18" charset="2"/>
              </a:rPr>
              <a:t>, …, </a:t>
            </a:r>
            <a:r>
              <a:rPr lang="en-US" altLang="zh-CN" b="1" i="1" dirty="0">
                <a:solidFill>
                  <a:srgbClr val="0000CC"/>
                </a:solidFill>
                <a:effectLst>
                  <a:outerShdw blurRad="38100" dist="38100" dir="2700000" algn="tl">
                    <a:srgbClr val="000000"/>
                  </a:outerShdw>
                </a:effectLst>
                <a:sym typeface="Symbol" pitchFamily="18" charset="2"/>
              </a:rPr>
              <a:t></a:t>
            </a:r>
            <a:r>
              <a:rPr lang="en-US" altLang="zh-CN" b="1" i="1" baseline="-25000" dirty="0">
                <a:solidFill>
                  <a:srgbClr val="0000CC"/>
                </a:solidFill>
                <a:effectLst>
                  <a:outerShdw blurRad="38100" dist="38100" dir="2700000" algn="tl">
                    <a:srgbClr val="000000"/>
                  </a:outerShdw>
                </a:effectLst>
                <a:sym typeface="Symbol" pitchFamily="18" charset="2"/>
              </a:rPr>
              <a:t>n</a:t>
            </a:r>
            <a:r>
              <a:rPr lang="en-US" altLang="zh-CN" b="1" i="1" dirty="0">
                <a:solidFill>
                  <a:srgbClr val="0000CC"/>
                </a:solidFill>
                <a:effectLst>
                  <a:outerShdw blurRad="38100" dist="38100" dir="2700000" algn="tl">
                    <a:srgbClr val="000000"/>
                  </a:outerShdw>
                </a:effectLst>
                <a:sym typeface="Symbol" pitchFamily="18" charset="2"/>
              </a:rPr>
              <a:t> </a:t>
            </a:r>
            <a:r>
              <a:rPr lang="en-US" altLang="zh-CN" b="1" dirty="0">
                <a:effectLst>
                  <a:outerShdw blurRad="38100" dist="38100" dir="2700000" algn="tl">
                    <a:srgbClr val="FFFFFF"/>
                  </a:outerShdw>
                </a:effectLst>
                <a:sym typeface="Symbol" pitchFamily="18" charset="2"/>
              </a:rPr>
              <a:t>——</a:t>
            </a:r>
            <a:r>
              <a:rPr lang="en-US" altLang="zh-CN" b="1" i="1" dirty="0">
                <a:effectLst>
                  <a:outerShdw blurRad="38100" dist="38100" dir="2700000" algn="tl">
                    <a:srgbClr val="FFFFFF"/>
                  </a:outerShdw>
                </a:effectLst>
                <a:sym typeface="Symbol" pitchFamily="18" charset="2"/>
              </a:rPr>
              <a:t>A</a:t>
            </a:r>
            <a:r>
              <a:rPr lang="zh-CN" altLang="en-US" b="1" dirty="0">
                <a:effectLst>
                  <a:outerShdw blurRad="38100" dist="38100" dir="2700000" algn="tl">
                    <a:srgbClr val="FFFFFF"/>
                  </a:outerShdw>
                </a:effectLst>
                <a:sym typeface="Symbol" pitchFamily="18" charset="2"/>
              </a:rPr>
              <a:t>的互异的特征值 </a:t>
            </a:r>
          </a:p>
        </p:txBody>
      </p:sp>
      <p:sp>
        <p:nvSpPr>
          <p:cNvPr id="7" name="Line 9"/>
          <p:cNvSpPr>
            <a:spLocks noChangeShapeType="1"/>
          </p:cNvSpPr>
          <p:nvPr/>
        </p:nvSpPr>
        <p:spPr bwMode="auto">
          <a:xfrm>
            <a:off x="3784600" y="1336675"/>
            <a:ext cx="0" cy="304800"/>
          </a:xfrm>
          <a:prstGeom prst="line">
            <a:avLst/>
          </a:prstGeom>
          <a:noFill/>
          <a:ln w="19050">
            <a:solidFill>
              <a:srgbClr val="993366"/>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8" name="Line 10"/>
          <p:cNvSpPr>
            <a:spLocks noChangeShapeType="1"/>
          </p:cNvSpPr>
          <p:nvPr/>
        </p:nvSpPr>
        <p:spPr bwMode="auto">
          <a:xfrm>
            <a:off x="4318000" y="1336675"/>
            <a:ext cx="0" cy="304800"/>
          </a:xfrm>
          <a:prstGeom prst="line">
            <a:avLst/>
          </a:prstGeom>
          <a:noFill/>
          <a:ln w="19050">
            <a:solidFill>
              <a:srgbClr val="993366"/>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9" name="Line 11"/>
          <p:cNvSpPr>
            <a:spLocks noChangeShapeType="1"/>
          </p:cNvSpPr>
          <p:nvPr/>
        </p:nvSpPr>
        <p:spPr bwMode="auto">
          <a:xfrm>
            <a:off x="5461000" y="1336675"/>
            <a:ext cx="0" cy="304800"/>
          </a:xfrm>
          <a:prstGeom prst="line">
            <a:avLst/>
          </a:prstGeom>
          <a:noFill/>
          <a:ln w="19050">
            <a:solidFill>
              <a:srgbClr val="993366"/>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10" name="Rectangle 12"/>
          <p:cNvSpPr>
            <a:spLocks noChangeArrowheads="1"/>
          </p:cNvSpPr>
          <p:nvPr/>
        </p:nvSpPr>
        <p:spPr bwMode="auto">
          <a:xfrm>
            <a:off x="3532188" y="2120900"/>
            <a:ext cx="45370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b="1" dirty="0">
                <a:effectLst>
                  <a:outerShdw blurRad="38100" dist="38100" dir="2700000" algn="tl">
                    <a:srgbClr val="FFFFFF"/>
                  </a:outerShdw>
                </a:effectLst>
                <a:sym typeface="Symbol" pitchFamily="18" charset="2"/>
              </a:rPr>
              <a:t></a:t>
            </a:r>
            <a:r>
              <a:rPr lang="en-US" altLang="zh-CN" b="1" i="1" dirty="0">
                <a:solidFill>
                  <a:srgbClr val="FF0000"/>
                </a:solidFill>
                <a:effectLst>
                  <a:outerShdw blurRad="38100" dist="38100" dir="2700000" algn="tl">
                    <a:srgbClr val="000000"/>
                  </a:outerShdw>
                </a:effectLst>
                <a:sym typeface="Symbol" pitchFamily="18" charset="2"/>
              </a:rPr>
              <a:t></a:t>
            </a:r>
            <a:r>
              <a:rPr lang="en-US" altLang="zh-CN" b="1" baseline="-25000" dirty="0">
                <a:solidFill>
                  <a:srgbClr val="FF0000"/>
                </a:solidFill>
                <a:effectLst>
                  <a:outerShdw blurRad="38100" dist="38100" dir="2700000" algn="tl">
                    <a:srgbClr val="000000"/>
                  </a:outerShdw>
                </a:effectLst>
                <a:sym typeface="Symbol" pitchFamily="18" charset="2"/>
              </a:rPr>
              <a:t>1</a:t>
            </a:r>
            <a:r>
              <a:rPr lang="en-US" altLang="zh-CN" b="1" dirty="0">
                <a:effectLst>
                  <a:outerShdw blurRad="38100" dist="38100" dir="2700000" algn="tl">
                    <a:srgbClr val="FFFFFF"/>
                  </a:outerShdw>
                </a:effectLst>
                <a:sym typeface="Symbol" pitchFamily="18" charset="2"/>
              </a:rPr>
              <a:t>, </a:t>
            </a:r>
            <a:r>
              <a:rPr lang="en-US" altLang="zh-CN" b="1" i="1" dirty="0">
                <a:solidFill>
                  <a:srgbClr val="008000"/>
                </a:solidFill>
                <a:effectLst>
                  <a:outerShdw blurRad="38100" dist="38100" dir="2700000" algn="tl">
                    <a:srgbClr val="000000"/>
                  </a:outerShdw>
                </a:effectLst>
                <a:sym typeface="Symbol" pitchFamily="18" charset="2"/>
              </a:rPr>
              <a:t></a:t>
            </a:r>
            <a:r>
              <a:rPr lang="en-US" altLang="zh-CN" b="1" baseline="-25000" dirty="0">
                <a:solidFill>
                  <a:srgbClr val="008000"/>
                </a:solidFill>
                <a:effectLst>
                  <a:outerShdw blurRad="38100" dist="38100" dir="2700000" algn="tl">
                    <a:srgbClr val="000000"/>
                  </a:outerShdw>
                </a:effectLst>
                <a:sym typeface="Symbol" pitchFamily="18" charset="2"/>
              </a:rPr>
              <a:t>2</a:t>
            </a:r>
            <a:r>
              <a:rPr lang="en-US" altLang="zh-CN" b="1" dirty="0">
                <a:effectLst>
                  <a:outerShdw blurRad="38100" dist="38100" dir="2700000" algn="tl">
                    <a:srgbClr val="FFFFFF"/>
                  </a:outerShdw>
                </a:effectLst>
                <a:sym typeface="Symbol" pitchFamily="18" charset="2"/>
              </a:rPr>
              <a:t>, …, </a:t>
            </a:r>
            <a:r>
              <a:rPr lang="en-US" altLang="zh-CN" b="1" i="1" dirty="0">
                <a:solidFill>
                  <a:srgbClr val="0000CC"/>
                </a:solidFill>
                <a:effectLst>
                  <a:outerShdw blurRad="38100" dist="38100" dir="2700000" algn="tl">
                    <a:srgbClr val="000000"/>
                  </a:outerShdw>
                </a:effectLst>
                <a:sym typeface="Symbol" pitchFamily="18" charset="2"/>
              </a:rPr>
              <a:t></a:t>
            </a:r>
            <a:r>
              <a:rPr lang="en-US" altLang="zh-CN" b="1" i="1" baseline="-25000" dirty="0">
                <a:solidFill>
                  <a:srgbClr val="0000CC"/>
                </a:solidFill>
                <a:effectLst>
                  <a:outerShdw blurRad="38100" dist="38100" dir="2700000" algn="tl">
                    <a:srgbClr val="000000"/>
                  </a:outerShdw>
                </a:effectLst>
                <a:sym typeface="Symbol" pitchFamily="18" charset="2"/>
              </a:rPr>
              <a:t>n</a:t>
            </a:r>
            <a:r>
              <a:rPr lang="zh-CN" altLang="en-US" b="1" dirty="0">
                <a:effectLst>
                  <a:outerShdw blurRad="38100" dist="38100" dir="2700000" algn="tl">
                    <a:srgbClr val="FFFFFF"/>
                  </a:outerShdw>
                </a:effectLst>
                <a:sym typeface="Symbol" pitchFamily="18" charset="2"/>
              </a:rPr>
              <a:t>线性无关 </a:t>
            </a:r>
          </a:p>
        </p:txBody>
      </p:sp>
      <p:sp>
        <p:nvSpPr>
          <p:cNvPr id="11" name="Rectangle 13"/>
          <p:cNvSpPr>
            <a:spLocks noChangeArrowheads="1"/>
          </p:cNvSpPr>
          <p:nvPr/>
        </p:nvSpPr>
        <p:spPr bwMode="auto">
          <a:xfrm>
            <a:off x="1555750" y="3746500"/>
            <a:ext cx="85185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b="1" dirty="0">
                <a:solidFill>
                  <a:srgbClr val="0000CC"/>
                </a:solidFill>
                <a:effectLst>
                  <a:outerShdw blurRad="38100" dist="38100" dir="2700000" algn="tl">
                    <a:srgbClr val="000000"/>
                  </a:outerShdw>
                </a:effectLst>
                <a:ea typeface="黑体" pitchFamily="49" charset="-122"/>
                <a:sym typeface="Symbol" pitchFamily="18" charset="2"/>
              </a:rPr>
              <a:t>推论</a:t>
            </a:r>
            <a:r>
              <a:rPr lang="en-US" altLang="zh-CN" b="1" dirty="0">
                <a:solidFill>
                  <a:srgbClr val="0000CC"/>
                </a:solidFill>
                <a:effectLst>
                  <a:outerShdw blurRad="38100" dist="38100" dir="2700000" algn="tl">
                    <a:srgbClr val="000000"/>
                  </a:outerShdw>
                </a:effectLst>
                <a:ea typeface="黑体" pitchFamily="49" charset="-122"/>
                <a:sym typeface="Symbol" pitchFamily="18" charset="2"/>
              </a:rPr>
              <a:t>4.2.1</a:t>
            </a:r>
            <a:r>
              <a:rPr lang="en-US" altLang="zh-CN" b="1" dirty="0">
                <a:effectLst>
                  <a:outerShdw blurRad="38100" dist="38100" dir="2700000" algn="tl">
                    <a:srgbClr val="FFFFFF"/>
                  </a:outerShdw>
                </a:effectLst>
                <a:sym typeface="Symbol" pitchFamily="18" charset="2"/>
              </a:rPr>
              <a:t>. </a:t>
            </a:r>
            <a:r>
              <a:rPr lang="en-US" altLang="zh-CN" b="1" i="1" dirty="0" err="1">
                <a:effectLst>
                  <a:outerShdw blurRad="38100" dist="38100" dir="2700000" algn="tl">
                    <a:srgbClr val="FFFFFF"/>
                  </a:outerShdw>
                </a:effectLst>
                <a:sym typeface="Symbol" pitchFamily="18" charset="2"/>
              </a:rPr>
              <a:t>A</a:t>
            </a:r>
            <a:r>
              <a:rPr lang="en-US" altLang="zh-CN" b="1" i="1" baseline="-25000" dirty="0" err="1">
                <a:effectLst>
                  <a:outerShdw blurRad="38100" dist="38100" dir="2700000" algn="tl">
                    <a:srgbClr val="FFFFFF"/>
                  </a:outerShdw>
                </a:effectLst>
                <a:sym typeface="Symbol" pitchFamily="18" charset="2"/>
              </a:rPr>
              <a:t>n</a:t>
            </a:r>
            <a:r>
              <a:rPr lang="en-US" altLang="zh-CN" b="1" baseline="-25000" dirty="0" err="1">
                <a:effectLst>
                  <a:outerShdw blurRad="38100" dist="38100" dir="2700000" algn="tl">
                    <a:srgbClr val="FFFFFF"/>
                  </a:outerShdw>
                </a:effectLst>
                <a:sym typeface="Symbol" pitchFamily="18" charset="2"/>
              </a:rPr>
              <a:t></a:t>
            </a:r>
            <a:r>
              <a:rPr lang="en-US" altLang="zh-CN" b="1" i="1" baseline="-25000" dirty="0" err="1">
                <a:effectLst>
                  <a:outerShdw blurRad="38100" dist="38100" dir="2700000" algn="tl">
                    <a:srgbClr val="FFFFFF"/>
                  </a:outerShdw>
                </a:effectLst>
                <a:sym typeface="Symbol" pitchFamily="18" charset="2"/>
              </a:rPr>
              <a:t>n</a:t>
            </a:r>
            <a:r>
              <a:rPr lang="zh-CN" altLang="en-US" b="1" dirty="0">
                <a:effectLst>
                  <a:outerShdw blurRad="38100" dist="38100" dir="2700000" algn="tl">
                    <a:srgbClr val="FFFFFF"/>
                  </a:outerShdw>
                </a:effectLst>
                <a:sym typeface="Symbol" pitchFamily="18" charset="2"/>
              </a:rPr>
              <a:t>有</a:t>
            </a:r>
            <a:r>
              <a:rPr lang="en-US" altLang="zh-CN" b="1" i="1" dirty="0">
                <a:effectLst>
                  <a:outerShdw blurRad="38100" dist="38100" dir="2700000" algn="tl">
                    <a:srgbClr val="FFFFFF"/>
                  </a:outerShdw>
                </a:effectLst>
                <a:sym typeface="Symbol" pitchFamily="18" charset="2"/>
              </a:rPr>
              <a:t>n</a:t>
            </a:r>
            <a:r>
              <a:rPr lang="zh-CN" altLang="en-US" b="1" dirty="0">
                <a:effectLst>
                  <a:outerShdw blurRad="38100" dist="38100" dir="2700000" algn="tl">
                    <a:srgbClr val="FFFFFF"/>
                  </a:outerShdw>
                </a:effectLst>
                <a:sym typeface="Symbol" pitchFamily="18" charset="2"/>
              </a:rPr>
              <a:t>个互异的特征值</a:t>
            </a:r>
            <a:r>
              <a:rPr lang="zh-CN" altLang="en-US" b="1" i="1" dirty="0">
                <a:solidFill>
                  <a:srgbClr val="FF0000"/>
                </a:solidFill>
                <a:effectLst>
                  <a:outerShdw blurRad="38100" dist="38100" dir="2700000" algn="tl">
                    <a:srgbClr val="000000"/>
                  </a:outerShdw>
                </a:effectLst>
                <a:sym typeface="Symbol" pitchFamily="18" charset="2"/>
              </a:rPr>
              <a:t></a:t>
            </a:r>
            <a:r>
              <a:rPr lang="en-US" altLang="zh-CN" b="1" baseline="-25000" dirty="0">
                <a:solidFill>
                  <a:srgbClr val="FF0000"/>
                </a:solidFill>
                <a:effectLst>
                  <a:outerShdw blurRad="38100" dist="38100" dir="2700000" algn="tl">
                    <a:srgbClr val="000000"/>
                  </a:outerShdw>
                </a:effectLst>
                <a:sym typeface="Symbol" pitchFamily="18" charset="2"/>
              </a:rPr>
              <a:t>1</a:t>
            </a:r>
            <a:r>
              <a:rPr lang="en-US" altLang="zh-CN" b="1" dirty="0">
                <a:effectLst>
                  <a:outerShdw blurRad="38100" dist="38100" dir="2700000" algn="tl">
                    <a:srgbClr val="FFFFFF"/>
                  </a:outerShdw>
                </a:effectLst>
                <a:sym typeface="Symbol" pitchFamily="18" charset="2"/>
              </a:rPr>
              <a:t>, </a:t>
            </a:r>
            <a:r>
              <a:rPr lang="en-US" altLang="zh-CN" b="1" i="1" dirty="0">
                <a:solidFill>
                  <a:srgbClr val="008000"/>
                </a:solidFill>
                <a:effectLst>
                  <a:outerShdw blurRad="38100" dist="38100" dir="2700000" algn="tl">
                    <a:srgbClr val="000000"/>
                  </a:outerShdw>
                </a:effectLst>
                <a:sym typeface="Symbol" pitchFamily="18" charset="2"/>
              </a:rPr>
              <a:t></a:t>
            </a:r>
            <a:r>
              <a:rPr lang="en-US" altLang="zh-CN" b="1" baseline="-25000" dirty="0">
                <a:solidFill>
                  <a:srgbClr val="008000"/>
                </a:solidFill>
                <a:effectLst>
                  <a:outerShdw blurRad="38100" dist="38100" dir="2700000" algn="tl">
                    <a:srgbClr val="000000"/>
                  </a:outerShdw>
                </a:effectLst>
                <a:sym typeface="Symbol" pitchFamily="18" charset="2"/>
              </a:rPr>
              <a:t>2</a:t>
            </a:r>
            <a:r>
              <a:rPr lang="en-US" altLang="zh-CN" b="1" dirty="0">
                <a:effectLst>
                  <a:outerShdw blurRad="38100" dist="38100" dir="2700000" algn="tl">
                    <a:srgbClr val="FFFFFF"/>
                  </a:outerShdw>
                </a:effectLst>
                <a:sym typeface="Symbol" pitchFamily="18" charset="2"/>
              </a:rPr>
              <a:t>, …, </a:t>
            </a:r>
            <a:r>
              <a:rPr lang="en-US" altLang="zh-CN" b="1" i="1" dirty="0">
                <a:solidFill>
                  <a:srgbClr val="0000CC"/>
                </a:solidFill>
                <a:effectLst>
                  <a:outerShdw blurRad="38100" dist="38100" dir="2700000" algn="tl">
                    <a:srgbClr val="000000"/>
                  </a:outerShdw>
                </a:effectLst>
                <a:sym typeface="Symbol" pitchFamily="18" charset="2"/>
              </a:rPr>
              <a:t></a:t>
            </a:r>
            <a:r>
              <a:rPr lang="en-US" altLang="zh-CN" b="1" i="1" baseline="-25000" dirty="0">
                <a:solidFill>
                  <a:srgbClr val="0000CC"/>
                </a:solidFill>
                <a:effectLst>
                  <a:outerShdw blurRad="38100" dist="38100" dir="2700000" algn="tl">
                    <a:srgbClr val="000000"/>
                  </a:outerShdw>
                </a:effectLst>
                <a:sym typeface="Symbol" pitchFamily="18" charset="2"/>
              </a:rPr>
              <a:t>n</a:t>
            </a:r>
            <a:r>
              <a:rPr lang="en-US" altLang="zh-CN" b="1" dirty="0">
                <a:effectLst>
                  <a:outerShdw blurRad="38100" dist="38100" dir="2700000" algn="tl">
                    <a:srgbClr val="FFFFFF"/>
                  </a:outerShdw>
                </a:effectLst>
                <a:sym typeface="Symbol" pitchFamily="18" charset="2"/>
              </a:rPr>
              <a:t> </a:t>
            </a:r>
          </a:p>
        </p:txBody>
      </p:sp>
      <p:grpSp>
        <p:nvGrpSpPr>
          <p:cNvPr id="12" name="Group 14"/>
          <p:cNvGrpSpPr>
            <a:grpSpLocks/>
          </p:cNvGrpSpPr>
          <p:nvPr/>
        </p:nvGrpSpPr>
        <p:grpSpPr bwMode="auto">
          <a:xfrm>
            <a:off x="3289300" y="4440238"/>
            <a:ext cx="3608388" cy="1874837"/>
            <a:chOff x="960" y="2227"/>
            <a:chExt cx="2273" cy="1181"/>
          </a:xfrm>
        </p:grpSpPr>
        <p:sp>
          <p:nvSpPr>
            <p:cNvPr id="13" name="Rectangle 15"/>
            <p:cNvSpPr>
              <a:spLocks noChangeArrowheads="1"/>
            </p:cNvSpPr>
            <p:nvPr/>
          </p:nvSpPr>
          <p:spPr bwMode="auto">
            <a:xfrm>
              <a:off x="960" y="2659"/>
              <a:ext cx="227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b="1" dirty="0">
                  <a:effectLst>
                    <a:outerShdw blurRad="38100" dist="38100" dir="2700000" algn="tl">
                      <a:srgbClr val="FFFFFF"/>
                    </a:outerShdw>
                  </a:effectLst>
                  <a:sym typeface="Symbol" pitchFamily="18" charset="2"/>
                </a:rPr>
                <a:t></a:t>
              </a:r>
              <a:r>
                <a:rPr lang="en-US" altLang="zh-CN" b="1" i="1" dirty="0">
                  <a:effectLst>
                    <a:outerShdw blurRad="38100" dist="38100" dir="2700000" algn="tl">
                      <a:srgbClr val="FFFFFF"/>
                    </a:outerShdw>
                  </a:effectLst>
                  <a:sym typeface="Symbol" pitchFamily="18" charset="2"/>
                </a:rPr>
                <a:t>A </a:t>
              </a:r>
              <a:r>
                <a:rPr lang="en-US" altLang="zh-CN" b="1" dirty="0">
                  <a:effectLst>
                    <a:outerShdw blurRad="38100" dist="38100" dir="2700000" algn="tl">
                      <a:srgbClr val="FFFFFF"/>
                    </a:outerShdw>
                  </a:effectLst>
                  <a:sym typeface="Symbol" pitchFamily="18" charset="2"/>
                </a:rPr>
                <a:t>~                      . </a:t>
              </a:r>
            </a:p>
          </p:txBody>
        </p:sp>
        <p:sp>
          <p:nvSpPr>
            <p:cNvPr id="14" name="AutoShape 16"/>
            <p:cNvSpPr>
              <a:spLocks noChangeArrowheads="1"/>
            </p:cNvSpPr>
            <p:nvPr/>
          </p:nvSpPr>
          <p:spPr bwMode="auto">
            <a:xfrm>
              <a:off x="1728" y="2304"/>
              <a:ext cx="1248" cy="1104"/>
            </a:xfrm>
            <a:prstGeom prst="bracketPair">
              <a:avLst>
                <a:gd name="adj" fmla="val 10139"/>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5" name="Rectangle 17"/>
            <p:cNvSpPr>
              <a:spLocks noChangeArrowheads="1"/>
            </p:cNvSpPr>
            <p:nvPr/>
          </p:nvSpPr>
          <p:spPr bwMode="auto">
            <a:xfrm>
              <a:off x="2590" y="3024"/>
              <a:ext cx="41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b="1" i="1">
                  <a:solidFill>
                    <a:srgbClr val="0000CC"/>
                  </a:solidFill>
                  <a:effectLst>
                    <a:outerShdw blurRad="38100" dist="38100" dir="2700000" algn="tl">
                      <a:srgbClr val="000000"/>
                    </a:outerShdw>
                  </a:effectLst>
                  <a:sym typeface="Symbol" pitchFamily="18" charset="2"/>
                </a:rPr>
                <a:t></a:t>
              </a:r>
              <a:r>
                <a:rPr lang="en-US" altLang="zh-CN" b="1" i="1" baseline="-25000">
                  <a:solidFill>
                    <a:srgbClr val="0000CC"/>
                  </a:solidFill>
                  <a:effectLst>
                    <a:outerShdw blurRad="38100" dist="38100" dir="2700000" algn="tl">
                      <a:srgbClr val="000000"/>
                    </a:outerShdw>
                  </a:effectLst>
                  <a:sym typeface="Symbol" pitchFamily="18" charset="2"/>
                </a:rPr>
                <a:t>n</a:t>
              </a:r>
              <a:r>
                <a:rPr lang="en-US" altLang="zh-CN" b="1" i="1">
                  <a:solidFill>
                    <a:srgbClr val="0000CC"/>
                  </a:solidFill>
                  <a:effectLst>
                    <a:outerShdw blurRad="38100" dist="38100" dir="2700000" algn="tl">
                      <a:srgbClr val="000000"/>
                    </a:outerShdw>
                  </a:effectLst>
                  <a:sym typeface="Symbol" pitchFamily="18" charset="2"/>
                </a:rPr>
                <a:t> </a:t>
              </a:r>
              <a:endParaRPr lang="en-US" altLang="zh-CN" b="1">
                <a:effectLst>
                  <a:outerShdw blurRad="38100" dist="38100" dir="2700000" algn="tl">
                    <a:srgbClr val="FFFFFF"/>
                  </a:outerShdw>
                </a:effectLst>
                <a:sym typeface="Symbol" pitchFamily="18" charset="2"/>
              </a:endParaRPr>
            </a:p>
          </p:txBody>
        </p:sp>
        <p:sp>
          <p:nvSpPr>
            <p:cNvPr id="16" name="Rectangle 18"/>
            <p:cNvSpPr>
              <a:spLocks noChangeArrowheads="1"/>
            </p:cNvSpPr>
            <p:nvPr/>
          </p:nvSpPr>
          <p:spPr bwMode="auto">
            <a:xfrm>
              <a:off x="1755" y="2227"/>
              <a:ext cx="40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b="1" i="1">
                  <a:solidFill>
                    <a:srgbClr val="FF0000"/>
                  </a:solidFill>
                  <a:effectLst>
                    <a:outerShdw blurRad="38100" dist="38100" dir="2700000" algn="tl">
                      <a:srgbClr val="000000"/>
                    </a:outerShdw>
                  </a:effectLst>
                  <a:sym typeface="Symbol" pitchFamily="18" charset="2"/>
                </a:rPr>
                <a:t></a:t>
              </a:r>
              <a:r>
                <a:rPr lang="en-US" altLang="zh-CN" b="1" baseline="-25000">
                  <a:solidFill>
                    <a:srgbClr val="FF0000"/>
                  </a:solidFill>
                  <a:effectLst>
                    <a:outerShdw blurRad="38100" dist="38100" dir="2700000" algn="tl">
                      <a:srgbClr val="000000"/>
                    </a:outerShdw>
                  </a:effectLst>
                  <a:sym typeface="Symbol" pitchFamily="18" charset="2"/>
                </a:rPr>
                <a:t>1</a:t>
              </a:r>
              <a:r>
                <a:rPr lang="en-US" altLang="zh-CN" b="1">
                  <a:effectLst>
                    <a:outerShdw blurRad="38100" dist="38100" dir="2700000" algn="tl">
                      <a:srgbClr val="FFFFFF"/>
                    </a:outerShdw>
                  </a:effectLst>
                  <a:sym typeface="Symbol" pitchFamily="18" charset="2"/>
                </a:rPr>
                <a:t> </a:t>
              </a:r>
            </a:p>
          </p:txBody>
        </p:sp>
        <p:sp>
          <p:nvSpPr>
            <p:cNvPr id="17" name="Rectangle 19"/>
            <p:cNvSpPr>
              <a:spLocks noChangeArrowheads="1"/>
            </p:cNvSpPr>
            <p:nvPr/>
          </p:nvSpPr>
          <p:spPr bwMode="auto">
            <a:xfrm>
              <a:off x="2043" y="2496"/>
              <a:ext cx="40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b="1" i="1" dirty="0">
                  <a:solidFill>
                    <a:srgbClr val="008000"/>
                  </a:solidFill>
                  <a:effectLst>
                    <a:outerShdw blurRad="38100" dist="38100" dir="2700000" algn="tl">
                      <a:srgbClr val="000000"/>
                    </a:outerShdw>
                  </a:effectLst>
                  <a:sym typeface="Symbol" pitchFamily="18" charset="2"/>
                </a:rPr>
                <a:t></a:t>
              </a:r>
              <a:r>
                <a:rPr lang="en-US" altLang="zh-CN" b="1" baseline="-25000" dirty="0">
                  <a:solidFill>
                    <a:srgbClr val="008000"/>
                  </a:solidFill>
                  <a:effectLst>
                    <a:outerShdw blurRad="38100" dist="38100" dir="2700000" algn="tl">
                      <a:srgbClr val="000000"/>
                    </a:outerShdw>
                  </a:effectLst>
                  <a:sym typeface="Symbol" pitchFamily="18" charset="2"/>
                </a:rPr>
                <a:t>2</a:t>
              </a:r>
              <a:r>
                <a:rPr lang="en-US" altLang="zh-CN" b="1" dirty="0">
                  <a:effectLst>
                    <a:outerShdw blurRad="38100" dist="38100" dir="2700000" algn="tl">
                      <a:srgbClr val="FFFFFF"/>
                    </a:outerShdw>
                  </a:effectLst>
                  <a:sym typeface="Symbol" pitchFamily="18" charset="2"/>
                </a:rPr>
                <a:t> </a:t>
              </a:r>
            </a:p>
          </p:txBody>
        </p:sp>
        <p:sp>
          <p:nvSpPr>
            <p:cNvPr id="18" name="Rectangle 20"/>
            <p:cNvSpPr>
              <a:spLocks noChangeArrowheads="1"/>
            </p:cNvSpPr>
            <p:nvPr/>
          </p:nvSpPr>
          <p:spPr bwMode="auto">
            <a:xfrm rot="2668187">
              <a:off x="2352" y="2784"/>
              <a:ext cx="43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b="1">
                  <a:effectLst>
                    <a:outerShdw blurRad="38100" dist="38100" dir="2700000" algn="tl">
                      <a:srgbClr val="FFFFFF"/>
                    </a:outerShdw>
                  </a:effectLst>
                  <a:sym typeface="Symbol" pitchFamily="18" charset="2"/>
                </a:rPr>
                <a:t>… </a:t>
              </a:r>
            </a:p>
          </p:txBody>
        </p:sp>
      </p:grpSp>
      <p:sp>
        <p:nvSpPr>
          <p:cNvPr id="20" name="Text Box 22"/>
          <p:cNvSpPr txBox="1">
            <a:spLocks noChangeArrowheads="1"/>
          </p:cNvSpPr>
          <p:nvPr/>
        </p:nvSpPr>
        <p:spPr bwMode="auto">
          <a:xfrm>
            <a:off x="1730375" y="2927350"/>
            <a:ext cx="88360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b="1" dirty="0">
                <a:solidFill>
                  <a:srgbClr val="0000CC"/>
                </a:solidFill>
                <a:effectLst>
                  <a:outerShdw blurRad="38100" dist="38100" dir="2700000" algn="tl">
                    <a:srgbClr val="000000"/>
                  </a:outerShdw>
                </a:effectLst>
                <a:ea typeface="楷体_GB2312" pitchFamily="49" charset="-122"/>
              </a:rPr>
              <a:t>由定理可以得到</a:t>
            </a:r>
            <a:r>
              <a:rPr lang="zh-CN" altLang="en-US" b="1" dirty="0">
                <a:solidFill>
                  <a:srgbClr val="FF0000"/>
                </a:solidFill>
                <a:effectLst>
                  <a:outerShdw blurRad="38100" dist="38100" dir="2700000" algn="tl">
                    <a:srgbClr val="000000"/>
                  </a:outerShdw>
                </a:effectLst>
                <a:ea typeface="楷体_GB2312" pitchFamily="49" charset="-122"/>
              </a:rPr>
              <a:t>矩阵对角化的充分不必要条件：</a:t>
            </a:r>
          </a:p>
        </p:txBody>
      </p:sp>
      <p:sp>
        <p:nvSpPr>
          <p:cNvPr id="21" name="Rectangle 23"/>
          <p:cNvSpPr>
            <a:spLocks noChangeArrowheads="1"/>
          </p:cNvSpPr>
          <p:nvPr/>
        </p:nvSpPr>
        <p:spPr bwMode="auto">
          <a:xfrm>
            <a:off x="7451725" y="236538"/>
            <a:ext cx="261161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0" lang="en-US" altLang="zh-CN" sz="1600" b="1" dirty="0">
                <a:solidFill>
                  <a:srgbClr val="0000CC"/>
                </a:solidFill>
                <a:latin typeface="Times New Roman" panose="02020603050405020304" pitchFamily="18" charset="0"/>
                <a:ea typeface="黑体" panose="02010609060101010101" pitchFamily="49" charset="-122"/>
                <a:cs typeface="Arial" panose="020B0604020202020204" pitchFamily="34" charset="0"/>
              </a:rPr>
              <a:t>§4.3 </a:t>
            </a:r>
            <a:r>
              <a:rPr kumimoji="0" lang="zh-CN" altLang="en-US" sz="1600" b="1" dirty="0">
                <a:solidFill>
                  <a:srgbClr val="0000CC"/>
                </a:solidFill>
                <a:latin typeface="Times New Roman" panose="02020603050405020304" pitchFamily="18" charset="0"/>
                <a:ea typeface="黑体" panose="02010609060101010101" pitchFamily="49" charset="-122"/>
                <a:cs typeface="Arial" panose="020B0604020202020204" pitchFamily="34" charset="0"/>
              </a:rPr>
              <a:t>矩阵的相似和对角化 </a:t>
            </a:r>
          </a:p>
        </p:txBody>
      </p:sp>
    </p:spTree>
    <p:extLst>
      <p:ext uri="{BB962C8B-B14F-4D97-AF65-F5344CB8AC3E}">
        <p14:creationId xmlns:p14="http://schemas.microsoft.com/office/powerpoint/2010/main" val="327278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p:sp>
        <p:nvSpPr>
          <p:cNvPr id="2" name="Rectangle 2"/>
          <p:cNvSpPr>
            <a:spLocks noChangeArrowheads="1"/>
          </p:cNvSpPr>
          <p:nvPr/>
        </p:nvSpPr>
        <p:spPr bwMode="auto">
          <a:xfrm>
            <a:off x="2274454" y="1019463"/>
            <a:ext cx="6584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sz="2800" dirty="0">
                <a:effectLst>
                  <a:outerShdw blurRad="38100" dist="38100" dir="2700000" algn="tl">
                    <a:srgbClr val="000000">
                      <a:alpha val="43137"/>
                    </a:srgbClr>
                  </a:outerShdw>
                </a:effectLst>
                <a:ea typeface="华文细黑" pitchFamily="2" charset="-122"/>
                <a:sym typeface="Webdings" pitchFamily="18" charset="2"/>
              </a:rPr>
              <a:t>二、矩阵的对角化</a:t>
            </a:r>
            <a:r>
              <a:rPr lang="zh-CN" altLang="en-US" sz="2000" dirty="0">
                <a:effectLst>
                  <a:outerShdw blurRad="38100" dist="38100" dir="2700000" algn="tl">
                    <a:srgbClr val="000000">
                      <a:alpha val="43137"/>
                    </a:srgbClr>
                  </a:outerShdw>
                </a:effectLst>
                <a:ea typeface="华文细黑" pitchFamily="2" charset="-122"/>
                <a:sym typeface="Webdings" pitchFamily="18" charset="2"/>
              </a:rPr>
              <a:t>（利用相似变换把方阵对角化）</a:t>
            </a:r>
          </a:p>
        </p:txBody>
      </p:sp>
      <p:sp>
        <p:nvSpPr>
          <p:cNvPr id="3" name="Text Box 3"/>
          <p:cNvSpPr txBox="1">
            <a:spLocks noChangeArrowheads="1"/>
          </p:cNvSpPr>
          <p:nvPr/>
        </p:nvSpPr>
        <p:spPr bwMode="auto">
          <a:xfrm>
            <a:off x="2434792" y="1838613"/>
            <a:ext cx="7118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rgbClr val="0000FF"/>
                </a:solidFill>
                <a:latin typeface="Times New Roman" pitchFamily="18" charset="0"/>
                <a:ea typeface="宋体" pitchFamily="2" charset="-122"/>
              </a:defRPr>
            </a:lvl1pPr>
            <a:lvl2pPr marL="742950" indent="-285750">
              <a:defRPr kumimoji="1" sz="2400" b="1">
                <a:solidFill>
                  <a:srgbClr val="0000FF"/>
                </a:solidFill>
                <a:latin typeface="Times New Roman" pitchFamily="18" charset="0"/>
                <a:ea typeface="宋体" pitchFamily="2" charset="-122"/>
              </a:defRPr>
            </a:lvl2pPr>
            <a:lvl3pPr marL="1143000" indent="-228600">
              <a:defRPr kumimoji="1" sz="2400" b="1">
                <a:solidFill>
                  <a:srgbClr val="0000FF"/>
                </a:solidFill>
                <a:latin typeface="Times New Roman" pitchFamily="18" charset="0"/>
                <a:ea typeface="宋体" pitchFamily="2" charset="-122"/>
              </a:defRPr>
            </a:lvl3pPr>
            <a:lvl4pPr marL="1600200" indent="-228600">
              <a:defRPr kumimoji="1" sz="2400" b="1">
                <a:solidFill>
                  <a:srgbClr val="0000FF"/>
                </a:solidFill>
                <a:latin typeface="Times New Roman" pitchFamily="18" charset="0"/>
                <a:ea typeface="宋体" pitchFamily="2" charset="-122"/>
              </a:defRPr>
            </a:lvl4pPr>
            <a:lvl5pPr marL="2057400" indent="-228600">
              <a:defRPr kumimoji="1" sz="24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9pPr>
          </a:lstStyle>
          <a:p>
            <a:pPr eaLnBrk="1" hangingPunct="1">
              <a:defRPr/>
            </a:pPr>
            <a:r>
              <a:rPr lang="zh-CN" altLang="en-US" b="0" dirty="0">
                <a:effectLst>
                  <a:outerShdw blurRad="38100" dist="38100" dir="2700000" algn="tl">
                    <a:srgbClr val="000000">
                      <a:alpha val="43137"/>
                    </a:srgbClr>
                  </a:outerShdw>
                </a:effectLst>
              </a:rPr>
              <a:t>定理</a:t>
            </a:r>
            <a:r>
              <a:rPr lang="en-US" altLang="zh-CN" b="0" dirty="0">
                <a:effectLst>
                  <a:outerShdw blurRad="38100" dist="38100" dir="2700000" algn="tl">
                    <a:srgbClr val="000000">
                      <a:alpha val="43137"/>
                    </a:srgbClr>
                  </a:outerShdw>
                </a:effectLst>
              </a:rPr>
              <a:t>4.2.1  </a:t>
            </a:r>
            <a:r>
              <a:rPr lang="en-US" altLang="zh-CN" b="0" dirty="0">
                <a:solidFill>
                  <a:schemeClr val="tx1"/>
                </a:solidFill>
                <a:effectLst>
                  <a:outerShdw blurRad="38100" dist="38100" dir="2700000" algn="tl">
                    <a:srgbClr val="000000">
                      <a:alpha val="43137"/>
                    </a:srgbClr>
                  </a:outerShdw>
                </a:effectLst>
              </a:rPr>
              <a:t>       </a:t>
            </a:r>
            <a:r>
              <a:rPr lang="zh-CN" altLang="en-US" b="0" dirty="0">
                <a:solidFill>
                  <a:schemeClr val="tx1"/>
                </a:solidFill>
                <a:effectLst>
                  <a:outerShdw blurRad="38100" dist="38100" dir="2700000" algn="tl">
                    <a:srgbClr val="000000">
                      <a:alpha val="43137"/>
                    </a:srgbClr>
                  </a:outerShdw>
                </a:effectLst>
              </a:rPr>
              <a:t>阶矩阵      可对角化（与对角阵相似）</a:t>
            </a:r>
          </a:p>
        </p:txBody>
      </p:sp>
      <p:graphicFrame>
        <p:nvGraphicFramePr>
          <p:cNvPr id="4" name="Object 4"/>
          <p:cNvGraphicFramePr>
            <a:graphicFrameLocks noChangeAspect="1"/>
          </p:cNvGraphicFramePr>
          <p:nvPr>
            <p:extLst>
              <p:ext uri="{D42A27DB-BD31-4B8C-83A1-F6EECF244321}">
                <p14:modId xmlns:p14="http://schemas.microsoft.com/office/powerpoint/2010/main" val="3995632359"/>
              </p:ext>
            </p:extLst>
          </p:nvPr>
        </p:nvGraphicFramePr>
        <p:xfrm>
          <a:off x="4006417" y="1978313"/>
          <a:ext cx="228600" cy="241300"/>
        </p:xfrm>
        <a:graphic>
          <a:graphicData uri="http://schemas.openxmlformats.org/presentationml/2006/ole">
            <mc:AlternateContent xmlns:mc="http://schemas.openxmlformats.org/markup-compatibility/2006">
              <mc:Choice xmlns:v="urn:schemas-microsoft-com:vml" Requires="v">
                <p:oleObj name="Equation" r:id="rId2" imgW="228600" imgH="241300" progId="Equation.DSMT4">
                  <p:embed/>
                </p:oleObj>
              </mc:Choice>
              <mc:Fallback>
                <p:oleObj name="Equation" r:id="rId2" imgW="228600" imgH="241300"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6417" y="1978313"/>
                        <a:ext cx="228600"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5"/>
          <p:cNvGraphicFramePr>
            <a:graphicFrameLocks noChangeAspect="1"/>
          </p:cNvGraphicFramePr>
          <p:nvPr>
            <p:extLst>
              <p:ext uri="{D42A27DB-BD31-4B8C-83A1-F6EECF244321}">
                <p14:modId xmlns:p14="http://schemas.microsoft.com/office/powerpoint/2010/main" val="1091334048"/>
              </p:ext>
            </p:extLst>
          </p:nvPr>
        </p:nvGraphicFramePr>
        <p:xfrm>
          <a:off x="5455804" y="1914813"/>
          <a:ext cx="292100" cy="304800"/>
        </p:xfrm>
        <a:graphic>
          <a:graphicData uri="http://schemas.openxmlformats.org/presentationml/2006/ole">
            <mc:AlternateContent xmlns:mc="http://schemas.openxmlformats.org/markup-compatibility/2006">
              <mc:Choice xmlns:v="urn:schemas-microsoft-com:vml" Requires="v">
                <p:oleObj name="Equation" r:id="rId4" imgW="291973" imgH="304668" progId="Equation.DSMT4">
                  <p:embed/>
                </p:oleObj>
              </mc:Choice>
              <mc:Fallback>
                <p:oleObj name="Equation" r:id="rId4" imgW="291973" imgH="304668"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5804" y="1914813"/>
                        <a:ext cx="2921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6"/>
          <p:cNvGrpSpPr>
            <a:grpSpLocks/>
          </p:cNvGrpSpPr>
          <p:nvPr/>
        </p:nvGrpSpPr>
        <p:grpSpPr bwMode="auto">
          <a:xfrm>
            <a:off x="3628592" y="2448213"/>
            <a:ext cx="4953000" cy="457200"/>
            <a:chOff x="984" y="768"/>
            <a:chExt cx="3120" cy="288"/>
          </a:xfrm>
        </p:grpSpPr>
        <p:graphicFrame>
          <p:nvGraphicFramePr>
            <p:cNvPr id="7" name="Object 7"/>
            <p:cNvGraphicFramePr>
              <a:graphicFrameLocks noChangeAspect="1"/>
            </p:cNvGraphicFramePr>
            <p:nvPr/>
          </p:nvGraphicFramePr>
          <p:xfrm>
            <a:off x="984" y="856"/>
            <a:ext cx="264" cy="152"/>
          </p:xfrm>
          <a:graphic>
            <a:graphicData uri="http://schemas.openxmlformats.org/presentationml/2006/ole">
              <mc:AlternateContent xmlns:mc="http://schemas.openxmlformats.org/markup-compatibility/2006">
                <mc:Choice xmlns:v="urn:schemas-microsoft-com:vml" Requires="v">
                  <p:oleObj name="Equation" r:id="rId6" imgW="418918" imgH="241195" progId="Equation.DSMT4">
                    <p:embed/>
                  </p:oleObj>
                </mc:Choice>
                <mc:Fallback>
                  <p:oleObj name="Equation" r:id="rId6" imgW="418918" imgH="241195"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4" y="856"/>
                          <a:ext cx="264"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 name="Group 8"/>
            <p:cNvGrpSpPr>
              <a:grpSpLocks/>
            </p:cNvGrpSpPr>
            <p:nvPr/>
          </p:nvGrpSpPr>
          <p:grpSpPr bwMode="auto">
            <a:xfrm>
              <a:off x="1204" y="768"/>
              <a:ext cx="2900" cy="288"/>
              <a:chOff x="1392" y="1232"/>
              <a:chExt cx="2900" cy="288"/>
            </a:xfrm>
          </p:grpSpPr>
          <p:sp>
            <p:nvSpPr>
              <p:cNvPr id="9" name="Text Box 9"/>
              <p:cNvSpPr txBox="1">
                <a:spLocks noChangeArrowheads="1"/>
              </p:cNvSpPr>
              <p:nvPr/>
            </p:nvSpPr>
            <p:spPr bwMode="auto">
              <a:xfrm>
                <a:off x="1392" y="1232"/>
                <a:ext cx="29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rgbClr val="0000FF"/>
                    </a:solidFill>
                    <a:latin typeface="Times New Roman" pitchFamily="18" charset="0"/>
                    <a:ea typeface="宋体" pitchFamily="2" charset="-122"/>
                  </a:defRPr>
                </a:lvl1pPr>
                <a:lvl2pPr marL="742950" indent="-285750">
                  <a:defRPr kumimoji="1" sz="2400" b="1">
                    <a:solidFill>
                      <a:srgbClr val="0000FF"/>
                    </a:solidFill>
                    <a:latin typeface="Times New Roman" pitchFamily="18" charset="0"/>
                    <a:ea typeface="宋体" pitchFamily="2" charset="-122"/>
                  </a:defRPr>
                </a:lvl2pPr>
                <a:lvl3pPr marL="1143000" indent="-228600">
                  <a:defRPr kumimoji="1" sz="2400" b="1">
                    <a:solidFill>
                      <a:srgbClr val="0000FF"/>
                    </a:solidFill>
                    <a:latin typeface="Times New Roman" pitchFamily="18" charset="0"/>
                    <a:ea typeface="宋体" pitchFamily="2" charset="-122"/>
                  </a:defRPr>
                </a:lvl3pPr>
                <a:lvl4pPr marL="1600200" indent="-228600">
                  <a:defRPr kumimoji="1" sz="2400" b="1">
                    <a:solidFill>
                      <a:srgbClr val="0000FF"/>
                    </a:solidFill>
                    <a:latin typeface="Times New Roman" pitchFamily="18" charset="0"/>
                    <a:ea typeface="宋体" pitchFamily="2" charset="-122"/>
                  </a:defRPr>
                </a:lvl4pPr>
                <a:lvl5pPr marL="2057400" indent="-228600">
                  <a:defRPr kumimoji="1" sz="24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9pPr>
              </a:lstStyle>
              <a:p>
                <a:pPr eaLnBrk="1" hangingPunct="1">
                  <a:defRPr/>
                </a:pPr>
                <a:r>
                  <a:rPr lang="en-US" altLang="zh-CN" b="0" dirty="0">
                    <a:solidFill>
                      <a:schemeClr val="tx1"/>
                    </a:solidFill>
                    <a:effectLst>
                      <a:outerShdw blurRad="38100" dist="38100" dir="2700000" algn="tl">
                        <a:srgbClr val="000000">
                          <a:alpha val="43137"/>
                        </a:srgbClr>
                      </a:outerShdw>
                    </a:effectLst>
                  </a:rPr>
                  <a:t>      </a:t>
                </a:r>
                <a:r>
                  <a:rPr lang="zh-CN" altLang="en-US" b="0" dirty="0">
                    <a:solidFill>
                      <a:schemeClr val="tx1"/>
                    </a:solidFill>
                    <a:effectLst>
                      <a:outerShdw blurRad="38100" dist="38100" dir="2700000" algn="tl">
                        <a:srgbClr val="000000">
                          <a:alpha val="43137"/>
                        </a:srgbClr>
                      </a:outerShdw>
                    </a:effectLst>
                  </a:rPr>
                  <a:t>有    个线性无关的特征向量。</a:t>
                </a:r>
              </a:p>
            </p:txBody>
          </p:sp>
          <p:graphicFrame>
            <p:nvGraphicFramePr>
              <p:cNvPr id="10" name="Object 10"/>
              <p:cNvGraphicFramePr>
                <a:graphicFrameLocks noChangeAspect="1"/>
              </p:cNvGraphicFramePr>
              <p:nvPr/>
            </p:nvGraphicFramePr>
            <p:xfrm>
              <a:off x="1496" y="1280"/>
              <a:ext cx="184" cy="192"/>
            </p:xfrm>
            <a:graphic>
              <a:graphicData uri="http://schemas.openxmlformats.org/presentationml/2006/ole">
                <mc:AlternateContent xmlns:mc="http://schemas.openxmlformats.org/markup-compatibility/2006">
                  <mc:Choice xmlns:v="urn:schemas-microsoft-com:vml" Requires="v">
                    <p:oleObj name="Equation" r:id="rId8" imgW="291973" imgH="304668" progId="Equation.DSMT4">
                      <p:embed/>
                    </p:oleObj>
                  </mc:Choice>
                  <mc:Fallback>
                    <p:oleObj name="Equation" r:id="rId8" imgW="291973" imgH="304668"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6" y="1280"/>
                            <a:ext cx="184"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1"/>
              <p:cNvGraphicFramePr>
                <a:graphicFrameLocks noChangeAspect="1"/>
              </p:cNvGraphicFramePr>
              <p:nvPr/>
            </p:nvGraphicFramePr>
            <p:xfrm>
              <a:off x="1968" y="1320"/>
              <a:ext cx="144" cy="152"/>
            </p:xfrm>
            <a:graphic>
              <a:graphicData uri="http://schemas.openxmlformats.org/presentationml/2006/ole">
                <mc:AlternateContent xmlns:mc="http://schemas.openxmlformats.org/markup-compatibility/2006">
                  <mc:Choice xmlns:v="urn:schemas-microsoft-com:vml" Requires="v">
                    <p:oleObj name="Equation" r:id="rId9" imgW="228600" imgH="241300" progId="Equation.DSMT4">
                      <p:embed/>
                    </p:oleObj>
                  </mc:Choice>
                  <mc:Fallback>
                    <p:oleObj name="Equation" r:id="rId9" imgW="228600" imgH="241300"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8" y="1320"/>
                            <a:ext cx="144"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12" name="Group 12"/>
          <p:cNvGrpSpPr>
            <a:grpSpLocks/>
          </p:cNvGrpSpPr>
          <p:nvPr/>
        </p:nvGrpSpPr>
        <p:grpSpPr bwMode="auto">
          <a:xfrm>
            <a:off x="2361767" y="3626138"/>
            <a:ext cx="6886575" cy="1066800"/>
            <a:chOff x="113" y="2886"/>
            <a:chExt cx="4338" cy="672"/>
          </a:xfrm>
        </p:grpSpPr>
        <p:graphicFrame>
          <p:nvGraphicFramePr>
            <p:cNvPr id="13" name="Object 13"/>
            <p:cNvGraphicFramePr>
              <a:graphicFrameLocks noChangeAspect="1"/>
            </p:cNvGraphicFramePr>
            <p:nvPr/>
          </p:nvGraphicFramePr>
          <p:xfrm>
            <a:off x="994" y="2982"/>
            <a:ext cx="144" cy="152"/>
          </p:xfrm>
          <a:graphic>
            <a:graphicData uri="http://schemas.openxmlformats.org/presentationml/2006/ole">
              <mc:AlternateContent xmlns:mc="http://schemas.openxmlformats.org/markup-compatibility/2006">
                <mc:Choice xmlns:v="urn:schemas-microsoft-com:vml" Requires="v">
                  <p:oleObj name="Equation" r:id="rId10" imgW="228600" imgH="241300" progId="Equation.DSMT4">
                    <p:embed/>
                  </p:oleObj>
                </mc:Choice>
                <mc:Fallback>
                  <p:oleObj name="Equation" r:id="rId10" imgW="228600" imgH="2413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4" y="2982"/>
                          <a:ext cx="144"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14"/>
            <p:cNvGraphicFramePr>
              <a:graphicFrameLocks noChangeAspect="1"/>
            </p:cNvGraphicFramePr>
            <p:nvPr/>
          </p:nvGraphicFramePr>
          <p:xfrm>
            <a:off x="1810" y="2934"/>
            <a:ext cx="184" cy="192"/>
          </p:xfrm>
          <a:graphic>
            <a:graphicData uri="http://schemas.openxmlformats.org/presentationml/2006/ole">
              <mc:AlternateContent xmlns:mc="http://schemas.openxmlformats.org/markup-compatibility/2006">
                <mc:Choice xmlns:v="urn:schemas-microsoft-com:vml" Requires="v">
                  <p:oleObj name="Equation" r:id="rId12" imgW="291973" imgH="304668" progId="Equation.DSMT4">
                    <p:embed/>
                  </p:oleObj>
                </mc:Choice>
                <mc:Fallback>
                  <p:oleObj name="Equation" r:id="rId12" imgW="291973" imgH="304668"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10" y="2934"/>
                          <a:ext cx="184"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15"/>
            <p:cNvGraphicFramePr>
              <a:graphicFrameLocks noChangeAspect="1"/>
            </p:cNvGraphicFramePr>
            <p:nvPr/>
          </p:nvGraphicFramePr>
          <p:xfrm>
            <a:off x="2290" y="2982"/>
            <a:ext cx="144" cy="152"/>
          </p:xfrm>
          <a:graphic>
            <a:graphicData uri="http://schemas.openxmlformats.org/presentationml/2006/ole">
              <mc:AlternateContent xmlns:mc="http://schemas.openxmlformats.org/markup-compatibility/2006">
                <mc:Choice xmlns:v="urn:schemas-microsoft-com:vml" Requires="v">
                  <p:oleObj name="Equation" r:id="rId14" imgW="228600" imgH="241300" progId="Equation.DSMT4">
                    <p:embed/>
                  </p:oleObj>
                </mc:Choice>
                <mc:Fallback>
                  <p:oleObj name="Equation" r:id="rId14" imgW="228600" imgH="2413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90" y="2982"/>
                          <a:ext cx="144"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6" name="Group 16"/>
            <p:cNvGrpSpPr>
              <a:grpSpLocks/>
            </p:cNvGrpSpPr>
            <p:nvPr/>
          </p:nvGrpSpPr>
          <p:grpSpPr bwMode="auto">
            <a:xfrm>
              <a:off x="113" y="2886"/>
              <a:ext cx="4338" cy="672"/>
              <a:chOff x="130" y="2886"/>
              <a:chExt cx="4338" cy="672"/>
            </a:xfrm>
          </p:grpSpPr>
          <p:sp>
            <p:nvSpPr>
              <p:cNvPr id="17" name="Text Box 17"/>
              <p:cNvSpPr txBox="1">
                <a:spLocks noChangeArrowheads="1"/>
              </p:cNvSpPr>
              <p:nvPr/>
            </p:nvSpPr>
            <p:spPr bwMode="auto">
              <a:xfrm>
                <a:off x="130" y="2886"/>
                <a:ext cx="43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rgbClr val="0000FF"/>
                    </a:solidFill>
                    <a:latin typeface="Times New Roman" pitchFamily="18" charset="0"/>
                    <a:ea typeface="宋体" pitchFamily="2" charset="-122"/>
                  </a:defRPr>
                </a:lvl1pPr>
                <a:lvl2pPr marL="742950" indent="-285750">
                  <a:defRPr kumimoji="1" sz="2400" b="1">
                    <a:solidFill>
                      <a:srgbClr val="0000FF"/>
                    </a:solidFill>
                    <a:latin typeface="Times New Roman" pitchFamily="18" charset="0"/>
                    <a:ea typeface="宋体" pitchFamily="2" charset="-122"/>
                  </a:defRPr>
                </a:lvl2pPr>
                <a:lvl3pPr marL="1143000" indent="-228600">
                  <a:defRPr kumimoji="1" sz="2400" b="1">
                    <a:solidFill>
                      <a:srgbClr val="0000FF"/>
                    </a:solidFill>
                    <a:latin typeface="Times New Roman" pitchFamily="18" charset="0"/>
                    <a:ea typeface="宋体" pitchFamily="2" charset="-122"/>
                  </a:defRPr>
                </a:lvl3pPr>
                <a:lvl4pPr marL="1600200" indent="-228600">
                  <a:defRPr kumimoji="1" sz="2400" b="1">
                    <a:solidFill>
                      <a:srgbClr val="0000FF"/>
                    </a:solidFill>
                    <a:latin typeface="Times New Roman" pitchFamily="18" charset="0"/>
                    <a:ea typeface="宋体" pitchFamily="2" charset="-122"/>
                  </a:defRPr>
                </a:lvl4pPr>
                <a:lvl5pPr marL="2057400" indent="-228600">
                  <a:defRPr kumimoji="1" sz="24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9pPr>
              </a:lstStyle>
              <a:p>
                <a:pPr eaLnBrk="1" hangingPunct="1">
                  <a:spcBef>
                    <a:spcPct val="50000"/>
                  </a:spcBef>
                  <a:defRPr/>
                </a:pPr>
                <a:r>
                  <a:rPr lang="zh-CN" altLang="en-US" b="0" dirty="0">
                    <a:effectLst>
                      <a:outerShdw blurRad="38100" dist="38100" dir="2700000" algn="tl">
                        <a:srgbClr val="000000">
                          <a:alpha val="43137"/>
                        </a:srgbClr>
                      </a:outerShdw>
                    </a:effectLst>
                  </a:rPr>
                  <a:t>推论</a:t>
                </a:r>
                <a:r>
                  <a:rPr lang="en-US" altLang="zh-CN" b="0" dirty="0">
                    <a:effectLst>
                      <a:outerShdw blurRad="38100" dist="38100" dir="2700000" algn="tl">
                        <a:srgbClr val="000000">
                          <a:alpha val="43137"/>
                        </a:srgbClr>
                      </a:outerShdw>
                    </a:effectLst>
                  </a:rPr>
                  <a:t>1  </a:t>
                </a:r>
                <a:r>
                  <a:rPr lang="zh-CN" altLang="en-US" b="0" dirty="0">
                    <a:solidFill>
                      <a:schemeClr val="tx1"/>
                    </a:solidFill>
                    <a:effectLst>
                      <a:outerShdw blurRad="38100" dist="38100" dir="2700000" algn="tl">
                        <a:srgbClr val="000000">
                          <a:alpha val="43137"/>
                        </a:srgbClr>
                      </a:outerShdw>
                    </a:effectLst>
                  </a:rPr>
                  <a:t>若     阶方阵      有    个互不相同的特征值</a:t>
                </a:r>
                <a:r>
                  <a:rPr lang="en-US" altLang="zh-CN" b="0" dirty="0">
                    <a:solidFill>
                      <a:schemeClr val="tx1"/>
                    </a:solidFill>
                    <a:effectLst>
                      <a:outerShdw blurRad="38100" dist="38100" dir="2700000" algn="tl">
                        <a:srgbClr val="000000">
                          <a:alpha val="43137"/>
                        </a:srgbClr>
                      </a:outerShdw>
                    </a:effectLst>
                  </a:rPr>
                  <a:t>,</a:t>
                </a:r>
              </a:p>
            </p:txBody>
          </p:sp>
          <p:grpSp>
            <p:nvGrpSpPr>
              <p:cNvPr id="18" name="Group 18"/>
              <p:cNvGrpSpPr>
                <a:grpSpLocks/>
              </p:cNvGrpSpPr>
              <p:nvPr/>
            </p:nvGrpSpPr>
            <p:grpSpPr bwMode="auto">
              <a:xfrm>
                <a:off x="792" y="3270"/>
                <a:ext cx="3092" cy="288"/>
                <a:chOff x="854" y="3696"/>
                <a:chExt cx="3092" cy="288"/>
              </a:xfrm>
            </p:grpSpPr>
            <p:sp>
              <p:nvSpPr>
                <p:cNvPr id="19" name="Text Box 19"/>
                <p:cNvSpPr txBox="1">
                  <a:spLocks noChangeArrowheads="1"/>
                </p:cNvSpPr>
                <p:nvPr/>
              </p:nvSpPr>
              <p:spPr bwMode="auto">
                <a:xfrm>
                  <a:off x="854" y="3696"/>
                  <a:ext cx="30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rgbClr val="0000FF"/>
                      </a:solidFill>
                      <a:latin typeface="Times New Roman" pitchFamily="18" charset="0"/>
                      <a:ea typeface="宋体" pitchFamily="2" charset="-122"/>
                    </a:defRPr>
                  </a:lvl1pPr>
                  <a:lvl2pPr marL="742950" indent="-285750">
                    <a:defRPr kumimoji="1" sz="2400" b="1">
                      <a:solidFill>
                        <a:srgbClr val="0000FF"/>
                      </a:solidFill>
                      <a:latin typeface="Times New Roman" pitchFamily="18" charset="0"/>
                      <a:ea typeface="宋体" pitchFamily="2" charset="-122"/>
                    </a:defRPr>
                  </a:lvl2pPr>
                  <a:lvl3pPr marL="1143000" indent="-228600">
                    <a:defRPr kumimoji="1" sz="2400" b="1">
                      <a:solidFill>
                        <a:srgbClr val="0000FF"/>
                      </a:solidFill>
                      <a:latin typeface="Times New Roman" pitchFamily="18" charset="0"/>
                      <a:ea typeface="宋体" pitchFamily="2" charset="-122"/>
                    </a:defRPr>
                  </a:lvl3pPr>
                  <a:lvl4pPr marL="1600200" indent="-228600">
                    <a:defRPr kumimoji="1" sz="2400" b="1">
                      <a:solidFill>
                        <a:srgbClr val="0000FF"/>
                      </a:solidFill>
                      <a:latin typeface="Times New Roman" pitchFamily="18" charset="0"/>
                      <a:ea typeface="宋体" pitchFamily="2" charset="-122"/>
                    </a:defRPr>
                  </a:lvl4pPr>
                  <a:lvl5pPr marL="2057400" indent="-228600">
                    <a:defRPr kumimoji="1" sz="24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9pPr>
                </a:lstStyle>
                <a:p>
                  <a:pPr eaLnBrk="1" hangingPunct="1">
                    <a:defRPr/>
                  </a:pPr>
                  <a:r>
                    <a:rPr lang="zh-CN" altLang="en-US" b="0">
                      <a:solidFill>
                        <a:schemeClr val="tx1"/>
                      </a:solidFill>
                      <a:effectLst>
                        <a:outerShdw blurRad="38100" dist="38100" dir="2700000" algn="tl">
                          <a:srgbClr val="000000">
                            <a:alpha val="43137"/>
                          </a:srgbClr>
                        </a:outerShdw>
                      </a:effectLst>
                    </a:rPr>
                    <a:t>则      可对角化。（与对角阵相似）</a:t>
                  </a:r>
                </a:p>
              </p:txBody>
            </p:sp>
            <p:graphicFrame>
              <p:nvGraphicFramePr>
                <p:cNvPr id="20" name="Object 20"/>
                <p:cNvGraphicFramePr>
                  <a:graphicFrameLocks noChangeAspect="1"/>
                </p:cNvGraphicFramePr>
                <p:nvPr/>
              </p:nvGraphicFramePr>
              <p:xfrm>
                <a:off x="1152" y="3744"/>
                <a:ext cx="184" cy="192"/>
              </p:xfrm>
              <a:graphic>
                <a:graphicData uri="http://schemas.openxmlformats.org/presentationml/2006/ole">
                  <mc:AlternateContent xmlns:mc="http://schemas.openxmlformats.org/markup-compatibility/2006">
                    <mc:Choice xmlns:v="urn:schemas-microsoft-com:vml" Requires="v">
                      <p:oleObj name="Equation" r:id="rId15" imgW="291973" imgH="304668" progId="Equation.DSMT4">
                        <p:embed/>
                      </p:oleObj>
                    </mc:Choice>
                    <mc:Fallback>
                      <p:oleObj name="Equation" r:id="rId15" imgW="291973" imgH="304668"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52" y="3744"/>
                              <a:ext cx="184"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sp>
        <p:nvSpPr>
          <p:cNvPr id="21" name="Text Box 21"/>
          <p:cNvSpPr txBox="1">
            <a:spLocks noChangeArrowheads="1"/>
          </p:cNvSpPr>
          <p:nvPr/>
        </p:nvSpPr>
        <p:spPr bwMode="auto">
          <a:xfrm>
            <a:off x="3512704" y="5067588"/>
            <a:ext cx="1944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rgbClr val="0000FF"/>
                </a:solidFill>
                <a:latin typeface="Times New Roman" pitchFamily="18" charset="0"/>
                <a:ea typeface="宋体" pitchFamily="2" charset="-122"/>
              </a:defRPr>
            </a:lvl1pPr>
            <a:lvl2pPr marL="742950" indent="-285750">
              <a:defRPr kumimoji="1" sz="2400" b="1">
                <a:solidFill>
                  <a:srgbClr val="0000FF"/>
                </a:solidFill>
                <a:latin typeface="Times New Roman" pitchFamily="18" charset="0"/>
                <a:ea typeface="宋体" pitchFamily="2" charset="-122"/>
              </a:defRPr>
            </a:lvl2pPr>
            <a:lvl3pPr marL="1143000" indent="-228600">
              <a:defRPr kumimoji="1" sz="2400" b="1">
                <a:solidFill>
                  <a:srgbClr val="0000FF"/>
                </a:solidFill>
                <a:latin typeface="Times New Roman" pitchFamily="18" charset="0"/>
                <a:ea typeface="宋体" pitchFamily="2" charset="-122"/>
              </a:defRPr>
            </a:lvl3pPr>
            <a:lvl4pPr marL="1600200" indent="-228600">
              <a:defRPr kumimoji="1" sz="2400" b="1">
                <a:solidFill>
                  <a:srgbClr val="0000FF"/>
                </a:solidFill>
                <a:latin typeface="Times New Roman" pitchFamily="18" charset="0"/>
                <a:ea typeface="宋体" pitchFamily="2" charset="-122"/>
              </a:defRPr>
            </a:lvl4pPr>
            <a:lvl5pPr marL="2057400" indent="-228600">
              <a:defRPr kumimoji="1" sz="24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9pPr>
          </a:lstStyle>
          <a:p>
            <a:pPr eaLnBrk="1" hangingPunct="1">
              <a:spcBef>
                <a:spcPct val="50000"/>
              </a:spcBef>
              <a:defRPr/>
            </a:pPr>
            <a:r>
              <a:rPr lang="en-US" altLang="zh-CN" sz="2000" b="0" dirty="0">
                <a:effectLst>
                  <a:outerShdw blurRad="38100" dist="38100" dir="2700000" algn="tl">
                    <a:srgbClr val="000000">
                      <a:alpha val="43137"/>
                    </a:srgbClr>
                  </a:outerShdw>
                </a:effectLst>
              </a:rPr>
              <a:t>(</a:t>
            </a:r>
            <a:r>
              <a:rPr lang="zh-CN" altLang="en-US" sz="2000" b="0" dirty="0">
                <a:effectLst>
                  <a:outerShdw blurRad="38100" dist="38100" dir="2700000" algn="tl">
                    <a:srgbClr val="000000">
                      <a:alpha val="43137"/>
                    </a:srgbClr>
                  </a:outerShdw>
                </a:effectLst>
              </a:rPr>
              <a:t>逆命题不成立</a:t>
            </a:r>
            <a:r>
              <a:rPr lang="en-US" altLang="zh-CN" sz="2000" b="0" dirty="0">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1575050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1">
                                            <p:txEl>
                                              <p:pRg st="0" end="0"/>
                                            </p:txEl>
                                          </p:spTgt>
                                        </p:tgtEl>
                                        <p:attrNameLst>
                                          <p:attrName>style.visibility</p:attrName>
                                        </p:attrNameLst>
                                      </p:cBhvr>
                                      <p:to>
                                        <p:strVal val="visible"/>
                                      </p:to>
                                    </p:set>
                                    <p:animEffect transition="in" filter="wipe(left)">
                                      <p:cBhvr>
                                        <p:cTn id="32"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p:bldP spid="21"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txBox="1">
            <a:spLocks noChangeArrowheads="1"/>
          </p:cNvSpPr>
          <p:nvPr/>
        </p:nvSpPr>
        <p:spPr>
          <a:xfrm>
            <a:off x="1772083" y="711200"/>
            <a:ext cx="7000875" cy="451167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defRPr/>
            </a:pPr>
            <a:r>
              <a:rPr kumimoji="0" lang="zh-CN" altLang="en-US" b="1" kern="0" dirty="0">
                <a:solidFill>
                  <a:schemeClr val="bg1"/>
                </a:solidFill>
                <a:latin typeface="Times New Roman" panose="02020603050405020304" pitchFamily="18" charset="0"/>
                <a:ea typeface="华文新魏" panose="02010800040101010101" pitchFamily="2" charset="-122"/>
              </a:rPr>
              <a:t>例</a:t>
            </a:r>
            <a:r>
              <a:rPr kumimoji="0" lang="en-US" altLang="zh-CN" b="1" kern="0" dirty="0">
                <a:solidFill>
                  <a:schemeClr val="bg1"/>
                </a:solidFill>
                <a:latin typeface="Times New Roman" panose="02020603050405020304" pitchFamily="18" charset="0"/>
              </a:rPr>
              <a:t>4.12</a:t>
            </a:r>
            <a:r>
              <a:rPr kumimoji="0" lang="en-US" altLang="zh-CN" kern="0" dirty="0">
                <a:solidFill>
                  <a:schemeClr val="bg1"/>
                </a:solidFill>
                <a:latin typeface="Times New Roman" panose="02020603050405020304" pitchFamily="18" charset="0"/>
              </a:rPr>
              <a:t> </a:t>
            </a:r>
            <a:r>
              <a:rPr kumimoji="0" lang="zh-CN" altLang="en-US" kern="0" dirty="0">
                <a:solidFill>
                  <a:schemeClr val="bg1"/>
                </a:solidFill>
                <a:latin typeface="Times New Roman" panose="02020603050405020304" pitchFamily="18" charset="0"/>
              </a:rPr>
              <a:t>设</a:t>
            </a:r>
            <a:r>
              <a:rPr kumimoji="0" lang="zh-CN" altLang="en-US" kern="0" dirty="0">
                <a:solidFill>
                  <a:schemeClr val="bg1"/>
                </a:solidFill>
              </a:rPr>
              <a:t>方阵 </a:t>
            </a:r>
          </a:p>
          <a:p>
            <a:pPr eaLnBrk="1" hangingPunct="1">
              <a:defRPr/>
            </a:pPr>
            <a:endParaRPr kumimoji="0" lang="zh-CN" altLang="en-US" kern="0" dirty="0">
              <a:solidFill>
                <a:schemeClr val="bg1"/>
              </a:solidFill>
            </a:endParaRPr>
          </a:p>
          <a:p>
            <a:pPr eaLnBrk="1" hangingPunct="1">
              <a:defRPr/>
            </a:pPr>
            <a:endParaRPr kumimoji="0" lang="zh-CN" altLang="en-US" kern="0" dirty="0">
              <a:solidFill>
                <a:schemeClr val="bg1"/>
              </a:solidFill>
            </a:endParaRPr>
          </a:p>
          <a:p>
            <a:pPr eaLnBrk="1" hangingPunct="1">
              <a:defRPr/>
            </a:pPr>
            <a:endParaRPr kumimoji="0" lang="zh-CN" altLang="en-US" kern="0" dirty="0">
              <a:solidFill>
                <a:schemeClr val="bg1"/>
              </a:solidFill>
            </a:endParaRPr>
          </a:p>
          <a:p>
            <a:pPr eaLnBrk="1" hangingPunct="1">
              <a:defRPr/>
            </a:pPr>
            <a:r>
              <a:rPr kumimoji="0" lang="zh-CN" altLang="en-US" kern="0" dirty="0">
                <a:solidFill>
                  <a:schemeClr val="bg1"/>
                </a:solidFill>
                <a:latin typeface="Times New Roman" panose="02020603050405020304" pitchFamily="18" charset="0"/>
              </a:rPr>
              <a:t>问</a:t>
            </a:r>
            <a:r>
              <a:rPr kumimoji="0" lang="en-US" altLang="zh-CN" b="1" i="1" kern="0" dirty="0">
                <a:solidFill>
                  <a:schemeClr val="bg1"/>
                </a:solidFill>
                <a:latin typeface="Times New Roman" panose="02020603050405020304" pitchFamily="18" charset="0"/>
              </a:rPr>
              <a:t>A</a:t>
            </a:r>
            <a:r>
              <a:rPr kumimoji="0" lang="zh-CN" altLang="en-US" kern="0" dirty="0">
                <a:solidFill>
                  <a:schemeClr val="bg1"/>
                </a:solidFill>
                <a:latin typeface="Times New Roman" panose="02020603050405020304" pitchFamily="18" charset="0"/>
              </a:rPr>
              <a:t>能否对角化，并求出</a:t>
            </a:r>
            <a:r>
              <a:rPr kumimoji="0" lang="en-US" altLang="zh-CN" b="1" i="1" kern="0" dirty="0" err="1">
                <a:solidFill>
                  <a:schemeClr val="bg1"/>
                </a:solidFill>
                <a:latin typeface="Times New Roman" panose="02020603050405020304" pitchFamily="18" charset="0"/>
              </a:rPr>
              <a:t>A</a:t>
            </a:r>
            <a:r>
              <a:rPr kumimoji="0" lang="en-US" altLang="zh-CN" i="1" kern="0" baseline="30000" dirty="0" err="1">
                <a:solidFill>
                  <a:schemeClr val="bg1"/>
                </a:solidFill>
                <a:latin typeface="Times New Roman" panose="02020603050405020304" pitchFamily="18" charset="0"/>
              </a:rPr>
              <a:t>k</a:t>
            </a:r>
            <a:r>
              <a:rPr kumimoji="0" lang="en-US" altLang="zh-CN" kern="0" dirty="0">
                <a:solidFill>
                  <a:schemeClr val="bg1"/>
                </a:solidFill>
                <a:latin typeface="Times New Roman" panose="02020603050405020304" pitchFamily="18" charset="0"/>
              </a:rPr>
              <a:t>.</a:t>
            </a:r>
          </a:p>
          <a:p>
            <a:pPr eaLnBrk="1" hangingPunct="1">
              <a:defRPr/>
            </a:pPr>
            <a:r>
              <a:rPr kumimoji="0" lang="zh-CN" altLang="en-US" kern="0" dirty="0">
                <a:solidFill>
                  <a:schemeClr val="bg1"/>
                </a:solidFill>
                <a:latin typeface="Times New Roman" panose="02020603050405020304" pitchFamily="18" charset="0"/>
              </a:rPr>
              <a:t>解</a:t>
            </a:r>
            <a:r>
              <a:rPr kumimoji="0" lang="en-US" altLang="zh-CN" kern="0" dirty="0">
                <a:solidFill>
                  <a:schemeClr val="bg1"/>
                </a:solidFill>
                <a:latin typeface="Times New Roman" panose="02020603050405020304" pitchFamily="18" charset="0"/>
              </a:rPr>
              <a:t> </a:t>
            </a:r>
          </a:p>
          <a:p>
            <a:pPr eaLnBrk="1" hangingPunct="1">
              <a:defRPr/>
            </a:pPr>
            <a:endParaRPr kumimoji="0" lang="en-US" altLang="zh-CN" kern="0" dirty="0">
              <a:latin typeface="Times New Roman" panose="02020603050405020304" pitchFamily="18" charset="0"/>
            </a:endParaRPr>
          </a:p>
        </p:txBody>
      </p:sp>
      <p:graphicFrame>
        <p:nvGraphicFramePr>
          <p:cNvPr id="3" name="Object 5"/>
          <p:cNvGraphicFramePr>
            <a:graphicFrameLocks noChangeAspect="1"/>
          </p:cNvGraphicFramePr>
          <p:nvPr>
            <p:extLst>
              <p:ext uri="{D42A27DB-BD31-4B8C-83A1-F6EECF244321}">
                <p14:modId xmlns:p14="http://schemas.microsoft.com/office/powerpoint/2010/main" val="2195726274"/>
              </p:ext>
            </p:extLst>
          </p:nvPr>
        </p:nvGraphicFramePr>
        <p:xfrm>
          <a:off x="4626408" y="1120775"/>
          <a:ext cx="2720975" cy="1782763"/>
        </p:xfrm>
        <a:graphic>
          <a:graphicData uri="http://schemas.openxmlformats.org/presentationml/2006/ole">
            <mc:AlternateContent xmlns:mc="http://schemas.openxmlformats.org/markup-compatibility/2006">
              <mc:Choice xmlns:v="urn:schemas-microsoft-com:vml" Requires="v">
                <p:oleObj name="Equation" r:id="rId2" imgW="1211040" imgH="786240" progId="Equation.DSMT4">
                  <p:embed/>
                </p:oleObj>
              </mc:Choice>
              <mc:Fallback>
                <p:oleObj name="Equation" r:id="rId2" imgW="1211040" imgH="786240"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6408" y="1120775"/>
                        <a:ext cx="2720975" cy="178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6"/>
          <p:cNvGraphicFramePr>
            <a:graphicFrameLocks noChangeAspect="1"/>
          </p:cNvGraphicFramePr>
          <p:nvPr>
            <p:extLst>
              <p:ext uri="{D42A27DB-BD31-4B8C-83A1-F6EECF244321}">
                <p14:modId xmlns:p14="http://schemas.microsoft.com/office/powerpoint/2010/main" val="2252270450"/>
              </p:ext>
            </p:extLst>
          </p:nvPr>
        </p:nvGraphicFramePr>
        <p:xfrm>
          <a:off x="2342573" y="4012334"/>
          <a:ext cx="8501063" cy="1793875"/>
        </p:xfrm>
        <a:graphic>
          <a:graphicData uri="http://schemas.openxmlformats.org/presentationml/2006/ole">
            <mc:AlternateContent xmlns:mc="http://schemas.openxmlformats.org/markup-compatibility/2006">
              <mc:Choice xmlns:v="urn:schemas-microsoft-com:vml" Requires="v">
                <p:oleObj name="Equation" r:id="rId4" imgW="3924360" imgH="786240" progId="Equation.DSMT4">
                  <p:embed/>
                </p:oleObj>
              </mc:Choice>
              <mc:Fallback>
                <p:oleObj name="Equation" r:id="rId4" imgW="3924360" imgH="7862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2573" y="4012334"/>
                        <a:ext cx="8501063" cy="179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矩形 4"/>
          <p:cNvSpPr/>
          <p:nvPr/>
        </p:nvSpPr>
        <p:spPr>
          <a:xfrm>
            <a:off x="2487324" y="5946702"/>
            <a:ext cx="7350125" cy="769937"/>
          </a:xfrm>
          <a:prstGeom prst="rect">
            <a:avLst/>
          </a:prstGeom>
        </p:spPr>
        <p:txBody>
          <a:bodyPr wrap="none">
            <a:spAutoFit/>
          </a:bodyPr>
          <a:lstStyle/>
          <a:p>
            <a:pPr eaLnBrk="1" hangingPunct="1">
              <a:defRPr/>
            </a:pPr>
            <a:r>
              <a:rPr kumimoji="0" lang="zh-CN" altLang="en-US" b="1" kern="0" dirty="0">
                <a:solidFill>
                  <a:srgbClr val="FF0000"/>
                </a:solidFill>
                <a:ea typeface="宋体"/>
                <a:cs typeface="+mj-cs"/>
              </a:rPr>
              <a:t>由于特征值各不相同，故</a:t>
            </a:r>
            <a:r>
              <a:rPr kumimoji="0" lang="en-US" altLang="zh-CN" sz="4400" b="1" i="1" kern="0" dirty="0">
                <a:solidFill>
                  <a:srgbClr val="FF0000"/>
                </a:solidFill>
                <a:ea typeface="宋体"/>
                <a:cs typeface="+mj-cs"/>
              </a:rPr>
              <a:t>A</a:t>
            </a:r>
            <a:r>
              <a:rPr kumimoji="0" lang="zh-CN" altLang="en-US" sz="4400" kern="0" dirty="0">
                <a:solidFill>
                  <a:srgbClr val="FF0000"/>
                </a:solidFill>
                <a:ea typeface="宋体"/>
                <a:cs typeface="+mj-cs"/>
              </a:rPr>
              <a:t>能对角化</a:t>
            </a:r>
            <a:endParaRPr lang="zh-CN" altLang="en-US"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04844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2451100" y="617249"/>
            <a:ext cx="7435850" cy="2179637"/>
            <a:chOff x="240" y="403"/>
            <a:chExt cx="4684" cy="1373"/>
          </a:xfrm>
        </p:grpSpPr>
        <p:sp>
          <p:nvSpPr>
            <p:cNvPr id="3" name="Text Box 3"/>
            <p:cNvSpPr txBox="1">
              <a:spLocks noChangeArrowheads="1"/>
            </p:cNvSpPr>
            <p:nvPr/>
          </p:nvSpPr>
          <p:spPr bwMode="auto">
            <a:xfrm>
              <a:off x="240" y="403"/>
              <a:ext cx="34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rgbClr val="0000FF"/>
                  </a:solidFill>
                  <a:latin typeface="Times New Roman" pitchFamily="18" charset="0"/>
                  <a:ea typeface="宋体" pitchFamily="2" charset="-122"/>
                </a:defRPr>
              </a:lvl1pPr>
              <a:lvl2pPr marL="742950" indent="-285750">
                <a:defRPr kumimoji="1" sz="2400" b="1">
                  <a:solidFill>
                    <a:srgbClr val="0000FF"/>
                  </a:solidFill>
                  <a:latin typeface="Times New Roman" pitchFamily="18" charset="0"/>
                  <a:ea typeface="宋体" pitchFamily="2" charset="-122"/>
                </a:defRPr>
              </a:lvl2pPr>
              <a:lvl3pPr marL="1143000" indent="-228600">
                <a:defRPr kumimoji="1" sz="2400" b="1">
                  <a:solidFill>
                    <a:srgbClr val="0000FF"/>
                  </a:solidFill>
                  <a:latin typeface="Times New Roman" pitchFamily="18" charset="0"/>
                  <a:ea typeface="宋体" pitchFamily="2" charset="-122"/>
                </a:defRPr>
              </a:lvl3pPr>
              <a:lvl4pPr marL="1600200" indent="-228600">
                <a:defRPr kumimoji="1" sz="2400" b="1">
                  <a:solidFill>
                    <a:srgbClr val="0000FF"/>
                  </a:solidFill>
                  <a:latin typeface="Times New Roman" pitchFamily="18" charset="0"/>
                  <a:ea typeface="宋体" pitchFamily="2" charset="-122"/>
                </a:defRPr>
              </a:lvl4pPr>
              <a:lvl5pPr marL="2057400" indent="-228600">
                <a:defRPr kumimoji="1" sz="24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9pPr>
            </a:lstStyle>
            <a:p>
              <a:pPr eaLnBrk="1" hangingPunct="1">
                <a:defRPr/>
              </a:pPr>
              <a:r>
                <a:rPr lang="zh-CN" altLang="en-US" dirty="0">
                  <a:effectLst>
                    <a:outerShdw blurRad="38100" dist="38100" dir="2700000" algn="tl">
                      <a:srgbClr val="000000">
                        <a:alpha val="43137"/>
                      </a:srgbClr>
                    </a:outerShdw>
                  </a:effectLst>
                  <a:latin typeface="宋体" pitchFamily="2" charset="-122"/>
                </a:rPr>
                <a:t>例</a:t>
              </a:r>
              <a:r>
                <a:rPr lang="en-US" altLang="zh-CN" dirty="0">
                  <a:effectLst>
                    <a:outerShdw blurRad="38100" dist="38100" dir="2700000" algn="tl">
                      <a:srgbClr val="000000">
                        <a:alpha val="43137"/>
                      </a:srgbClr>
                    </a:outerShdw>
                  </a:effectLst>
                  <a:latin typeface="宋体" pitchFamily="2" charset="-122"/>
                </a:rPr>
                <a:t>4 </a:t>
              </a:r>
              <a:r>
                <a:rPr lang="en-US" altLang="zh-CN" dirty="0">
                  <a:solidFill>
                    <a:schemeClr val="tx2"/>
                  </a:solidFill>
                  <a:effectLst>
                    <a:outerShdw blurRad="38100" dist="38100" dir="2700000" algn="tl">
                      <a:srgbClr val="000000">
                        <a:alpha val="43137"/>
                      </a:srgbClr>
                    </a:outerShdw>
                  </a:effectLst>
                  <a:latin typeface="宋体" pitchFamily="2" charset="-122"/>
                </a:rPr>
                <a:t> </a:t>
              </a:r>
              <a:r>
                <a:rPr lang="zh-CN" altLang="en-US" dirty="0">
                  <a:solidFill>
                    <a:schemeClr val="tx2"/>
                  </a:solidFill>
                  <a:effectLst>
                    <a:outerShdw blurRad="38100" dist="38100" dir="2700000" algn="tl">
                      <a:srgbClr val="000000">
                        <a:alpha val="43137"/>
                      </a:srgbClr>
                    </a:outerShdw>
                  </a:effectLst>
                  <a:latin typeface="宋体" pitchFamily="2" charset="-122"/>
                </a:rPr>
                <a:t>判断下列实矩阵能否化为对角阵？</a:t>
              </a:r>
              <a:endParaRPr lang="zh-CN" altLang="en-US" b="0" dirty="0">
                <a:solidFill>
                  <a:schemeClr val="tx2"/>
                </a:solidFill>
                <a:effectLst>
                  <a:outerShdw blurRad="38100" dist="38100" dir="2700000" algn="tl">
                    <a:srgbClr val="000000">
                      <a:alpha val="43137"/>
                    </a:srgbClr>
                  </a:outerShdw>
                </a:effectLst>
                <a:latin typeface="宋体" pitchFamily="2" charset="-122"/>
              </a:endParaRPr>
            </a:p>
          </p:txBody>
        </p:sp>
        <p:graphicFrame>
          <p:nvGraphicFramePr>
            <p:cNvPr id="4" name="Object 4"/>
            <p:cNvGraphicFramePr>
              <a:graphicFrameLocks noChangeAspect="1"/>
            </p:cNvGraphicFramePr>
            <p:nvPr/>
          </p:nvGraphicFramePr>
          <p:xfrm>
            <a:off x="336" y="768"/>
            <a:ext cx="2136" cy="984"/>
          </p:xfrm>
          <a:graphic>
            <a:graphicData uri="http://schemas.openxmlformats.org/presentationml/2006/ole">
              <mc:AlternateContent xmlns:mc="http://schemas.openxmlformats.org/markup-compatibility/2006">
                <mc:Choice xmlns:v="urn:schemas-microsoft-com:vml" Requires="v">
                  <p:oleObj name="Equation" r:id="rId2" imgW="3390900" imgH="1562100" progId="Equation.DSMT4">
                    <p:embed/>
                  </p:oleObj>
                </mc:Choice>
                <mc:Fallback>
                  <p:oleObj name="Equation" r:id="rId2" imgW="3390900" imgH="1562100"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 y="768"/>
                          <a:ext cx="2136" cy="9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5"/>
            <p:cNvGraphicFramePr>
              <a:graphicFrameLocks noChangeAspect="1"/>
            </p:cNvGraphicFramePr>
            <p:nvPr/>
          </p:nvGraphicFramePr>
          <p:xfrm>
            <a:off x="2772" y="792"/>
            <a:ext cx="2152" cy="984"/>
          </p:xfrm>
          <a:graphic>
            <a:graphicData uri="http://schemas.openxmlformats.org/presentationml/2006/ole">
              <mc:AlternateContent xmlns:mc="http://schemas.openxmlformats.org/markup-compatibility/2006">
                <mc:Choice xmlns:v="urn:schemas-microsoft-com:vml" Requires="v">
                  <p:oleObj name="Equation" r:id="rId4" imgW="3416300" imgH="1562100" progId="Equation.DSMT4">
                    <p:embed/>
                  </p:oleObj>
                </mc:Choice>
                <mc:Fallback>
                  <p:oleObj name="Equation" r:id="rId4" imgW="3416300" imgH="15621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2" y="792"/>
                          <a:ext cx="2152" cy="9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 name="Text Box 6"/>
          <p:cNvSpPr txBox="1">
            <a:spLocks noChangeArrowheads="1"/>
          </p:cNvSpPr>
          <p:nvPr/>
        </p:nvSpPr>
        <p:spPr bwMode="auto">
          <a:xfrm>
            <a:off x="2538413" y="2873086"/>
            <a:ext cx="64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rgbClr val="0000FF"/>
                </a:solidFill>
                <a:latin typeface="Times New Roman" pitchFamily="18" charset="0"/>
                <a:ea typeface="宋体" pitchFamily="2" charset="-122"/>
              </a:defRPr>
            </a:lvl1pPr>
            <a:lvl2pPr marL="742950" indent="-285750">
              <a:defRPr kumimoji="1" sz="2400" b="1">
                <a:solidFill>
                  <a:srgbClr val="0000FF"/>
                </a:solidFill>
                <a:latin typeface="Times New Roman" pitchFamily="18" charset="0"/>
                <a:ea typeface="宋体" pitchFamily="2" charset="-122"/>
              </a:defRPr>
            </a:lvl2pPr>
            <a:lvl3pPr marL="1143000" indent="-228600">
              <a:defRPr kumimoji="1" sz="2400" b="1">
                <a:solidFill>
                  <a:srgbClr val="0000FF"/>
                </a:solidFill>
                <a:latin typeface="Times New Roman" pitchFamily="18" charset="0"/>
                <a:ea typeface="宋体" pitchFamily="2" charset="-122"/>
              </a:defRPr>
            </a:lvl3pPr>
            <a:lvl4pPr marL="1600200" indent="-228600">
              <a:defRPr kumimoji="1" sz="2400" b="1">
                <a:solidFill>
                  <a:srgbClr val="0000FF"/>
                </a:solidFill>
                <a:latin typeface="Times New Roman" pitchFamily="18" charset="0"/>
                <a:ea typeface="宋体" pitchFamily="2" charset="-122"/>
              </a:defRPr>
            </a:lvl4pPr>
            <a:lvl5pPr marL="2057400" indent="-228600">
              <a:defRPr kumimoji="1" sz="24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9pPr>
          </a:lstStyle>
          <a:p>
            <a:pPr eaLnBrk="1" hangingPunct="1">
              <a:defRPr/>
            </a:pPr>
            <a:r>
              <a:rPr lang="zh-CN" altLang="en-US" dirty="0">
                <a:effectLst>
                  <a:outerShdw blurRad="38100" dist="38100" dir="2700000" algn="tl">
                    <a:srgbClr val="000000">
                      <a:alpha val="43137"/>
                    </a:srgbClr>
                  </a:outerShdw>
                </a:effectLst>
                <a:latin typeface="宋体" pitchFamily="2" charset="-122"/>
              </a:rPr>
              <a:t>解</a:t>
            </a:r>
            <a:r>
              <a:rPr lang="en-US" altLang="zh-CN" dirty="0">
                <a:effectLst>
                  <a:outerShdw blurRad="38100" dist="38100" dir="2700000" algn="tl">
                    <a:srgbClr val="000000">
                      <a:alpha val="43137"/>
                    </a:srgbClr>
                  </a:outerShdw>
                </a:effectLst>
                <a:latin typeface="宋体" pitchFamily="2" charset="-122"/>
              </a:rPr>
              <a:t>:</a:t>
            </a:r>
            <a:endParaRPr lang="en-US" altLang="zh-CN" b="0" dirty="0">
              <a:effectLst>
                <a:outerShdw blurRad="38100" dist="38100" dir="2700000" algn="tl">
                  <a:srgbClr val="000000">
                    <a:alpha val="43137"/>
                  </a:srgbClr>
                </a:outerShdw>
              </a:effectLst>
              <a:latin typeface="宋体" pitchFamily="2" charset="-122"/>
            </a:endParaRPr>
          </a:p>
        </p:txBody>
      </p:sp>
      <p:graphicFrame>
        <p:nvGraphicFramePr>
          <p:cNvPr id="7" name="Object 7"/>
          <p:cNvGraphicFramePr>
            <a:graphicFrameLocks noChangeAspect="1"/>
          </p:cNvGraphicFramePr>
          <p:nvPr>
            <p:extLst>
              <p:ext uri="{D42A27DB-BD31-4B8C-83A1-F6EECF244321}">
                <p14:modId xmlns:p14="http://schemas.microsoft.com/office/powerpoint/2010/main" val="1195494493"/>
              </p:ext>
            </p:extLst>
          </p:nvPr>
        </p:nvGraphicFramePr>
        <p:xfrm>
          <a:off x="4813300" y="4854286"/>
          <a:ext cx="2443163" cy="481013"/>
        </p:xfrm>
        <a:graphic>
          <a:graphicData uri="http://schemas.openxmlformats.org/presentationml/2006/ole">
            <mc:AlternateContent xmlns:mc="http://schemas.openxmlformats.org/markup-compatibility/2006">
              <mc:Choice xmlns:v="urn:schemas-microsoft-com:vml" Requires="v">
                <p:oleObj name="Equation" r:id="rId6" imgW="2667000" imgH="482600" progId="Equation.DSMT4">
                  <p:embed/>
                </p:oleObj>
              </mc:Choice>
              <mc:Fallback>
                <p:oleObj name="Equation" r:id="rId6" imgW="2667000" imgH="482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13300" y="4854286"/>
                        <a:ext cx="2443163"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8"/>
          <p:cNvGraphicFramePr>
            <a:graphicFrameLocks noChangeAspect="1"/>
          </p:cNvGraphicFramePr>
          <p:nvPr>
            <p:extLst>
              <p:ext uri="{D42A27DB-BD31-4B8C-83A1-F6EECF244321}">
                <p14:modId xmlns:p14="http://schemas.microsoft.com/office/powerpoint/2010/main" val="807189112"/>
              </p:ext>
            </p:extLst>
          </p:nvPr>
        </p:nvGraphicFramePr>
        <p:xfrm>
          <a:off x="7404100" y="4995574"/>
          <a:ext cx="493713" cy="315912"/>
        </p:xfrm>
        <a:graphic>
          <a:graphicData uri="http://schemas.openxmlformats.org/presentationml/2006/ole">
            <mc:AlternateContent xmlns:mc="http://schemas.openxmlformats.org/markup-compatibility/2006">
              <mc:Choice xmlns:v="urn:schemas-microsoft-com:vml" Requires="v">
                <p:oleObj name="Equation" r:id="rId8" imgW="494870" imgH="317225" progId="Equation.DSMT4">
                  <p:embed/>
                </p:oleObj>
              </mc:Choice>
              <mc:Fallback>
                <p:oleObj name="Equation" r:id="rId8" imgW="494870" imgH="317225"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04100" y="4995574"/>
                        <a:ext cx="493713" cy="315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9"/>
          <p:cNvGraphicFramePr>
            <a:graphicFrameLocks noChangeAspect="1"/>
          </p:cNvGraphicFramePr>
          <p:nvPr>
            <p:extLst>
              <p:ext uri="{D42A27DB-BD31-4B8C-83A1-F6EECF244321}">
                <p14:modId xmlns:p14="http://schemas.microsoft.com/office/powerpoint/2010/main" val="3372624426"/>
              </p:ext>
            </p:extLst>
          </p:nvPr>
        </p:nvGraphicFramePr>
        <p:xfrm>
          <a:off x="3599656" y="3077080"/>
          <a:ext cx="5741987" cy="1562100"/>
        </p:xfrm>
        <a:graphic>
          <a:graphicData uri="http://schemas.openxmlformats.org/presentationml/2006/ole">
            <mc:AlternateContent xmlns:mc="http://schemas.openxmlformats.org/markup-compatibility/2006">
              <mc:Choice xmlns:v="urn:schemas-microsoft-com:vml" Requires="v">
                <p:oleObj name="Equation" r:id="rId10" imgW="5422900" imgH="1562100" progId="Equation.DSMT4">
                  <p:embed/>
                </p:oleObj>
              </mc:Choice>
              <mc:Fallback>
                <p:oleObj name="Equation" r:id="rId10" imgW="5422900" imgH="15621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99656" y="3077080"/>
                        <a:ext cx="5741987" cy="156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 name="Group 10"/>
          <p:cNvGrpSpPr>
            <a:grpSpLocks/>
          </p:cNvGrpSpPr>
          <p:nvPr/>
        </p:nvGrpSpPr>
        <p:grpSpPr bwMode="auto">
          <a:xfrm>
            <a:off x="3197225" y="5844886"/>
            <a:ext cx="3381375" cy="508000"/>
            <a:chOff x="710" y="3696"/>
            <a:chExt cx="2130" cy="320"/>
          </a:xfrm>
        </p:grpSpPr>
        <p:sp>
          <p:nvSpPr>
            <p:cNvPr id="11" name="Text Box 11"/>
            <p:cNvSpPr txBox="1">
              <a:spLocks noChangeArrowheads="1"/>
            </p:cNvSpPr>
            <p:nvPr/>
          </p:nvSpPr>
          <p:spPr bwMode="auto">
            <a:xfrm>
              <a:off x="710" y="3696"/>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rgbClr val="0000FF"/>
                  </a:solidFill>
                  <a:latin typeface="Times New Roman" pitchFamily="18" charset="0"/>
                  <a:ea typeface="宋体" pitchFamily="2" charset="-122"/>
                </a:defRPr>
              </a:lvl1pPr>
              <a:lvl2pPr marL="742950" indent="-285750">
                <a:defRPr kumimoji="1" sz="2400" b="1">
                  <a:solidFill>
                    <a:srgbClr val="0000FF"/>
                  </a:solidFill>
                  <a:latin typeface="Times New Roman" pitchFamily="18" charset="0"/>
                  <a:ea typeface="宋体" pitchFamily="2" charset="-122"/>
                </a:defRPr>
              </a:lvl2pPr>
              <a:lvl3pPr marL="1143000" indent="-228600">
                <a:defRPr kumimoji="1" sz="2400" b="1">
                  <a:solidFill>
                    <a:srgbClr val="0000FF"/>
                  </a:solidFill>
                  <a:latin typeface="Times New Roman" pitchFamily="18" charset="0"/>
                  <a:ea typeface="宋体" pitchFamily="2" charset="-122"/>
                </a:defRPr>
              </a:lvl3pPr>
              <a:lvl4pPr marL="1600200" indent="-228600">
                <a:defRPr kumimoji="1" sz="2400" b="1">
                  <a:solidFill>
                    <a:srgbClr val="0000FF"/>
                  </a:solidFill>
                  <a:latin typeface="Times New Roman" pitchFamily="18" charset="0"/>
                  <a:ea typeface="宋体" pitchFamily="2" charset="-122"/>
                </a:defRPr>
              </a:lvl4pPr>
              <a:lvl5pPr marL="2057400" indent="-228600">
                <a:defRPr kumimoji="1" sz="24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9pPr>
            </a:lstStyle>
            <a:p>
              <a:pPr eaLnBrk="1" hangingPunct="1">
                <a:defRPr/>
              </a:pPr>
              <a:r>
                <a:rPr lang="zh-CN" altLang="en-US" dirty="0">
                  <a:solidFill>
                    <a:schemeClr val="tx1"/>
                  </a:solidFill>
                  <a:effectLst>
                    <a:outerShdw blurRad="38100" dist="38100" dir="2700000" algn="tl">
                      <a:srgbClr val="000000">
                        <a:alpha val="43137"/>
                      </a:srgbClr>
                    </a:outerShdw>
                  </a:effectLst>
                </a:rPr>
                <a:t>得</a:t>
              </a:r>
            </a:p>
          </p:txBody>
        </p:sp>
        <p:graphicFrame>
          <p:nvGraphicFramePr>
            <p:cNvPr id="12" name="Object 12"/>
            <p:cNvGraphicFramePr>
              <a:graphicFrameLocks noChangeAspect="1"/>
            </p:cNvGraphicFramePr>
            <p:nvPr/>
          </p:nvGraphicFramePr>
          <p:xfrm>
            <a:off x="1056" y="3744"/>
            <a:ext cx="1784" cy="272"/>
          </p:xfrm>
          <a:graphic>
            <a:graphicData uri="http://schemas.openxmlformats.org/presentationml/2006/ole">
              <mc:AlternateContent xmlns:mc="http://schemas.openxmlformats.org/markup-compatibility/2006">
                <mc:Choice xmlns:v="urn:schemas-microsoft-com:vml" Requires="v">
                  <p:oleObj name="Equation" r:id="rId12" imgW="2832100" imgH="431800" progId="Equation.DSMT4">
                    <p:embed/>
                  </p:oleObj>
                </mc:Choice>
                <mc:Fallback>
                  <p:oleObj name="Equation" r:id="rId12" imgW="2832100" imgH="4318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56" y="3744"/>
                          <a:ext cx="1784"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286354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3"/>
          <p:cNvSpPr>
            <a:spLocks noChangeArrowheads="1"/>
          </p:cNvSpPr>
          <p:nvPr/>
        </p:nvSpPr>
        <p:spPr bwMode="auto">
          <a:xfrm>
            <a:off x="5022555" y="1437537"/>
            <a:ext cx="1919288" cy="762000"/>
          </a:xfrm>
          <a:prstGeom prst="ellipse">
            <a:avLst/>
          </a:prstGeom>
          <a:noFill/>
          <a:ln w="19050">
            <a:solidFill>
              <a:srgbClr val="FFC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dirty="0">
                <a:solidFill>
                  <a:schemeClr val="bg1"/>
                </a:solidFill>
                <a:latin typeface="华文楷体" panose="02010600040101010101" pitchFamily="2" charset="-122"/>
                <a:ea typeface="华文楷体" panose="02010600040101010101" pitchFamily="2" charset="-122"/>
              </a:rPr>
              <a:t>  矩 阵</a:t>
            </a:r>
            <a:endParaRPr lang="zh-CN" altLang="en-US" sz="2400" dirty="0">
              <a:solidFill>
                <a:schemeClr val="bg1"/>
              </a:solidFill>
              <a:latin typeface="华文楷体" panose="02010600040101010101" pitchFamily="2" charset="-122"/>
              <a:ea typeface="华文楷体" panose="02010600040101010101" pitchFamily="2" charset="-122"/>
            </a:endParaRPr>
          </a:p>
        </p:txBody>
      </p:sp>
      <p:sp>
        <p:nvSpPr>
          <p:cNvPr id="4" name="Oval 4"/>
          <p:cNvSpPr>
            <a:spLocks noChangeArrowheads="1"/>
          </p:cNvSpPr>
          <p:nvPr/>
        </p:nvSpPr>
        <p:spPr bwMode="auto">
          <a:xfrm>
            <a:off x="4937918" y="4291882"/>
            <a:ext cx="2287588" cy="762000"/>
          </a:xfrm>
          <a:prstGeom prst="ellipse">
            <a:avLst/>
          </a:prstGeom>
          <a:noFill/>
          <a:ln w="19050">
            <a:solidFill>
              <a:srgbClr val="FFC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dirty="0">
                <a:solidFill>
                  <a:schemeClr val="bg1"/>
                </a:solidFill>
                <a:latin typeface="华文楷体" panose="02010600040101010101" pitchFamily="2" charset="-122"/>
                <a:ea typeface="华文楷体" panose="02010600040101010101" pitchFamily="2" charset="-122"/>
              </a:rPr>
              <a:t>线性方程组</a:t>
            </a:r>
          </a:p>
        </p:txBody>
      </p:sp>
      <p:sp>
        <p:nvSpPr>
          <p:cNvPr id="5" name="Oval 5"/>
          <p:cNvSpPr>
            <a:spLocks noChangeArrowheads="1"/>
          </p:cNvSpPr>
          <p:nvPr/>
        </p:nvSpPr>
        <p:spPr bwMode="auto">
          <a:xfrm>
            <a:off x="2190750" y="4125047"/>
            <a:ext cx="1758950" cy="762000"/>
          </a:xfrm>
          <a:prstGeom prst="ellipse">
            <a:avLst/>
          </a:prstGeom>
          <a:noFill/>
          <a:ln w="19050">
            <a:solidFill>
              <a:srgbClr val="FFC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dirty="0">
                <a:solidFill>
                  <a:schemeClr val="bg1"/>
                </a:solidFill>
                <a:latin typeface="华文楷体" panose="02010600040101010101" pitchFamily="2" charset="-122"/>
                <a:ea typeface="华文楷体" panose="02010600040101010101" pitchFamily="2" charset="-122"/>
              </a:rPr>
              <a:t>行列式</a:t>
            </a:r>
            <a:endParaRPr lang="zh-CN" altLang="en-US" sz="2400" dirty="0">
              <a:solidFill>
                <a:schemeClr val="bg1"/>
              </a:solidFill>
              <a:latin typeface="华文楷体" panose="02010600040101010101" pitchFamily="2" charset="-122"/>
              <a:ea typeface="华文楷体" panose="02010600040101010101" pitchFamily="2" charset="-122"/>
            </a:endParaRPr>
          </a:p>
        </p:txBody>
      </p:sp>
      <p:sp>
        <p:nvSpPr>
          <p:cNvPr id="6" name="Oval 6"/>
          <p:cNvSpPr>
            <a:spLocks noChangeArrowheads="1"/>
          </p:cNvSpPr>
          <p:nvPr/>
        </p:nvSpPr>
        <p:spPr bwMode="auto">
          <a:xfrm>
            <a:off x="9064957" y="4294909"/>
            <a:ext cx="1385556" cy="762000"/>
          </a:xfrm>
          <a:prstGeom prst="ellipse">
            <a:avLst/>
          </a:prstGeom>
          <a:noFill/>
          <a:ln w="19050">
            <a:solidFill>
              <a:srgbClr val="FFC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dirty="0">
                <a:solidFill>
                  <a:schemeClr val="bg1"/>
                </a:solidFill>
                <a:latin typeface="华文楷体" panose="02010600040101010101" pitchFamily="2" charset="-122"/>
                <a:ea typeface="华文楷体" panose="02010600040101010101" pitchFamily="2" charset="-122"/>
              </a:rPr>
              <a:t>向量组</a:t>
            </a:r>
            <a:endParaRPr lang="zh-CN" altLang="en-US" sz="2400" dirty="0">
              <a:solidFill>
                <a:schemeClr val="bg1"/>
              </a:solidFill>
              <a:latin typeface="华文楷体" panose="02010600040101010101" pitchFamily="2" charset="-122"/>
              <a:ea typeface="华文楷体" panose="02010600040101010101" pitchFamily="2" charset="-122"/>
            </a:endParaRPr>
          </a:p>
        </p:txBody>
      </p:sp>
      <p:sp>
        <p:nvSpPr>
          <p:cNvPr id="7" name="Line 7"/>
          <p:cNvSpPr>
            <a:spLocks noChangeShapeType="1"/>
          </p:cNvSpPr>
          <p:nvPr/>
        </p:nvSpPr>
        <p:spPr bwMode="auto">
          <a:xfrm flipV="1">
            <a:off x="5322708" y="2205671"/>
            <a:ext cx="6926" cy="2089238"/>
          </a:xfrm>
          <a:prstGeom prst="line">
            <a:avLst/>
          </a:prstGeom>
          <a:noFill/>
          <a:ln w="190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
        <p:nvSpPr>
          <p:cNvPr id="8" name="Line 8"/>
          <p:cNvSpPr>
            <a:spLocks noChangeShapeType="1"/>
          </p:cNvSpPr>
          <p:nvPr/>
        </p:nvSpPr>
        <p:spPr bwMode="auto">
          <a:xfrm>
            <a:off x="6107510" y="2236499"/>
            <a:ext cx="64691" cy="2009199"/>
          </a:xfrm>
          <a:prstGeom prst="line">
            <a:avLst/>
          </a:prstGeom>
          <a:noFill/>
          <a:ln w="190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
        <p:nvSpPr>
          <p:cNvPr id="9" name="Text Box 9"/>
          <p:cNvSpPr txBox="1">
            <a:spLocks noChangeArrowheads="1"/>
          </p:cNvSpPr>
          <p:nvPr/>
        </p:nvSpPr>
        <p:spPr bwMode="auto">
          <a:xfrm>
            <a:off x="5436946" y="2278750"/>
            <a:ext cx="615553" cy="2029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b="1" dirty="0">
                <a:solidFill>
                  <a:srgbClr val="00B050"/>
                </a:solidFill>
                <a:latin typeface="华文楷体" panose="02010600040101010101" pitchFamily="2" charset="-122"/>
                <a:ea typeface="华文楷体" panose="02010600040101010101" pitchFamily="2" charset="-122"/>
              </a:rPr>
              <a:t>一一对应</a:t>
            </a:r>
            <a:endParaRPr lang="zh-CN" altLang="en-US" sz="2400" dirty="0">
              <a:solidFill>
                <a:srgbClr val="00B050"/>
              </a:solidFill>
              <a:latin typeface="华文楷体" panose="02010600040101010101" pitchFamily="2" charset="-122"/>
              <a:ea typeface="华文楷体" panose="02010600040101010101" pitchFamily="2" charset="-122"/>
            </a:endParaRPr>
          </a:p>
        </p:txBody>
      </p:sp>
      <p:sp>
        <p:nvSpPr>
          <p:cNvPr id="10" name="Line 10"/>
          <p:cNvSpPr>
            <a:spLocks noChangeShapeType="1"/>
          </p:cNvSpPr>
          <p:nvPr/>
        </p:nvSpPr>
        <p:spPr bwMode="auto">
          <a:xfrm flipH="1">
            <a:off x="3935413" y="4626697"/>
            <a:ext cx="1002505" cy="0"/>
          </a:xfrm>
          <a:prstGeom prst="line">
            <a:avLst/>
          </a:prstGeom>
          <a:noFill/>
          <a:ln w="190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
        <p:nvSpPr>
          <p:cNvPr id="11" name="Line 11"/>
          <p:cNvSpPr>
            <a:spLocks noChangeShapeType="1"/>
          </p:cNvSpPr>
          <p:nvPr/>
        </p:nvSpPr>
        <p:spPr bwMode="auto">
          <a:xfrm flipV="1">
            <a:off x="7174476" y="4477471"/>
            <a:ext cx="1661550" cy="0"/>
          </a:xfrm>
          <a:prstGeom prst="line">
            <a:avLst/>
          </a:prstGeom>
          <a:noFill/>
          <a:ln w="190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
        <p:nvSpPr>
          <p:cNvPr id="12" name="Line 12"/>
          <p:cNvSpPr>
            <a:spLocks noChangeShapeType="1"/>
          </p:cNvSpPr>
          <p:nvPr/>
        </p:nvSpPr>
        <p:spPr bwMode="auto">
          <a:xfrm flipH="1" flipV="1">
            <a:off x="7174475" y="4884203"/>
            <a:ext cx="1661550" cy="14588"/>
          </a:xfrm>
          <a:prstGeom prst="line">
            <a:avLst/>
          </a:prstGeom>
          <a:noFill/>
          <a:ln w="190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
        <p:nvSpPr>
          <p:cNvPr id="13" name="Text Box 13"/>
          <p:cNvSpPr txBox="1">
            <a:spLocks noChangeArrowheads="1"/>
          </p:cNvSpPr>
          <p:nvPr/>
        </p:nvSpPr>
        <p:spPr bwMode="auto">
          <a:xfrm rot="10800000" flipV="1">
            <a:off x="7175302" y="4400410"/>
            <a:ext cx="204562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b="1" dirty="0">
                <a:solidFill>
                  <a:srgbClr val="00B050"/>
                </a:solidFill>
                <a:latin typeface="华文楷体" panose="02010600040101010101" pitchFamily="2" charset="-122"/>
                <a:ea typeface="华文楷体" panose="02010600040101010101" pitchFamily="2" charset="-122"/>
              </a:rPr>
              <a:t>一 一 对 应</a:t>
            </a:r>
            <a:endParaRPr lang="zh-CN" altLang="en-US" sz="2400" dirty="0">
              <a:solidFill>
                <a:srgbClr val="00B050"/>
              </a:solidFill>
              <a:latin typeface="华文楷体" panose="02010600040101010101" pitchFamily="2" charset="-122"/>
              <a:ea typeface="华文楷体" panose="02010600040101010101" pitchFamily="2" charset="-122"/>
            </a:endParaRPr>
          </a:p>
        </p:txBody>
      </p:sp>
      <p:sp>
        <p:nvSpPr>
          <p:cNvPr id="14" name="Line 14"/>
          <p:cNvSpPr>
            <a:spLocks noChangeShapeType="1"/>
          </p:cNvSpPr>
          <p:nvPr/>
        </p:nvSpPr>
        <p:spPr bwMode="auto">
          <a:xfrm>
            <a:off x="6295161" y="2192052"/>
            <a:ext cx="2925763" cy="2189163"/>
          </a:xfrm>
          <a:prstGeom prst="line">
            <a:avLst/>
          </a:prstGeom>
          <a:noFill/>
          <a:ln w="190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
        <p:nvSpPr>
          <p:cNvPr id="15" name="Line 15"/>
          <p:cNvSpPr>
            <a:spLocks noChangeShapeType="1"/>
          </p:cNvSpPr>
          <p:nvPr/>
        </p:nvSpPr>
        <p:spPr bwMode="auto">
          <a:xfrm flipH="1" flipV="1">
            <a:off x="6862006" y="1965038"/>
            <a:ext cx="3276600" cy="2389188"/>
          </a:xfrm>
          <a:prstGeom prst="line">
            <a:avLst/>
          </a:prstGeom>
          <a:noFill/>
          <a:ln w="190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graphicFrame>
        <p:nvGraphicFramePr>
          <p:cNvPr id="16" name="Object 21">
            <a:hlinkClick r:id="" action="ppaction://hlinkshowjump?jump=previousslide"/>
          </p:cNvPr>
          <p:cNvGraphicFramePr>
            <a:graphicFrameLocks noChangeAspect="1"/>
          </p:cNvGraphicFramePr>
          <p:nvPr>
            <p:extLst>
              <p:ext uri="{D42A27DB-BD31-4B8C-83A1-F6EECF244321}">
                <p14:modId xmlns:p14="http://schemas.microsoft.com/office/powerpoint/2010/main" val="1553222541"/>
              </p:ext>
            </p:extLst>
          </p:nvPr>
        </p:nvGraphicFramePr>
        <p:xfrm>
          <a:off x="7985126" y="6631709"/>
          <a:ext cx="487363" cy="317500"/>
        </p:xfrm>
        <a:graphic>
          <a:graphicData uri="http://schemas.openxmlformats.org/presentationml/2006/ole">
            <mc:AlternateContent xmlns:mc="http://schemas.openxmlformats.org/markup-compatibility/2006">
              <mc:Choice xmlns:v="urn:schemas-microsoft-com:vml" Requires="v">
                <p:oleObj name="公式" r:id="rId3" imgW="152268" imgH="317225" progId="Equation.3">
                  <p:embed/>
                </p:oleObj>
              </mc:Choice>
              <mc:Fallback>
                <p:oleObj name="公式" r:id="rId3" imgW="152268" imgH="31722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5126" y="6631709"/>
                        <a:ext cx="487363"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22">
            <a:hlinkClick r:id="" action="ppaction://hlinkshowjump?jump=nextslide"/>
          </p:cNvPr>
          <p:cNvGraphicFramePr>
            <a:graphicFrameLocks noChangeAspect="1"/>
          </p:cNvGraphicFramePr>
          <p:nvPr>
            <p:extLst>
              <p:ext uri="{D42A27DB-BD31-4B8C-83A1-F6EECF244321}">
                <p14:modId xmlns:p14="http://schemas.microsoft.com/office/powerpoint/2010/main" val="398750630"/>
              </p:ext>
            </p:extLst>
          </p:nvPr>
        </p:nvGraphicFramePr>
        <p:xfrm>
          <a:off x="8839200" y="6580909"/>
          <a:ext cx="609600" cy="419100"/>
        </p:xfrm>
        <a:graphic>
          <a:graphicData uri="http://schemas.openxmlformats.org/presentationml/2006/ole">
            <mc:AlternateContent xmlns:mc="http://schemas.openxmlformats.org/markup-compatibility/2006">
              <mc:Choice xmlns:v="urn:schemas-microsoft-com:vml" Requires="v">
                <p:oleObj name="公式" r:id="rId5" imgW="190500" imgH="419100" progId="Equation.3">
                  <p:embed/>
                </p:oleObj>
              </mc:Choice>
              <mc:Fallback>
                <p:oleObj name="公式" r:id="rId5" imgW="190500" imgH="4191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39200" y="6580909"/>
                        <a:ext cx="6096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 name="Oval 23"/>
          <p:cNvSpPr>
            <a:spLocks noChangeArrowheads="1"/>
          </p:cNvSpPr>
          <p:nvPr/>
        </p:nvSpPr>
        <p:spPr bwMode="auto">
          <a:xfrm>
            <a:off x="3949700" y="5882409"/>
            <a:ext cx="4737100" cy="762000"/>
          </a:xfrm>
          <a:prstGeom prst="ellipse">
            <a:avLst/>
          </a:prstGeom>
          <a:noFill/>
          <a:ln w="19050">
            <a:solidFill>
              <a:srgbClr val="FFC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dirty="0">
                <a:solidFill>
                  <a:schemeClr val="bg1"/>
                </a:solidFill>
                <a:latin typeface="华文楷体" panose="02010600040101010101" pitchFamily="2" charset="-122"/>
                <a:ea typeface="华文楷体" panose="02010600040101010101" pitchFamily="2" charset="-122"/>
              </a:rPr>
              <a:t>特征值与特征向量问题</a:t>
            </a:r>
          </a:p>
        </p:txBody>
      </p:sp>
      <p:sp>
        <p:nvSpPr>
          <p:cNvPr id="19" name="Line 24"/>
          <p:cNvSpPr>
            <a:spLocks noChangeShapeType="1"/>
          </p:cNvSpPr>
          <p:nvPr/>
        </p:nvSpPr>
        <p:spPr bwMode="auto">
          <a:xfrm flipH="1" flipV="1">
            <a:off x="5967413" y="5007697"/>
            <a:ext cx="14758" cy="874712"/>
          </a:xfrm>
          <a:prstGeom prst="line">
            <a:avLst/>
          </a:prstGeom>
          <a:noFill/>
          <a:ln w="190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
        <p:nvSpPr>
          <p:cNvPr id="20" name="Line 25"/>
          <p:cNvSpPr>
            <a:spLocks noChangeShapeType="1"/>
          </p:cNvSpPr>
          <p:nvPr/>
        </p:nvSpPr>
        <p:spPr bwMode="auto">
          <a:xfrm flipH="1" flipV="1">
            <a:off x="3030538" y="4980709"/>
            <a:ext cx="1219200" cy="1066800"/>
          </a:xfrm>
          <a:prstGeom prst="line">
            <a:avLst/>
          </a:prstGeom>
          <a:noFill/>
          <a:ln w="190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
        <p:nvSpPr>
          <p:cNvPr id="21" name="Line 26"/>
          <p:cNvSpPr>
            <a:spLocks noChangeShapeType="1"/>
          </p:cNvSpPr>
          <p:nvPr/>
        </p:nvSpPr>
        <p:spPr bwMode="auto">
          <a:xfrm flipV="1">
            <a:off x="8001000" y="5056910"/>
            <a:ext cx="1447800" cy="893763"/>
          </a:xfrm>
          <a:prstGeom prst="line">
            <a:avLst/>
          </a:prstGeom>
          <a:noFill/>
          <a:ln w="190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
        <p:nvSpPr>
          <p:cNvPr id="23" name="矩形 22"/>
          <p:cNvSpPr/>
          <p:nvPr/>
        </p:nvSpPr>
        <p:spPr>
          <a:xfrm rot="2164755">
            <a:off x="7251412" y="3004998"/>
            <a:ext cx="1832553" cy="584775"/>
          </a:xfrm>
          <a:prstGeom prst="rect">
            <a:avLst/>
          </a:prstGeom>
        </p:spPr>
        <p:txBody>
          <a:bodyPr wrap="none">
            <a:spAutoFit/>
          </a:bodyPr>
          <a:lstStyle/>
          <a:p>
            <a:pPr eaLnBrk="1" hangingPunct="1">
              <a:spcBef>
                <a:spcPct val="50000"/>
              </a:spcBef>
              <a:buFontTx/>
              <a:buNone/>
            </a:pPr>
            <a:r>
              <a:rPr lang="zh-CN" altLang="en-US" b="1" dirty="0">
                <a:solidFill>
                  <a:srgbClr val="00B050"/>
                </a:solidFill>
                <a:latin typeface="华文楷体" panose="02010600040101010101" pitchFamily="2" charset="-122"/>
                <a:ea typeface="华文楷体" panose="02010600040101010101" pitchFamily="2" charset="-122"/>
              </a:rPr>
              <a:t>一一对应</a:t>
            </a:r>
            <a:endParaRPr lang="zh-CN" altLang="en-US" sz="2800" dirty="0">
              <a:solidFill>
                <a:srgbClr val="00B050"/>
              </a:solidFill>
              <a:latin typeface="华文楷体" panose="02010600040101010101" pitchFamily="2" charset="-122"/>
              <a:ea typeface="华文楷体" panose="02010600040101010101" pitchFamily="2" charset="-122"/>
            </a:endParaRPr>
          </a:p>
        </p:txBody>
      </p:sp>
      <p:sp>
        <p:nvSpPr>
          <p:cNvPr id="24" name="矩形 23"/>
          <p:cNvSpPr/>
          <p:nvPr/>
        </p:nvSpPr>
        <p:spPr>
          <a:xfrm>
            <a:off x="2724728" y="685283"/>
            <a:ext cx="6724072" cy="584775"/>
          </a:xfrm>
          <a:prstGeom prst="rect">
            <a:avLst/>
          </a:prstGeom>
        </p:spPr>
        <p:txBody>
          <a:bodyPr wrap="square">
            <a:spAutoFit/>
          </a:bodyPr>
          <a:lstStyle/>
          <a:p>
            <a:pPr marL="342900" indent="-342900" algn="ctr">
              <a:spcBef>
                <a:spcPct val="20000"/>
              </a:spcBef>
              <a:buClr>
                <a:srgbClr val="E3E3FF"/>
              </a:buClr>
              <a:defRPr/>
            </a:pPr>
            <a:r>
              <a:rPr lang="en-US" altLang="zh-CN" b="1" kern="0" dirty="0">
                <a:solidFill>
                  <a:srgbClr val="FFC000"/>
                </a:solidFill>
                <a:latin typeface="华文楷体" panose="02010600040101010101" pitchFamily="2" charset="-122"/>
                <a:ea typeface="华文楷体" panose="02010600040101010101" pitchFamily="2" charset="-122"/>
                <a:sym typeface="+mn-ea"/>
              </a:rPr>
              <a:t>《</a:t>
            </a:r>
            <a:r>
              <a:rPr lang="zh-CN" altLang="en-US" b="1" kern="0" dirty="0">
                <a:solidFill>
                  <a:srgbClr val="FFC000"/>
                </a:solidFill>
                <a:latin typeface="华文楷体" panose="02010600040101010101" pitchFamily="2" charset="-122"/>
                <a:ea typeface="华文楷体" panose="02010600040101010101" pitchFamily="2" charset="-122"/>
                <a:sym typeface="+mn-ea"/>
              </a:rPr>
              <a:t>线性代数</a:t>
            </a:r>
            <a:r>
              <a:rPr lang="en-US" altLang="zh-CN" b="1" kern="0" dirty="0">
                <a:solidFill>
                  <a:srgbClr val="FFC000"/>
                </a:solidFill>
                <a:latin typeface="华文楷体" panose="02010600040101010101" pitchFamily="2" charset="-122"/>
                <a:ea typeface="华文楷体" panose="02010600040101010101" pitchFamily="2" charset="-122"/>
                <a:sym typeface="+mn-ea"/>
              </a:rPr>
              <a:t>》</a:t>
            </a:r>
            <a:r>
              <a:rPr lang="zh-CN" altLang="en-US" b="1" kern="0" dirty="0">
                <a:solidFill>
                  <a:srgbClr val="FFC000"/>
                </a:solidFill>
                <a:latin typeface="华文楷体" panose="02010600040101010101" pitchFamily="2" charset="-122"/>
                <a:ea typeface="华文楷体" panose="02010600040101010101" pitchFamily="2" charset="-122"/>
                <a:sym typeface="+mn-ea"/>
              </a:rPr>
              <a:t>五个知识点内在联系</a:t>
            </a:r>
          </a:p>
        </p:txBody>
      </p:sp>
      <p:sp>
        <p:nvSpPr>
          <p:cNvPr id="25" name="Line 14"/>
          <p:cNvSpPr>
            <a:spLocks noChangeShapeType="1"/>
          </p:cNvSpPr>
          <p:nvPr/>
        </p:nvSpPr>
        <p:spPr bwMode="auto">
          <a:xfrm flipH="1">
            <a:off x="3576404" y="1965038"/>
            <a:ext cx="1446151" cy="2160009"/>
          </a:xfrm>
          <a:prstGeom prst="line">
            <a:avLst/>
          </a:prstGeom>
          <a:noFill/>
          <a:ln w="190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
        <p:nvSpPr>
          <p:cNvPr id="26" name="Line 26"/>
          <p:cNvSpPr>
            <a:spLocks noChangeShapeType="1"/>
          </p:cNvSpPr>
          <p:nvPr/>
        </p:nvSpPr>
        <p:spPr bwMode="auto">
          <a:xfrm flipH="1" flipV="1">
            <a:off x="6318250" y="2278749"/>
            <a:ext cx="936712" cy="3603660"/>
          </a:xfrm>
          <a:prstGeom prst="line">
            <a:avLst/>
          </a:prstGeom>
          <a:noFill/>
          <a:ln w="190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701014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up)">
                                      <p:cBhvr>
                                        <p:cTn id="14" dur="500"/>
                                        <p:tgtEl>
                                          <p:spTgt spid="5"/>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par>
                          <p:cTn id="18" fill="hold">
                            <p:stCondLst>
                              <p:cond delay="1000"/>
                            </p:stCondLst>
                            <p:childTnLst>
                              <p:par>
                                <p:cTn id="19" presetID="22" presetClass="entr" presetSubtype="1"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up)">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down)">
                                      <p:cBhvr>
                                        <p:cTn id="26" dur="500"/>
                                        <p:tgtEl>
                                          <p:spTgt spid="7"/>
                                        </p:tgtEl>
                                      </p:cBhvr>
                                    </p:animEffect>
                                  </p:childTnLst>
                                </p:cTn>
                              </p:par>
                              <p:par>
                                <p:cTn id="27" presetID="22" presetClass="entr" presetSubtype="1"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up)">
                                      <p:cBhvr>
                                        <p:cTn id="29" dur="500"/>
                                        <p:tgtEl>
                                          <p:spTgt spid="8"/>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left)">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right)">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left)">
                                      <p:cBhvr>
                                        <p:cTn id="43" dur="500"/>
                                        <p:tgtEl>
                                          <p:spTgt spid="11"/>
                                        </p:tgtEl>
                                      </p:cBhvr>
                                    </p:animEffect>
                                  </p:childTnLst>
                                </p:cTn>
                              </p:par>
                            </p:childTnLst>
                          </p:cTn>
                        </p:par>
                        <p:par>
                          <p:cTn id="44" fill="hold">
                            <p:stCondLst>
                              <p:cond delay="500"/>
                            </p:stCondLst>
                            <p:childTnLst>
                              <p:par>
                                <p:cTn id="45" presetID="22" presetClass="entr" presetSubtype="2" fill="hold"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right)">
                                      <p:cBhvr>
                                        <p:cTn id="47" dur="500"/>
                                        <p:tgtEl>
                                          <p:spTgt spid="12"/>
                                        </p:tgtEl>
                                      </p:cBhvr>
                                    </p:animEffect>
                                  </p:childTnLst>
                                </p:cTn>
                              </p:par>
                            </p:childTnLst>
                          </p:cTn>
                        </p:par>
                        <p:par>
                          <p:cTn id="48" fill="hold">
                            <p:stCondLst>
                              <p:cond delay="1000"/>
                            </p:stCondLst>
                            <p:childTnLst>
                              <p:par>
                                <p:cTn id="49" presetID="22" presetClass="entr" presetSubtype="8"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wipe(left)">
                                      <p:cBhvr>
                                        <p:cTn id="51" dur="500"/>
                                        <p:tgtEl>
                                          <p:spTgt spid="1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wipe(up)">
                                      <p:cBhvr>
                                        <p:cTn id="56" dur="500"/>
                                        <p:tgtEl>
                                          <p:spTgt spid="14"/>
                                        </p:tgtEl>
                                      </p:cBhvr>
                                    </p:animEffect>
                                  </p:childTnLst>
                                </p:cTn>
                              </p:par>
                            </p:childTnLst>
                          </p:cTn>
                        </p:par>
                        <p:par>
                          <p:cTn id="57" fill="hold">
                            <p:stCondLst>
                              <p:cond delay="500"/>
                            </p:stCondLst>
                            <p:childTnLst>
                              <p:par>
                                <p:cTn id="58" presetID="22" presetClass="entr" presetSubtype="4" fill="hold" nodeType="after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wipe(down)">
                                      <p:cBhvr>
                                        <p:cTn id="60" dur="500"/>
                                        <p:tgtEl>
                                          <p:spTgt spid="15"/>
                                        </p:tgtEl>
                                      </p:cBhvr>
                                    </p:animEffect>
                                  </p:childTnLst>
                                </p:cTn>
                              </p:par>
                            </p:childTnLst>
                          </p:cTn>
                        </p:par>
                        <p:par>
                          <p:cTn id="61" fill="hold">
                            <p:stCondLst>
                              <p:cond delay="1000"/>
                            </p:stCondLst>
                            <p:childTnLst>
                              <p:par>
                                <p:cTn id="62" presetID="1" presetClass="entr" presetSubtype="0" fill="hold" grpId="0" nodeType="afterEffect">
                                  <p:stCondLst>
                                    <p:cond delay="0"/>
                                  </p:stCondLst>
                                  <p:childTnLst>
                                    <p:set>
                                      <p:cBhvr>
                                        <p:cTn id="63" dur="1" fill="hold">
                                          <p:stCondLst>
                                            <p:cond delay="0"/>
                                          </p:stCondLst>
                                        </p:cTn>
                                        <p:tgtEl>
                                          <p:spTgt spid="23"/>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wipe(up)">
                                      <p:cBhvr>
                                        <p:cTn id="68" dur="500"/>
                                        <p:tgtEl>
                                          <p:spTgt spid="25"/>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2" fill="hold" nodeType="click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wipe(right)">
                                      <p:cBhvr>
                                        <p:cTn id="73" dur="500"/>
                                        <p:tgtEl>
                                          <p:spTgt spid="20"/>
                                        </p:tgtEl>
                                      </p:cBhvr>
                                    </p:animEffect>
                                  </p:childTnLst>
                                </p:cTn>
                              </p:par>
                              <p:par>
                                <p:cTn id="74" presetID="22" presetClass="entr" presetSubtype="4" fill="hold" nodeType="withEffect">
                                  <p:stCondLst>
                                    <p:cond delay="0"/>
                                  </p:stCondLst>
                                  <p:childTnLst>
                                    <p:set>
                                      <p:cBhvr>
                                        <p:cTn id="75" dur="1" fill="hold">
                                          <p:stCondLst>
                                            <p:cond delay="0"/>
                                          </p:stCondLst>
                                        </p:cTn>
                                        <p:tgtEl>
                                          <p:spTgt spid="19"/>
                                        </p:tgtEl>
                                        <p:attrNameLst>
                                          <p:attrName>style.visibility</p:attrName>
                                        </p:attrNameLst>
                                      </p:cBhvr>
                                      <p:to>
                                        <p:strVal val="visible"/>
                                      </p:to>
                                    </p:set>
                                    <p:animEffect transition="in" filter="wipe(down)">
                                      <p:cBhvr>
                                        <p:cTn id="76" dur="500"/>
                                        <p:tgtEl>
                                          <p:spTgt spid="19"/>
                                        </p:tgtEl>
                                      </p:cBhvr>
                                    </p:animEffect>
                                  </p:childTnLst>
                                </p:cTn>
                              </p:par>
                              <p:par>
                                <p:cTn id="77" presetID="22" presetClass="entr" presetSubtype="8" fill="hold" nodeType="with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wipe(left)">
                                      <p:cBhvr>
                                        <p:cTn id="79" dur="500"/>
                                        <p:tgtEl>
                                          <p:spTgt spid="21"/>
                                        </p:tgtEl>
                                      </p:cBhvr>
                                    </p:animEffect>
                                  </p:childTnLst>
                                </p:cTn>
                              </p:par>
                              <p:par>
                                <p:cTn id="80" presetID="22" presetClass="entr" presetSubtype="8" fill="hold" nodeType="withEffect">
                                  <p:stCondLst>
                                    <p:cond delay="0"/>
                                  </p:stCondLst>
                                  <p:childTnLst>
                                    <p:set>
                                      <p:cBhvr>
                                        <p:cTn id="81" dur="1" fill="hold">
                                          <p:stCondLst>
                                            <p:cond delay="0"/>
                                          </p:stCondLst>
                                        </p:cTn>
                                        <p:tgtEl>
                                          <p:spTgt spid="26"/>
                                        </p:tgtEl>
                                        <p:attrNameLst>
                                          <p:attrName>style.visibility</p:attrName>
                                        </p:attrNameLst>
                                      </p:cBhvr>
                                      <p:to>
                                        <p:strVal val="visible"/>
                                      </p:to>
                                    </p:set>
                                    <p:animEffect transition="in" filter="wipe(left)">
                                      <p:cBhvr>
                                        <p:cTn id="8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P spid="4" grpId="0" animBg="1"/>
      <p:bldP spid="5" grpId="0" animBg="1"/>
      <p:bldP spid="6" grpId="0" animBg="1" autoUpdateAnimBg="0"/>
      <p:bldP spid="9" grpId="0" autoUpdateAnimBg="0"/>
      <p:bldP spid="13" grpId="0" autoUpdateAnimBg="0"/>
      <p:bldP spid="18" grpId="0" animBg="1" autoUpdateAnimBg="0"/>
      <p:bldP spid="2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2646218" y="3175577"/>
            <a:ext cx="5062538" cy="1562100"/>
            <a:chOff x="336" y="1884"/>
            <a:chExt cx="3189" cy="984"/>
          </a:xfrm>
        </p:grpSpPr>
        <p:sp>
          <p:nvSpPr>
            <p:cNvPr id="3" name="Rectangle 3"/>
            <p:cNvSpPr>
              <a:spLocks noChangeArrowheads="1"/>
            </p:cNvSpPr>
            <p:nvPr/>
          </p:nvSpPr>
          <p:spPr bwMode="auto">
            <a:xfrm>
              <a:off x="336" y="2208"/>
              <a:ext cx="108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dirty="0">
                  <a:solidFill>
                    <a:schemeClr val="tx2"/>
                  </a:solidFill>
                  <a:effectLst>
                    <a:outerShdw blurRad="38100" dist="38100" dir="2700000" algn="tl">
                      <a:srgbClr val="000000">
                        <a:alpha val="43137"/>
                      </a:srgbClr>
                    </a:outerShdw>
                  </a:effectLst>
                </a:rPr>
                <a:t>得基础解系</a:t>
              </a:r>
            </a:p>
          </p:txBody>
        </p:sp>
        <p:graphicFrame>
          <p:nvGraphicFramePr>
            <p:cNvPr id="4" name="Object 4"/>
            <p:cNvGraphicFramePr>
              <a:graphicFrameLocks noChangeAspect="1"/>
            </p:cNvGraphicFramePr>
            <p:nvPr/>
          </p:nvGraphicFramePr>
          <p:xfrm>
            <a:off x="1765" y="1884"/>
            <a:ext cx="1760" cy="984"/>
          </p:xfrm>
          <a:graphic>
            <a:graphicData uri="http://schemas.openxmlformats.org/presentationml/2006/ole">
              <mc:AlternateContent xmlns:mc="http://schemas.openxmlformats.org/markup-compatibility/2006">
                <mc:Choice xmlns:v="urn:schemas-microsoft-com:vml" Requires="v">
                  <p:oleObj name="Equation" r:id="rId2" imgW="3403600" imgH="1562100" progId="Equation.DSMT4">
                    <p:embed/>
                  </p:oleObj>
                </mc:Choice>
                <mc:Fallback>
                  <p:oleObj name="Equation" r:id="rId2" imgW="3403600" imgH="1562100"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5" y="1884"/>
                          <a:ext cx="1760" cy="9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5"/>
          <p:cNvGrpSpPr>
            <a:grpSpLocks/>
          </p:cNvGrpSpPr>
          <p:nvPr/>
        </p:nvGrpSpPr>
        <p:grpSpPr bwMode="auto">
          <a:xfrm>
            <a:off x="1969943" y="451427"/>
            <a:ext cx="7635875" cy="495300"/>
            <a:chOff x="374" y="168"/>
            <a:chExt cx="4810" cy="312"/>
          </a:xfrm>
        </p:grpSpPr>
        <p:sp>
          <p:nvSpPr>
            <p:cNvPr id="6" name="Text Box 6"/>
            <p:cNvSpPr txBox="1">
              <a:spLocks noChangeArrowheads="1"/>
            </p:cNvSpPr>
            <p:nvPr/>
          </p:nvSpPr>
          <p:spPr bwMode="auto">
            <a:xfrm>
              <a:off x="374" y="170"/>
              <a:ext cx="34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rgbClr val="0000FF"/>
                  </a:solidFill>
                  <a:latin typeface="Times New Roman" pitchFamily="18" charset="0"/>
                  <a:ea typeface="宋体" pitchFamily="2" charset="-122"/>
                </a:defRPr>
              </a:lvl1pPr>
              <a:lvl2pPr marL="742950" indent="-285750">
                <a:defRPr kumimoji="1" sz="2400" b="1">
                  <a:solidFill>
                    <a:srgbClr val="0000FF"/>
                  </a:solidFill>
                  <a:latin typeface="Times New Roman" pitchFamily="18" charset="0"/>
                  <a:ea typeface="宋体" pitchFamily="2" charset="-122"/>
                </a:defRPr>
              </a:lvl2pPr>
              <a:lvl3pPr marL="1143000" indent="-228600">
                <a:defRPr kumimoji="1" sz="2400" b="1">
                  <a:solidFill>
                    <a:srgbClr val="0000FF"/>
                  </a:solidFill>
                  <a:latin typeface="Times New Roman" pitchFamily="18" charset="0"/>
                  <a:ea typeface="宋体" pitchFamily="2" charset="-122"/>
                </a:defRPr>
              </a:lvl3pPr>
              <a:lvl4pPr marL="1600200" indent="-228600">
                <a:defRPr kumimoji="1" sz="2400" b="1">
                  <a:solidFill>
                    <a:srgbClr val="0000FF"/>
                  </a:solidFill>
                  <a:latin typeface="Times New Roman" pitchFamily="18" charset="0"/>
                  <a:ea typeface="宋体" pitchFamily="2" charset="-122"/>
                </a:defRPr>
              </a:lvl4pPr>
              <a:lvl5pPr marL="2057400" indent="-228600">
                <a:defRPr kumimoji="1" sz="24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9pPr>
            </a:lstStyle>
            <a:p>
              <a:pPr eaLnBrk="1" hangingPunct="1">
                <a:defRPr/>
              </a:pPr>
              <a:r>
                <a:rPr lang="zh-CN" altLang="en-US" dirty="0">
                  <a:solidFill>
                    <a:schemeClr val="tx1"/>
                  </a:solidFill>
                  <a:effectLst>
                    <a:outerShdw blurRad="38100" dist="38100" dir="2700000" algn="tl">
                      <a:srgbClr val="000000">
                        <a:alpha val="43137"/>
                      </a:srgbClr>
                    </a:outerShdw>
                  </a:effectLst>
                </a:rPr>
                <a:t>当                        时，齐次线性方程组为</a:t>
              </a:r>
            </a:p>
          </p:txBody>
        </p:sp>
        <p:graphicFrame>
          <p:nvGraphicFramePr>
            <p:cNvPr id="7" name="Object 7"/>
            <p:cNvGraphicFramePr>
              <a:graphicFrameLocks noChangeAspect="1"/>
            </p:cNvGraphicFramePr>
            <p:nvPr/>
          </p:nvGraphicFramePr>
          <p:xfrm>
            <a:off x="720" y="192"/>
            <a:ext cx="1016" cy="272"/>
          </p:xfrm>
          <a:graphic>
            <a:graphicData uri="http://schemas.openxmlformats.org/presentationml/2006/ole">
              <mc:AlternateContent xmlns:mc="http://schemas.openxmlformats.org/markup-compatibility/2006">
                <mc:Choice xmlns:v="urn:schemas-microsoft-com:vml" Requires="v">
                  <p:oleObj name="Equation" r:id="rId4" imgW="1612900" imgH="431800" progId="Equation.DSMT4">
                    <p:embed/>
                  </p:oleObj>
                </mc:Choice>
                <mc:Fallback>
                  <p:oleObj name="Equation" r:id="rId4" imgW="1612900" imgH="431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 y="192"/>
                          <a:ext cx="1016"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8"/>
            <p:cNvGraphicFramePr>
              <a:graphicFrameLocks noChangeAspect="1"/>
            </p:cNvGraphicFramePr>
            <p:nvPr/>
          </p:nvGraphicFramePr>
          <p:xfrm>
            <a:off x="3736" y="168"/>
            <a:ext cx="1448" cy="312"/>
          </p:xfrm>
          <a:graphic>
            <a:graphicData uri="http://schemas.openxmlformats.org/presentationml/2006/ole">
              <mc:AlternateContent xmlns:mc="http://schemas.openxmlformats.org/markup-compatibility/2006">
                <mc:Choice xmlns:v="urn:schemas-microsoft-com:vml" Requires="v">
                  <p:oleObj name="Equation" r:id="rId6" imgW="2298700" imgH="495300" progId="Equation.DSMT4">
                    <p:embed/>
                  </p:oleObj>
                </mc:Choice>
                <mc:Fallback>
                  <p:oleObj name="Equation" r:id="rId6" imgW="2298700" imgH="4953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6" y="168"/>
                          <a:ext cx="1448"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9" name="Object 9"/>
          <p:cNvGraphicFramePr>
            <a:graphicFrameLocks noChangeAspect="1"/>
          </p:cNvGraphicFramePr>
          <p:nvPr>
            <p:extLst>
              <p:ext uri="{D42A27DB-BD31-4B8C-83A1-F6EECF244321}">
                <p14:modId xmlns:p14="http://schemas.microsoft.com/office/powerpoint/2010/main" val="667087939"/>
              </p:ext>
            </p:extLst>
          </p:nvPr>
        </p:nvGraphicFramePr>
        <p:xfrm>
          <a:off x="2824018" y="1099127"/>
          <a:ext cx="3937000" cy="1562100"/>
        </p:xfrm>
        <a:graphic>
          <a:graphicData uri="http://schemas.openxmlformats.org/presentationml/2006/ole">
            <mc:AlternateContent xmlns:mc="http://schemas.openxmlformats.org/markup-compatibility/2006">
              <mc:Choice xmlns:v="urn:schemas-microsoft-com:vml" Requires="v">
                <p:oleObj name="Equation" r:id="rId8" imgW="3937000" imgH="1562100" progId="Equation.DSMT4">
                  <p:embed/>
                </p:oleObj>
              </mc:Choice>
              <mc:Fallback>
                <p:oleObj name="Equation" r:id="rId8" imgW="3937000" imgH="15621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24018" y="1099127"/>
                        <a:ext cx="3937000" cy="156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0"/>
          <p:cNvGraphicFramePr>
            <a:graphicFrameLocks noChangeAspect="1"/>
          </p:cNvGraphicFramePr>
          <p:nvPr>
            <p:extLst>
              <p:ext uri="{D42A27DB-BD31-4B8C-83A1-F6EECF244321}">
                <p14:modId xmlns:p14="http://schemas.microsoft.com/office/powerpoint/2010/main" val="3949126712"/>
              </p:ext>
            </p:extLst>
          </p:nvPr>
        </p:nvGraphicFramePr>
        <p:xfrm>
          <a:off x="6761018" y="1137227"/>
          <a:ext cx="2235200" cy="1562100"/>
        </p:xfrm>
        <a:graphic>
          <a:graphicData uri="http://schemas.openxmlformats.org/presentationml/2006/ole">
            <mc:AlternateContent xmlns:mc="http://schemas.openxmlformats.org/markup-compatibility/2006">
              <mc:Choice xmlns:v="urn:schemas-microsoft-com:vml" Requires="v">
                <p:oleObj name="Equation" r:id="rId10" imgW="2235200" imgH="1562100" progId="Equation.DSMT4">
                  <p:embed/>
                </p:oleObj>
              </mc:Choice>
              <mc:Fallback>
                <p:oleObj name="Equation" r:id="rId10" imgW="2235200" imgH="15621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61018" y="1137227"/>
                        <a:ext cx="2235200" cy="156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1"/>
          <p:cNvGraphicFramePr>
            <a:graphicFrameLocks noChangeAspect="1"/>
          </p:cNvGraphicFramePr>
          <p:nvPr>
            <p:extLst>
              <p:ext uri="{D42A27DB-BD31-4B8C-83A1-F6EECF244321}">
                <p14:modId xmlns:p14="http://schemas.microsoft.com/office/powerpoint/2010/main" val="2856504517"/>
              </p:ext>
            </p:extLst>
          </p:nvPr>
        </p:nvGraphicFramePr>
        <p:xfrm>
          <a:off x="2798618" y="2927927"/>
          <a:ext cx="2324100" cy="431800"/>
        </p:xfrm>
        <a:graphic>
          <a:graphicData uri="http://schemas.openxmlformats.org/presentationml/2006/ole">
            <mc:AlternateContent xmlns:mc="http://schemas.openxmlformats.org/markup-compatibility/2006">
              <mc:Choice xmlns:v="urn:schemas-microsoft-com:vml" Requires="v">
                <p:oleObj name="Equation" r:id="rId12" imgW="2324100" imgH="431800" progId="Equation.DSMT4">
                  <p:embed/>
                </p:oleObj>
              </mc:Choice>
              <mc:Fallback>
                <p:oleObj name="Equation" r:id="rId12" imgW="2324100" imgH="4318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98618" y="2927927"/>
                        <a:ext cx="23241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 name="Group 12"/>
          <p:cNvGrpSpPr>
            <a:grpSpLocks/>
          </p:cNvGrpSpPr>
          <p:nvPr/>
        </p:nvGrpSpPr>
        <p:grpSpPr bwMode="auto">
          <a:xfrm>
            <a:off x="1973118" y="4756727"/>
            <a:ext cx="7175500" cy="495300"/>
            <a:chOff x="376" y="2880"/>
            <a:chExt cx="4520" cy="312"/>
          </a:xfrm>
        </p:grpSpPr>
        <p:sp>
          <p:nvSpPr>
            <p:cNvPr id="13" name="Text Box 13"/>
            <p:cNvSpPr txBox="1">
              <a:spLocks noChangeArrowheads="1"/>
            </p:cNvSpPr>
            <p:nvPr/>
          </p:nvSpPr>
          <p:spPr bwMode="auto">
            <a:xfrm>
              <a:off x="376" y="2882"/>
              <a:ext cx="30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rgbClr val="0000FF"/>
                  </a:solidFill>
                  <a:latin typeface="Times New Roman" pitchFamily="18" charset="0"/>
                  <a:ea typeface="宋体" pitchFamily="2" charset="-122"/>
                </a:defRPr>
              </a:lvl1pPr>
              <a:lvl2pPr marL="742950" indent="-285750">
                <a:defRPr kumimoji="1" sz="2400" b="1">
                  <a:solidFill>
                    <a:srgbClr val="0000FF"/>
                  </a:solidFill>
                  <a:latin typeface="Times New Roman" pitchFamily="18" charset="0"/>
                  <a:ea typeface="宋体" pitchFamily="2" charset="-122"/>
                </a:defRPr>
              </a:lvl2pPr>
              <a:lvl3pPr marL="1143000" indent="-228600">
                <a:defRPr kumimoji="1" sz="2400" b="1">
                  <a:solidFill>
                    <a:srgbClr val="0000FF"/>
                  </a:solidFill>
                  <a:latin typeface="Times New Roman" pitchFamily="18" charset="0"/>
                  <a:ea typeface="宋体" pitchFamily="2" charset="-122"/>
                </a:defRPr>
              </a:lvl3pPr>
              <a:lvl4pPr marL="1600200" indent="-228600">
                <a:defRPr kumimoji="1" sz="2400" b="1">
                  <a:solidFill>
                    <a:srgbClr val="0000FF"/>
                  </a:solidFill>
                  <a:latin typeface="Times New Roman" pitchFamily="18" charset="0"/>
                  <a:ea typeface="宋体" pitchFamily="2" charset="-122"/>
                </a:defRPr>
              </a:lvl4pPr>
              <a:lvl5pPr marL="2057400" indent="-228600">
                <a:defRPr kumimoji="1" sz="24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9pPr>
            </a:lstStyle>
            <a:p>
              <a:pPr eaLnBrk="1" hangingPunct="1">
                <a:defRPr/>
              </a:pPr>
              <a:r>
                <a:rPr lang="zh-CN" altLang="en-US" dirty="0">
                  <a:solidFill>
                    <a:schemeClr val="tx1"/>
                  </a:solidFill>
                  <a:effectLst>
                    <a:outerShdw blurRad="38100" dist="38100" dir="2700000" algn="tl">
                      <a:srgbClr val="000000">
                        <a:alpha val="43137"/>
                      </a:srgbClr>
                    </a:outerShdw>
                  </a:effectLst>
                </a:rPr>
                <a:t>当                 时，齐次线性方程组为</a:t>
              </a:r>
            </a:p>
          </p:txBody>
        </p:sp>
        <p:graphicFrame>
          <p:nvGraphicFramePr>
            <p:cNvPr id="14" name="Object 14"/>
            <p:cNvGraphicFramePr>
              <a:graphicFrameLocks noChangeAspect="1"/>
            </p:cNvGraphicFramePr>
            <p:nvPr/>
          </p:nvGraphicFramePr>
          <p:xfrm>
            <a:off x="3448" y="2880"/>
            <a:ext cx="1448" cy="312"/>
          </p:xfrm>
          <a:graphic>
            <a:graphicData uri="http://schemas.openxmlformats.org/presentationml/2006/ole">
              <mc:AlternateContent xmlns:mc="http://schemas.openxmlformats.org/markup-compatibility/2006">
                <mc:Choice xmlns:v="urn:schemas-microsoft-com:vml" Requires="v">
                  <p:oleObj name="Equation" r:id="rId14" imgW="2298700" imgH="495300" progId="Equation.DSMT4">
                    <p:embed/>
                  </p:oleObj>
                </mc:Choice>
                <mc:Fallback>
                  <p:oleObj name="Equation" r:id="rId14" imgW="2298700" imgH="49530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48" y="2880"/>
                          <a:ext cx="1448"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15"/>
            <p:cNvGraphicFramePr>
              <a:graphicFrameLocks noChangeAspect="1"/>
            </p:cNvGraphicFramePr>
            <p:nvPr/>
          </p:nvGraphicFramePr>
          <p:xfrm>
            <a:off x="664" y="2920"/>
            <a:ext cx="712" cy="272"/>
          </p:xfrm>
          <a:graphic>
            <a:graphicData uri="http://schemas.openxmlformats.org/presentationml/2006/ole">
              <mc:AlternateContent xmlns:mc="http://schemas.openxmlformats.org/markup-compatibility/2006">
                <mc:Choice xmlns:v="urn:schemas-microsoft-com:vml" Requires="v">
                  <p:oleObj name="Equation" r:id="rId16" imgW="1129810" imgH="431613" progId="Equation.DSMT4">
                    <p:embed/>
                  </p:oleObj>
                </mc:Choice>
                <mc:Fallback>
                  <p:oleObj name="Equation" r:id="rId16" imgW="1129810" imgH="431613"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64" y="2920"/>
                          <a:ext cx="712"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6" name="Object 16"/>
          <p:cNvGraphicFramePr>
            <a:graphicFrameLocks noChangeAspect="1"/>
          </p:cNvGraphicFramePr>
          <p:nvPr>
            <p:extLst>
              <p:ext uri="{D42A27DB-BD31-4B8C-83A1-F6EECF244321}">
                <p14:modId xmlns:p14="http://schemas.microsoft.com/office/powerpoint/2010/main" val="941459101"/>
              </p:ext>
            </p:extLst>
          </p:nvPr>
        </p:nvGraphicFramePr>
        <p:xfrm>
          <a:off x="2766868" y="5213927"/>
          <a:ext cx="3746500" cy="1562100"/>
        </p:xfrm>
        <a:graphic>
          <a:graphicData uri="http://schemas.openxmlformats.org/presentationml/2006/ole">
            <mc:AlternateContent xmlns:mc="http://schemas.openxmlformats.org/markup-compatibility/2006">
              <mc:Choice xmlns:v="urn:schemas-microsoft-com:vml" Requires="v">
                <p:oleObj name="Equation" r:id="rId18" imgW="3746500" imgH="1562100" progId="Equation.DSMT4">
                  <p:embed/>
                </p:oleObj>
              </mc:Choice>
              <mc:Fallback>
                <p:oleObj name="Equation" r:id="rId18" imgW="3746500" imgH="1562100" progId="Equation.DSMT4">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766868" y="5213927"/>
                        <a:ext cx="3746500" cy="156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17"/>
          <p:cNvGraphicFramePr>
            <a:graphicFrameLocks noChangeAspect="1"/>
          </p:cNvGraphicFramePr>
          <p:nvPr>
            <p:extLst>
              <p:ext uri="{D42A27DB-BD31-4B8C-83A1-F6EECF244321}">
                <p14:modId xmlns:p14="http://schemas.microsoft.com/office/powerpoint/2010/main" val="1887941950"/>
              </p:ext>
            </p:extLst>
          </p:nvPr>
        </p:nvGraphicFramePr>
        <p:xfrm>
          <a:off x="6608618" y="5169477"/>
          <a:ext cx="2370138" cy="1593850"/>
        </p:xfrm>
        <a:graphic>
          <a:graphicData uri="http://schemas.openxmlformats.org/presentationml/2006/ole">
            <mc:AlternateContent xmlns:mc="http://schemas.openxmlformats.org/markup-compatibility/2006">
              <mc:Choice xmlns:v="urn:schemas-microsoft-com:vml" Requires="v">
                <p:oleObj name="Equation" r:id="rId20" imgW="2082800" imgH="2400300" progId="Equation.DSMT4">
                  <p:embed/>
                </p:oleObj>
              </mc:Choice>
              <mc:Fallback>
                <p:oleObj name="Equation" r:id="rId20" imgW="2082800" imgH="2400300" progId="Equation.DSMT4">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608618" y="5169477"/>
                        <a:ext cx="2370138"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73805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2699327" y="1101437"/>
            <a:ext cx="5308600" cy="1557338"/>
            <a:chOff x="432" y="240"/>
            <a:chExt cx="3344" cy="981"/>
          </a:xfrm>
        </p:grpSpPr>
        <p:sp>
          <p:nvSpPr>
            <p:cNvPr id="3" name="Text Box 3"/>
            <p:cNvSpPr txBox="1">
              <a:spLocks noChangeArrowheads="1"/>
            </p:cNvSpPr>
            <p:nvPr/>
          </p:nvSpPr>
          <p:spPr bwMode="auto">
            <a:xfrm>
              <a:off x="1712" y="597"/>
              <a:ext cx="108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rgbClr val="0000FF"/>
                  </a:solidFill>
                  <a:latin typeface="Times New Roman" pitchFamily="18" charset="0"/>
                  <a:ea typeface="宋体" pitchFamily="2" charset="-122"/>
                </a:defRPr>
              </a:lvl1pPr>
              <a:lvl2pPr marL="742950" indent="-285750">
                <a:defRPr kumimoji="1" sz="2400" b="1">
                  <a:solidFill>
                    <a:srgbClr val="0000FF"/>
                  </a:solidFill>
                  <a:latin typeface="Times New Roman" pitchFamily="18" charset="0"/>
                  <a:ea typeface="宋体" pitchFamily="2" charset="-122"/>
                </a:defRPr>
              </a:lvl2pPr>
              <a:lvl3pPr marL="1143000" indent="-228600">
                <a:defRPr kumimoji="1" sz="2400" b="1">
                  <a:solidFill>
                    <a:srgbClr val="0000FF"/>
                  </a:solidFill>
                  <a:latin typeface="Times New Roman" pitchFamily="18" charset="0"/>
                  <a:ea typeface="宋体" pitchFamily="2" charset="-122"/>
                </a:defRPr>
              </a:lvl3pPr>
              <a:lvl4pPr marL="1600200" indent="-228600">
                <a:defRPr kumimoji="1" sz="2400" b="1">
                  <a:solidFill>
                    <a:srgbClr val="0000FF"/>
                  </a:solidFill>
                  <a:latin typeface="Times New Roman" pitchFamily="18" charset="0"/>
                  <a:ea typeface="宋体" pitchFamily="2" charset="-122"/>
                </a:defRPr>
              </a:lvl4pPr>
              <a:lvl5pPr marL="2057400" indent="-228600">
                <a:defRPr kumimoji="1" sz="24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9pPr>
            </a:lstStyle>
            <a:p>
              <a:pPr eaLnBrk="1" hangingPunct="1">
                <a:defRPr/>
              </a:pPr>
              <a:r>
                <a:rPr lang="zh-CN" altLang="en-US" dirty="0">
                  <a:solidFill>
                    <a:schemeClr val="tx2"/>
                  </a:solidFill>
                  <a:effectLst>
                    <a:outerShdw blurRad="38100" dist="38100" dir="2700000" algn="tl">
                      <a:srgbClr val="000000">
                        <a:alpha val="43137"/>
                      </a:srgbClr>
                    </a:outerShdw>
                  </a:effectLst>
                </a:rPr>
                <a:t>得基础解系</a:t>
              </a:r>
              <a:endParaRPr lang="zh-CN" altLang="en-US" b="0" dirty="0">
                <a:solidFill>
                  <a:schemeClr val="tx2"/>
                </a:solidFill>
                <a:effectLst>
                  <a:outerShdw blurRad="38100" dist="38100" dir="2700000" algn="tl">
                    <a:srgbClr val="000000">
                      <a:alpha val="43137"/>
                    </a:srgbClr>
                  </a:outerShdw>
                </a:effectLst>
              </a:endParaRPr>
            </a:p>
          </p:txBody>
        </p:sp>
        <p:graphicFrame>
          <p:nvGraphicFramePr>
            <p:cNvPr id="4" name="Object 4"/>
            <p:cNvGraphicFramePr>
              <a:graphicFrameLocks noChangeAspect="1"/>
            </p:cNvGraphicFramePr>
            <p:nvPr/>
          </p:nvGraphicFramePr>
          <p:xfrm>
            <a:off x="2816" y="240"/>
            <a:ext cx="960" cy="981"/>
          </p:xfrm>
          <a:graphic>
            <a:graphicData uri="http://schemas.openxmlformats.org/presentationml/2006/ole">
              <mc:AlternateContent xmlns:mc="http://schemas.openxmlformats.org/markup-compatibility/2006">
                <mc:Choice xmlns:v="urn:schemas-microsoft-com:vml" Requires="v">
                  <p:oleObj name="Equation" r:id="rId2" imgW="1524000" imgH="1562100" progId="Equation.DSMT4">
                    <p:embed/>
                  </p:oleObj>
                </mc:Choice>
                <mc:Fallback>
                  <p:oleObj name="Equation" r:id="rId2" imgW="1524000" imgH="1562100"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6" y="240"/>
                          <a:ext cx="960" cy="9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5"/>
            <p:cNvGraphicFramePr>
              <a:graphicFrameLocks noChangeAspect="1"/>
            </p:cNvGraphicFramePr>
            <p:nvPr/>
          </p:nvGraphicFramePr>
          <p:xfrm>
            <a:off x="432" y="288"/>
            <a:ext cx="1136" cy="920"/>
          </p:xfrm>
          <a:graphic>
            <a:graphicData uri="http://schemas.openxmlformats.org/presentationml/2006/ole">
              <mc:AlternateContent xmlns:mc="http://schemas.openxmlformats.org/markup-compatibility/2006">
                <mc:Choice xmlns:v="urn:schemas-microsoft-com:vml" Requires="v">
                  <p:oleObj name="Equation" r:id="rId4" imgW="1803400" imgH="1460500" progId="Equation.DSMT4">
                    <p:embed/>
                  </p:oleObj>
                </mc:Choice>
                <mc:Fallback>
                  <p:oleObj name="Equation" r:id="rId4" imgW="1803400" imgH="14605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 y="288"/>
                          <a:ext cx="1136" cy="9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6" name="Object 6"/>
          <p:cNvGraphicFramePr>
            <a:graphicFrameLocks noChangeAspect="1"/>
          </p:cNvGraphicFramePr>
          <p:nvPr>
            <p:extLst>
              <p:ext uri="{D42A27DB-BD31-4B8C-83A1-F6EECF244321}">
                <p14:modId xmlns:p14="http://schemas.microsoft.com/office/powerpoint/2010/main" val="457379387"/>
              </p:ext>
            </p:extLst>
          </p:nvPr>
        </p:nvGraphicFramePr>
        <p:xfrm>
          <a:off x="2788227" y="2930237"/>
          <a:ext cx="2578100" cy="1562100"/>
        </p:xfrm>
        <a:graphic>
          <a:graphicData uri="http://schemas.openxmlformats.org/presentationml/2006/ole">
            <mc:AlternateContent xmlns:mc="http://schemas.openxmlformats.org/markup-compatibility/2006">
              <mc:Choice xmlns:v="urn:schemas-microsoft-com:vml" Requires="v">
                <p:oleObj name="Equation" r:id="rId6" imgW="2578100" imgH="1562100" progId="Equation.DSMT4">
                  <p:embed/>
                </p:oleObj>
              </mc:Choice>
              <mc:Fallback>
                <p:oleObj name="Equation" r:id="rId6" imgW="2578100" imgH="15621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88227" y="2930237"/>
                        <a:ext cx="2578100" cy="156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 name="Group 7"/>
          <p:cNvGrpSpPr>
            <a:grpSpLocks/>
          </p:cNvGrpSpPr>
          <p:nvPr/>
        </p:nvGrpSpPr>
        <p:grpSpPr bwMode="auto">
          <a:xfrm>
            <a:off x="2851727" y="4759037"/>
            <a:ext cx="3092450" cy="457200"/>
            <a:chOff x="528" y="2544"/>
            <a:chExt cx="1948" cy="288"/>
          </a:xfrm>
        </p:grpSpPr>
        <p:graphicFrame>
          <p:nvGraphicFramePr>
            <p:cNvPr id="8" name="Object 8"/>
            <p:cNvGraphicFramePr>
              <a:graphicFrameLocks noChangeAspect="1"/>
            </p:cNvGraphicFramePr>
            <p:nvPr/>
          </p:nvGraphicFramePr>
          <p:xfrm>
            <a:off x="528" y="2544"/>
            <a:ext cx="1016" cy="272"/>
          </p:xfrm>
          <a:graphic>
            <a:graphicData uri="http://schemas.openxmlformats.org/presentationml/2006/ole">
              <mc:AlternateContent xmlns:mc="http://schemas.openxmlformats.org/markup-compatibility/2006">
                <mc:Choice xmlns:v="urn:schemas-microsoft-com:vml" Requires="v">
                  <p:oleObj name="Equation" r:id="rId8" imgW="1612900" imgH="431800" progId="Equation.DSMT4">
                    <p:embed/>
                  </p:oleObj>
                </mc:Choice>
                <mc:Fallback>
                  <p:oleObj name="Equation" r:id="rId8" imgW="1612900" imgH="4318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8" y="2544"/>
                          <a:ext cx="1016"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9"/>
            <p:cNvSpPr txBox="1">
              <a:spLocks noChangeArrowheads="1"/>
            </p:cNvSpPr>
            <p:nvPr/>
          </p:nvSpPr>
          <p:spPr bwMode="auto">
            <a:xfrm>
              <a:off x="1584" y="2544"/>
              <a:ext cx="8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rgbClr val="0000FF"/>
                  </a:solidFill>
                  <a:latin typeface="Times New Roman" pitchFamily="18" charset="0"/>
                  <a:ea typeface="宋体" pitchFamily="2" charset="-122"/>
                </a:defRPr>
              </a:lvl1pPr>
              <a:lvl2pPr marL="742950" indent="-285750">
                <a:defRPr kumimoji="1" sz="2400" b="1">
                  <a:solidFill>
                    <a:srgbClr val="0000FF"/>
                  </a:solidFill>
                  <a:latin typeface="Times New Roman" pitchFamily="18" charset="0"/>
                  <a:ea typeface="宋体" pitchFamily="2" charset="-122"/>
                </a:defRPr>
              </a:lvl2pPr>
              <a:lvl3pPr marL="1143000" indent="-228600">
                <a:defRPr kumimoji="1" sz="2400" b="1">
                  <a:solidFill>
                    <a:srgbClr val="0000FF"/>
                  </a:solidFill>
                  <a:latin typeface="Times New Roman" pitchFamily="18" charset="0"/>
                  <a:ea typeface="宋体" pitchFamily="2" charset="-122"/>
                </a:defRPr>
              </a:lvl3pPr>
              <a:lvl4pPr marL="1600200" indent="-228600">
                <a:defRPr kumimoji="1" sz="2400" b="1">
                  <a:solidFill>
                    <a:srgbClr val="0000FF"/>
                  </a:solidFill>
                  <a:latin typeface="Times New Roman" pitchFamily="18" charset="0"/>
                  <a:ea typeface="宋体" pitchFamily="2" charset="-122"/>
                </a:defRPr>
              </a:lvl4pPr>
              <a:lvl5pPr marL="2057400" indent="-228600">
                <a:defRPr kumimoji="1" sz="24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9pPr>
            </a:lstStyle>
            <a:p>
              <a:pPr eaLnBrk="1" hangingPunct="1">
                <a:defRPr/>
              </a:pPr>
              <a:r>
                <a:rPr lang="zh-CN" altLang="en-US" dirty="0">
                  <a:solidFill>
                    <a:schemeClr val="tx1"/>
                  </a:solidFill>
                  <a:effectLst>
                    <a:outerShdw blurRad="38100" dist="38100" dir="2700000" algn="tl">
                      <a:srgbClr val="000000">
                        <a:alpha val="43137"/>
                      </a:srgbClr>
                    </a:outerShdw>
                  </a:effectLst>
                </a:rPr>
                <a:t>线性无关</a:t>
              </a:r>
            </a:p>
          </p:txBody>
        </p:sp>
      </p:grpSp>
      <p:sp>
        <p:nvSpPr>
          <p:cNvPr id="10" name="Text Box 10"/>
          <p:cNvSpPr txBox="1">
            <a:spLocks noChangeArrowheads="1"/>
          </p:cNvSpPr>
          <p:nvPr/>
        </p:nvSpPr>
        <p:spPr bwMode="auto">
          <a:xfrm>
            <a:off x="2759652" y="5409912"/>
            <a:ext cx="7570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rgbClr val="0000FF"/>
                </a:solidFill>
                <a:latin typeface="Times New Roman" pitchFamily="18" charset="0"/>
                <a:ea typeface="宋体" pitchFamily="2" charset="-122"/>
              </a:defRPr>
            </a:lvl1pPr>
            <a:lvl2pPr marL="742950" indent="-285750">
              <a:defRPr kumimoji="1" sz="2400" b="1">
                <a:solidFill>
                  <a:srgbClr val="0000FF"/>
                </a:solidFill>
                <a:latin typeface="Times New Roman" pitchFamily="18" charset="0"/>
                <a:ea typeface="宋体" pitchFamily="2" charset="-122"/>
              </a:defRPr>
            </a:lvl2pPr>
            <a:lvl3pPr marL="1143000" indent="-228600">
              <a:defRPr kumimoji="1" sz="2400" b="1">
                <a:solidFill>
                  <a:srgbClr val="0000FF"/>
                </a:solidFill>
                <a:latin typeface="Times New Roman" pitchFamily="18" charset="0"/>
                <a:ea typeface="宋体" pitchFamily="2" charset="-122"/>
              </a:defRPr>
            </a:lvl3pPr>
            <a:lvl4pPr marL="1600200" indent="-228600">
              <a:defRPr kumimoji="1" sz="2400" b="1">
                <a:solidFill>
                  <a:srgbClr val="0000FF"/>
                </a:solidFill>
                <a:latin typeface="Times New Roman" pitchFamily="18" charset="0"/>
                <a:ea typeface="宋体" pitchFamily="2" charset="-122"/>
              </a:defRPr>
            </a:lvl4pPr>
            <a:lvl5pPr marL="2057400" indent="-228600">
              <a:defRPr kumimoji="1" sz="24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9pPr>
          </a:lstStyle>
          <a:p>
            <a:pPr eaLnBrk="1" hangingPunct="1">
              <a:defRPr/>
            </a:pPr>
            <a:r>
              <a:rPr lang="zh-CN" altLang="en-US" dirty="0">
                <a:solidFill>
                  <a:schemeClr val="tx1"/>
                </a:solidFill>
                <a:effectLst>
                  <a:outerShdw blurRad="38100" dist="38100" dir="2700000" algn="tl">
                    <a:srgbClr val="000000">
                      <a:alpha val="43137"/>
                    </a:srgbClr>
                  </a:outerShdw>
                </a:effectLst>
              </a:rPr>
              <a:t>即</a:t>
            </a:r>
            <a:r>
              <a:rPr lang="en-US" altLang="zh-CN" i="1" dirty="0">
                <a:solidFill>
                  <a:schemeClr val="tx1"/>
                </a:solidFill>
                <a:effectLst>
                  <a:outerShdw blurRad="38100" dist="38100" dir="2700000" algn="tl">
                    <a:srgbClr val="000000">
                      <a:alpha val="43137"/>
                    </a:srgbClr>
                  </a:outerShdw>
                </a:effectLst>
              </a:rPr>
              <a:t>A</a:t>
            </a:r>
            <a:r>
              <a:rPr lang="zh-CN" altLang="en-US" dirty="0">
                <a:solidFill>
                  <a:schemeClr val="tx1"/>
                </a:solidFill>
                <a:effectLst>
                  <a:outerShdw blurRad="38100" dist="38100" dir="2700000" algn="tl">
                    <a:srgbClr val="000000">
                      <a:alpha val="43137"/>
                    </a:srgbClr>
                  </a:outerShdw>
                </a:effectLst>
              </a:rPr>
              <a:t>有</a:t>
            </a:r>
            <a:r>
              <a:rPr lang="en-US" altLang="zh-CN" dirty="0">
                <a:solidFill>
                  <a:schemeClr val="tx1"/>
                </a:solidFill>
                <a:effectLst>
                  <a:outerShdw blurRad="38100" dist="38100" dir="2700000" algn="tl">
                    <a:srgbClr val="000000">
                      <a:alpha val="43137"/>
                    </a:srgbClr>
                  </a:outerShdw>
                </a:effectLst>
              </a:rPr>
              <a:t>3</a:t>
            </a:r>
            <a:r>
              <a:rPr lang="zh-CN" altLang="en-US" dirty="0">
                <a:solidFill>
                  <a:schemeClr val="tx1"/>
                </a:solidFill>
                <a:effectLst>
                  <a:outerShdw blurRad="38100" dist="38100" dir="2700000" algn="tl">
                    <a:srgbClr val="000000">
                      <a:alpha val="43137"/>
                    </a:srgbClr>
                  </a:outerShdw>
                </a:effectLst>
              </a:rPr>
              <a:t>个线性无关的特征向量，所以</a:t>
            </a:r>
            <a:r>
              <a:rPr lang="en-US" altLang="zh-CN" i="1" dirty="0">
                <a:solidFill>
                  <a:schemeClr val="tx1"/>
                </a:solidFill>
                <a:effectLst>
                  <a:outerShdw blurRad="38100" dist="38100" dir="2700000" algn="tl">
                    <a:srgbClr val="000000">
                      <a:alpha val="43137"/>
                    </a:srgbClr>
                  </a:outerShdw>
                </a:effectLst>
              </a:rPr>
              <a:t>A</a:t>
            </a:r>
            <a:r>
              <a:rPr lang="zh-CN" altLang="en-US" dirty="0">
                <a:solidFill>
                  <a:schemeClr val="tx1"/>
                </a:solidFill>
                <a:effectLst>
                  <a:outerShdw blurRad="38100" dist="38100" dir="2700000" algn="tl">
                    <a:srgbClr val="000000">
                      <a:alpha val="43137"/>
                    </a:srgbClr>
                  </a:outerShdw>
                </a:effectLst>
              </a:rPr>
              <a:t>可以对角化。</a:t>
            </a:r>
          </a:p>
        </p:txBody>
      </p:sp>
    </p:spTree>
    <p:extLst>
      <p:ext uri="{BB962C8B-B14F-4D97-AF65-F5344CB8AC3E}">
        <p14:creationId xmlns:p14="http://schemas.microsoft.com/office/powerpoint/2010/main" val="541866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wipe(left)">
                                      <p:cBhvr>
                                        <p:cTn id="1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p:graphicFrame>
        <p:nvGraphicFramePr>
          <p:cNvPr id="2" name="Object 2"/>
          <p:cNvGraphicFramePr>
            <a:graphicFrameLocks noChangeAspect="1"/>
          </p:cNvGraphicFramePr>
          <p:nvPr>
            <p:extLst>
              <p:ext uri="{D42A27DB-BD31-4B8C-83A1-F6EECF244321}">
                <p14:modId xmlns:p14="http://schemas.microsoft.com/office/powerpoint/2010/main" val="2986672699"/>
              </p:ext>
            </p:extLst>
          </p:nvPr>
        </p:nvGraphicFramePr>
        <p:xfrm>
          <a:off x="2003136" y="819728"/>
          <a:ext cx="5486400" cy="1562100"/>
        </p:xfrm>
        <a:graphic>
          <a:graphicData uri="http://schemas.openxmlformats.org/presentationml/2006/ole">
            <mc:AlternateContent xmlns:mc="http://schemas.openxmlformats.org/markup-compatibility/2006">
              <mc:Choice xmlns:v="urn:schemas-microsoft-com:vml" Requires="v">
                <p:oleObj name="Equation" r:id="rId2" imgW="5486400" imgH="1562100" progId="Equation.DSMT4">
                  <p:embed/>
                </p:oleObj>
              </mc:Choice>
              <mc:Fallback>
                <p:oleObj name="Equation" r:id="rId2" imgW="5486400" imgH="1562100"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3136" y="819728"/>
                        <a:ext cx="5486400" cy="156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3"/>
          <p:cNvGraphicFramePr>
            <a:graphicFrameLocks noChangeAspect="1"/>
          </p:cNvGraphicFramePr>
          <p:nvPr>
            <p:extLst>
              <p:ext uri="{D42A27DB-BD31-4B8C-83A1-F6EECF244321}">
                <p14:modId xmlns:p14="http://schemas.microsoft.com/office/powerpoint/2010/main" val="2111286401"/>
              </p:ext>
            </p:extLst>
          </p:nvPr>
        </p:nvGraphicFramePr>
        <p:xfrm>
          <a:off x="2536536" y="2572328"/>
          <a:ext cx="2273300" cy="569913"/>
        </p:xfrm>
        <a:graphic>
          <a:graphicData uri="http://schemas.openxmlformats.org/presentationml/2006/ole">
            <mc:AlternateContent xmlns:mc="http://schemas.openxmlformats.org/markup-compatibility/2006">
              <mc:Choice xmlns:v="urn:schemas-microsoft-com:vml" Requires="v">
                <p:oleObj name="Equation" r:id="rId4" imgW="2273300" imgH="571500" progId="Equation.DSMT4">
                  <p:embed/>
                </p:oleObj>
              </mc:Choice>
              <mc:Fallback>
                <p:oleObj name="Equation" r:id="rId4" imgW="2273300" imgH="5715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36536" y="2572328"/>
                        <a:ext cx="2273300" cy="569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4"/>
          <p:cNvGraphicFramePr>
            <a:graphicFrameLocks noChangeAspect="1"/>
          </p:cNvGraphicFramePr>
          <p:nvPr>
            <p:extLst>
              <p:ext uri="{D42A27DB-BD31-4B8C-83A1-F6EECF244321}">
                <p14:modId xmlns:p14="http://schemas.microsoft.com/office/powerpoint/2010/main" val="1472968879"/>
              </p:ext>
            </p:extLst>
          </p:nvPr>
        </p:nvGraphicFramePr>
        <p:xfrm>
          <a:off x="7735599" y="438728"/>
          <a:ext cx="2281237" cy="1143000"/>
        </p:xfrm>
        <a:graphic>
          <a:graphicData uri="http://schemas.openxmlformats.org/presentationml/2006/ole">
            <mc:AlternateContent xmlns:mc="http://schemas.openxmlformats.org/markup-compatibility/2006">
              <mc:Choice xmlns:v="urn:schemas-microsoft-com:vml" Requires="v">
                <p:oleObj name="Equation" r:id="rId6" imgW="2997200" imgH="1562100" progId="Equation.DSMT4">
                  <p:embed/>
                </p:oleObj>
              </mc:Choice>
              <mc:Fallback>
                <p:oleObj name="Equation" r:id="rId6" imgW="2997200" imgH="15621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35599" y="438728"/>
                        <a:ext cx="2281237" cy="1143000"/>
                      </a:xfrm>
                      <a:prstGeom prst="rect">
                        <a:avLst/>
                      </a:prstGeom>
                      <a:solidFill>
                        <a:srgbClr val="99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5"/>
          <p:cNvGrpSpPr>
            <a:grpSpLocks/>
          </p:cNvGrpSpPr>
          <p:nvPr/>
        </p:nvGrpSpPr>
        <p:grpSpPr bwMode="auto">
          <a:xfrm>
            <a:off x="2866736" y="5201228"/>
            <a:ext cx="3127375" cy="1562100"/>
            <a:chOff x="336" y="3096"/>
            <a:chExt cx="1970" cy="984"/>
          </a:xfrm>
        </p:grpSpPr>
        <p:sp>
          <p:nvSpPr>
            <p:cNvPr id="6" name="Text Box 6"/>
            <p:cNvSpPr txBox="1">
              <a:spLocks noChangeArrowheads="1"/>
            </p:cNvSpPr>
            <p:nvPr/>
          </p:nvSpPr>
          <p:spPr bwMode="auto">
            <a:xfrm>
              <a:off x="336" y="3408"/>
              <a:ext cx="108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rgbClr val="0000FF"/>
                  </a:solidFill>
                  <a:latin typeface="Times New Roman" pitchFamily="18" charset="0"/>
                  <a:ea typeface="宋体" pitchFamily="2" charset="-122"/>
                </a:defRPr>
              </a:lvl1pPr>
              <a:lvl2pPr marL="742950" indent="-285750">
                <a:defRPr kumimoji="1" sz="2400" b="1">
                  <a:solidFill>
                    <a:srgbClr val="0000FF"/>
                  </a:solidFill>
                  <a:latin typeface="Times New Roman" pitchFamily="18" charset="0"/>
                  <a:ea typeface="宋体" pitchFamily="2" charset="-122"/>
                </a:defRPr>
              </a:lvl2pPr>
              <a:lvl3pPr marL="1143000" indent="-228600">
                <a:defRPr kumimoji="1" sz="2400" b="1">
                  <a:solidFill>
                    <a:srgbClr val="0000FF"/>
                  </a:solidFill>
                  <a:latin typeface="Times New Roman" pitchFamily="18" charset="0"/>
                  <a:ea typeface="宋体" pitchFamily="2" charset="-122"/>
                </a:defRPr>
              </a:lvl3pPr>
              <a:lvl4pPr marL="1600200" indent="-228600">
                <a:defRPr kumimoji="1" sz="2400" b="1">
                  <a:solidFill>
                    <a:srgbClr val="0000FF"/>
                  </a:solidFill>
                  <a:latin typeface="Times New Roman" pitchFamily="18" charset="0"/>
                  <a:ea typeface="宋体" pitchFamily="2" charset="-122"/>
                </a:defRPr>
              </a:lvl4pPr>
              <a:lvl5pPr marL="2057400" indent="-228600">
                <a:defRPr kumimoji="1" sz="24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9pPr>
            </a:lstStyle>
            <a:p>
              <a:pPr eaLnBrk="1" hangingPunct="1">
                <a:defRPr/>
              </a:pPr>
              <a:r>
                <a:rPr lang="zh-CN" altLang="en-US" dirty="0">
                  <a:solidFill>
                    <a:schemeClr val="tx2"/>
                  </a:solidFill>
                  <a:effectLst>
                    <a:outerShdw blurRad="38100" dist="38100" dir="2700000" algn="tl">
                      <a:srgbClr val="000000">
                        <a:alpha val="43137"/>
                      </a:srgbClr>
                    </a:outerShdw>
                  </a:effectLst>
                </a:rPr>
                <a:t>得基础解系</a:t>
              </a:r>
            </a:p>
          </p:txBody>
        </p:sp>
        <p:graphicFrame>
          <p:nvGraphicFramePr>
            <p:cNvPr id="7" name="Object 7"/>
            <p:cNvGraphicFramePr>
              <a:graphicFrameLocks noChangeAspect="1"/>
            </p:cNvGraphicFramePr>
            <p:nvPr/>
          </p:nvGraphicFramePr>
          <p:xfrm>
            <a:off x="1488" y="3096"/>
            <a:ext cx="818" cy="984"/>
          </p:xfrm>
          <a:graphic>
            <a:graphicData uri="http://schemas.openxmlformats.org/presentationml/2006/ole">
              <mc:AlternateContent xmlns:mc="http://schemas.openxmlformats.org/markup-compatibility/2006">
                <mc:Choice xmlns:v="urn:schemas-microsoft-com:vml" Requires="v">
                  <p:oleObj name="Equation" r:id="rId8" imgW="1460500" imgH="1562100" progId="Equation.DSMT4">
                    <p:embed/>
                  </p:oleObj>
                </mc:Choice>
                <mc:Fallback>
                  <p:oleObj name="Equation" r:id="rId8" imgW="1460500" imgH="15621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88" y="3096"/>
                          <a:ext cx="818" cy="9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 name="Group 8"/>
          <p:cNvGrpSpPr>
            <a:grpSpLocks/>
          </p:cNvGrpSpPr>
          <p:nvPr/>
        </p:nvGrpSpPr>
        <p:grpSpPr bwMode="auto">
          <a:xfrm>
            <a:off x="6295736" y="5772728"/>
            <a:ext cx="3644900" cy="457200"/>
            <a:chOff x="2772" y="3497"/>
            <a:chExt cx="2296" cy="288"/>
          </a:xfrm>
        </p:grpSpPr>
        <p:sp>
          <p:nvSpPr>
            <p:cNvPr id="9" name="Text Box 9"/>
            <p:cNvSpPr txBox="1">
              <a:spLocks noChangeArrowheads="1"/>
            </p:cNvSpPr>
            <p:nvPr/>
          </p:nvSpPr>
          <p:spPr bwMode="auto">
            <a:xfrm>
              <a:off x="2772" y="3497"/>
              <a:ext cx="2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rgbClr val="0000FF"/>
                  </a:solidFill>
                  <a:latin typeface="Times New Roman" pitchFamily="18" charset="0"/>
                  <a:ea typeface="宋体" pitchFamily="2" charset="-122"/>
                </a:defRPr>
              </a:lvl1pPr>
              <a:lvl2pPr marL="742950" indent="-285750">
                <a:defRPr kumimoji="1" sz="2400" b="1">
                  <a:solidFill>
                    <a:srgbClr val="0000FF"/>
                  </a:solidFill>
                  <a:latin typeface="Times New Roman" pitchFamily="18" charset="0"/>
                  <a:ea typeface="宋体" pitchFamily="2" charset="-122"/>
                </a:defRPr>
              </a:lvl2pPr>
              <a:lvl3pPr marL="1143000" indent="-228600">
                <a:defRPr kumimoji="1" sz="2400" b="1">
                  <a:solidFill>
                    <a:srgbClr val="0000FF"/>
                  </a:solidFill>
                  <a:latin typeface="Times New Roman" pitchFamily="18" charset="0"/>
                  <a:ea typeface="宋体" pitchFamily="2" charset="-122"/>
                </a:defRPr>
              </a:lvl3pPr>
              <a:lvl4pPr marL="1600200" indent="-228600">
                <a:defRPr kumimoji="1" sz="2400" b="1">
                  <a:solidFill>
                    <a:srgbClr val="0000FF"/>
                  </a:solidFill>
                  <a:latin typeface="Times New Roman" pitchFamily="18" charset="0"/>
                  <a:ea typeface="宋体" pitchFamily="2" charset="-122"/>
                </a:defRPr>
              </a:lvl4pPr>
              <a:lvl5pPr marL="2057400" indent="-228600">
                <a:defRPr kumimoji="1" sz="24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9pPr>
            </a:lstStyle>
            <a:p>
              <a:pPr eaLnBrk="1" hangingPunct="1">
                <a:defRPr/>
              </a:pPr>
              <a:r>
                <a:rPr lang="zh-CN" altLang="en-US" dirty="0">
                  <a:solidFill>
                    <a:schemeClr val="tx2"/>
                  </a:solidFill>
                  <a:effectLst>
                    <a:outerShdw blurRad="38100" dist="38100" dir="2700000" algn="tl">
                      <a:srgbClr val="000000">
                        <a:alpha val="43137"/>
                      </a:srgbClr>
                    </a:outerShdw>
                  </a:effectLst>
                </a:rPr>
                <a:t>所以    不能化为对角矩阵</a:t>
              </a:r>
              <a:r>
                <a:rPr lang="en-US" altLang="zh-CN" dirty="0">
                  <a:solidFill>
                    <a:schemeClr val="tx2"/>
                  </a:solidFill>
                  <a:effectLst>
                    <a:outerShdw blurRad="38100" dist="38100" dir="2700000" algn="tl">
                      <a:srgbClr val="000000">
                        <a:alpha val="43137"/>
                      </a:srgbClr>
                    </a:outerShdw>
                  </a:effectLst>
                </a:rPr>
                <a:t>.</a:t>
              </a:r>
            </a:p>
          </p:txBody>
        </p:sp>
        <p:graphicFrame>
          <p:nvGraphicFramePr>
            <p:cNvPr id="10" name="Object 10"/>
            <p:cNvGraphicFramePr>
              <a:graphicFrameLocks noChangeAspect="1"/>
            </p:cNvGraphicFramePr>
            <p:nvPr/>
          </p:nvGraphicFramePr>
          <p:xfrm>
            <a:off x="3224" y="3552"/>
            <a:ext cx="184" cy="192"/>
          </p:xfrm>
          <a:graphic>
            <a:graphicData uri="http://schemas.openxmlformats.org/presentationml/2006/ole">
              <mc:AlternateContent xmlns:mc="http://schemas.openxmlformats.org/markup-compatibility/2006">
                <mc:Choice xmlns:v="urn:schemas-microsoft-com:vml" Requires="v">
                  <p:oleObj name="Equation" r:id="rId10" imgW="291973" imgH="304668" progId="Equation.DSMT4">
                    <p:embed/>
                  </p:oleObj>
                </mc:Choice>
                <mc:Fallback>
                  <p:oleObj name="Equation" r:id="rId10" imgW="291973" imgH="304668"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24" y="3552"/>
                          <a:ext cx="184"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1" name="Object 11"/>
          <p:cNvGraphicFramePr>
            <a:graphicFrameLocks noChangeAspect="1"/>
          </p:cNvGraphicFramePr>
          <p:nvPr>
            <p:extLst>
              <p:ext uri="{D42A27DB-BD31-4B8C-83A1-F6EECF244321}">
                <p14:modId xmlns:p14="http://schemas.microsoft.com/office/powerpoint/2010/main" val="3078569114"/>
              </p:ext>
            </p:extLst>
          </p:nvPr>
        </p:nvGraphicFramePr>
        <p:xfrm>
          <a:off x="5355936" y="2648528"/>
          <a:ext cx="2908300" cy="431800"/>
        </p:xfrm>
        <a:graphic>
          <a:graphicData uri="http://schemas.openxmlformats.org/presentationml/2006/ole">
            <mc:AlternateContent xmlns:mc="http://schemas.openxmlformats.org/markup-compatibility/2006">
              <mc:Choice xmlns:v="urn:schemas-microsoft-com:vml" Requires="v">
                <p:oleObj name="Equation" r:id="rId12" imgW="2908300" imgH="431800" progId="Equation.DSMT4">
                  <p:embed/>
                </p:oleObj>
              </mc:Choice>
              <mc:Fallback>
                <p:oleObj name="Equation" r:id="rId12" imgW="2908300" imgH="4318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55936" y="2648528"/>
                        <a:ext cx="29083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 name="Group 12"/>
          <p:cNvGrpSpPr>
            <a:grpSpLocks/>
          </p:cNvGrpSpPr>
          <p:nvPr/>
        </p:nvGrpSpPr>
        <p:grpSpPr bwMode="auto">
          <a:xfrm>
            <a:off x="1863436" y="3258128"/>
            <a:ext cx="8229600" cy="508000"/>
            <a:chOff x="376" y="2736"/>
            <a:chExt cx="5184" cy="320"/>
          </a:xfrm>
        </p:grpSpPr>
        <p:sp>
          <p:nvSpPr>
            <p:cNvPr id="13" name="Text Box 13"/>
            <p:cNvSpPr txBox="1">
              <a:spLocks noChangeArrowheads="1"/>
            </p:cNvSpPr>
            <p:nvPr/>
          </p:nvSpPr>
          <p:spPr bwMode="auto">
            <a:xfrm>
              <a:off x="376" y="2762"/>
              <a:ext cx="38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rgbClr val="0000FF"/>
                  </a:solidFill>
                  <a:latin typeface="Times New Roman" pitchFamily="18" charset="0"/>
                  <a:ea typeface="宋体" pitchFamily="2" charset="-122"/>
                </a:defRPr>
              </a:lvl1pPr>
              <a:lvl2pPr marL="742950" indent="-285750">
                <a:defRPr kumimoji="1" sz="2400" b="1">
                  <a:solidFill>
                    <a:srgbClr val="0000FF"/>
                  </a:solidFill>
                  <a:latin typeface="Times New Roman" pitchFamily="18" charset="0"/>
                  <a:ea typeface="宋体" pitchFamily="2" charset="-122"/>
                </a:defRPr>
              </a:lvl2pPr>
              <a:lvl3pPr marL="1143000" indent="-228600">
                <a:defRPr kumimoji="1" sz="2400" b="1">
                  <a:solidFill>
                    <a:srgbClr val="0000FF"/>
                  </a:solidFill>
                  <a:latin typeface="Times New Roman" pitchFamily="18" charset="0"/>
                  <a:ea typeface="宋体" pitchFamily="2" charset="-122"/>
                </a:defRPr>
              </a:lvl3pPr>
              <a:lvl4pPr marL="1600200" indent="-228600">
                <a:defRPr kumimoji="1" sz="2400" b="1">
                  <a:solidFill>
                    <a:srgbClr val="0000FF"/>
                  </a:solidFill>
                  <a:latin typeface="Times New Roman" pitchFamily="18" charset="0"/>
                  <a:ea typeface="宋体" pitchFamily="2" charset="-122"/>
                </a:defRPr>
              </a:lvl4pPr>
              <a:lvl5pPr marL="2057400" indent="-228600">
                <a:defRPr kumimoji="1" sz="24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9pPr>
            </a:lstStyle>
            <a:p>
              <a:pPr eaLnBrk="1" hangingPunct="1">
                <a:defRPr/>
              </a:pPr>
              <a:r>
                <a:rPr lang="zh-CN" altLang="en-US" dirty="0">
                  <a:solidFill>
                    <a:schemeClr val="tx1"/>
                  </a:solidFill>
                  <a:effectLst>
                    <a:outerShdw blurRad="38100" dist="38100" dir="2700000" algn="tl">
                      <a:srgbClr val="000000">
                        <a:alpha val="43137"/>
                      </a:srgbClr>
                    </a:outerShdw>
                  </a:effectLst>
                </a:rPr>
                <a:t>当                                  时，齐次线性方程组为</a:t>
              </a:r>
            </a:p>
          </p:txBody>
        </p:sp>
        <p:graphicFrame>
          <p:nvGraphicFramePr>
            <p:cNvPr id="14" name="Object 14"/>
            <p:cNvGraphicFramePr>
              <a:graphicFrameLocks noChangeAspect="1"/>
            </p:cNvGraphicFramePr>
            <p:nvPr/>
          </p:nvGraphicFramePr>
          <p:xfrm>
            <a:off x="4224" y="2736"/>
            <a:ext cx="1336" cy="312"/>
          </p:xfrm>
          <a:graphic>
            <a:graphicData uri="http://schemas.openxmlformats.org/presentationml/2006/ole">
              <mc:AlternateContent xmlns:mc="http://schemas.openxmlformats.org/markup-compatibility/2006">
                <mc:Choice xmlns:v="urn:schemas-microsoft-com:vml" Requires="v">
                  <p:oleObj name="Equation" r:id="rId14" imgW="2120900" imgH="495300" progId="Equation.DSMT4">
                    <p:embed/>
                  </p:oleObj>
                </mc:Choice>
                <mc:Fallback>
                  <p:oleObj name="Equation" r:id="rId14" imgW="2120900" imgH="49530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24" y="2736"/>
                          <a:ext cx="1336"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15"/>
            <p:cNvGraphicFramePr>
              <a:graphicFrameLocks noChangeAspect="1"/>
            </p:cNvGraphicFramePr>
            <p:nvPr/>
          </p:nvGraphicFramePr>
          <p:xfrm>
            <a:off x="672" y="2784"/>
            <a:ext cx="1584" cy="272"/>
          </p:xfrm>
          <a:graphic>
            <a:graphicData uri="http://schemas.openxmlformats.org/presentationml/2006/ole">
              <mc:AlternateContent xmlns:mc="http://schemas.openxmlformats.org/markup-compatibility/2006">
                <mc:Choice xmlns:v="urn:schemas-microsoft-com:vml" Requires="v">
                  <p:oleObj name="Equation" r:id="rId16" imgW="2514600" imgH="431800" progId="Equation.DSMT4">
                    <p:embed/>
                  </p:oleObj>
                </mc:Choice>
                <mc:Fallback>
                  <p:oleObj name="Equation" r:id="rId16" imgW="2514600" imgH="431800"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72" y="2784"/>
                          <a:ext cx="1584"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6" name="Object 16"/>
          <p:cNvGraphicFramePr>
            <a:graphicFrameLocks noChangeAspect="1"/>
          </p:cNvGraphicFramePr>
          <p:nvPr>
            <p:extLst>
              <p:ext uri="{D42A27DB-BD31-4B8C-83A1-F6EECF244321}">
                <p14:modId xmlns:p14="http://schemas.microsoft.com/office/powerpoint/2010/main" val="634353653"/>
              </p:ext>
            </p:extLst>
          </p:nvPr>
        </p:nvGraphicFramePr>
        <p:xfrm>
          <a:off x="2866736" y="3867728"/>
          <a:ext cx="3746500" cy="1219200"/>
        </p:xfrm>
        <a:graphic>
          <a:graphicData uri="http://schemas.openxmlformats.org/presentationml/2006/ole">
            <mc:AlternateContent xmlns:mc="http://schemas.openxmlformats.org/markup-compatibility/2006">
              <mc:Choice xmlns:v="urn:schemas-microsoft-com:vml" Requires="v">
                <p:oleObj name="Equation" r:id="rId18" imgW="3746500" imgH="1562100" progId="Equation.DSMT4">
                  <p:embed/>
                </p:oleObj>
              </mc:Choice>
              <mc:Fallback>
                <p:oleObj name="Equation" r:id="rId18" imgW="3746500" imgH="1562100" progId="Equation.DSMT4">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66736" y="3867728"/>
                        <a:ext cx="37465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17"/>
          <p:cNvGraphicFramePr>
            <a:graphicFrameLocks noChangeAspect="1"/>
          </p:cNvGraphicFramePr>
          <p:nvPr>
            <p:extLst>
              <p:ext uri="{D42A27DB-BD31-4B8C-83A1-F6EECF244321}">
                <p14:modId xmlns:p14="http://schemas.microsoft.com/office/powerpoint/2010/main" val="1834974432"/>
              </p:ext>
            </p:extLst>
          </p:nvPr>
        </p:nvGraphicFramePr>
        <p:xfrm>
          <a:off x="6613236" y="3867728"/>
          <a:ext cx="2032000" cy="1219200"/>
        </p:xfrm>
        <a:graphic>
          <a:graphicData uri="http://schemas.openxmlformats.org/presentationml/2006/ole">
            <mc:AlternateContent xmlns:mc="http://schemas.openxmlformats.org/markup-compatibility/2006">
              <mc:Choice xmlns:v="urn:schemas-microsoft-com:vml" Requires="v">
                <p:oleObj name="Equation" r:id="rId20" imgW="2032000" imgH="1562100" progId="Equation.DSMT4">
                  <p:embed/>
                </p:oleObj>
              </mc:Choice>
              <mc:Fallback>
                <p:oleObj name="Equation" r:id="rId20" imgW="2032000" imgH="1562100" progId="Equation.DSMT4">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613236" y="3867728"/>
                        <a:ext cx="20320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970606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left)">
                                      <p:cBhvr>
                                        <p:cTn id="4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5371259" y="139737"/>
            <a:ext cx="1019175" cy="704850"/>
          </a:xfrm>
          <a:prstGeom prst="rect">
            <a:avLst/>
          </a:prstGeom>
        </p:spPr>
      </p:pic>
      <p:pic>
        <p:nvPicPr>
          <p:cNvPr id="35" name="图片 34"/>
          <p:cNvPicPr>
            <a:picLocks noChangeAspect="1"/>
          </p:cNvPicPr>
          <p:nvPr/>
        </p:nvPicPr>
        <p:blipFill>
          <a:blip r:embed="rId3"/>
          <a:stretch>
            <a:fillRect/>
          </a:stretch>
        </p:blipFill>
        <p:spPr>
          <a:xfrm>
            <a:off x="3791734" y="844587"/>
            <a:ext cx="3790950" cy="533400"/>
          </a:xfrm>
          <a:prstGeom prst="rect">
            <a:avLst/>
          </a:prstGeom>
        </p:spPr>
      </p:pic>
      <p:pic>
        <p:nvPicPr>
          <p:cNvPr id="36" name="图片 35"/>
          <p:cNvPicPr>
            <a:picLocks noChangeAspect="1"/>
          </p:cNvPicPr>
          <p:nvPr/>
        </p:nvPicPr>
        <p:blipFill>
          <a:blip r:embed="rId4"/>
          <a:stretch>
            <a:fillRect/>
          </a:stretch>
        </p:blipFill>
        <p:spPr>
          <a:xfrm>
            <a:off x="7582684" y="696333"/>
            <a:ext cx="2057400" cy="495300"/>
          </a:xfrm>
          <a:prstGeom prst="rect">
            <a:avLst/>
          </a:prstGeom>
        </p:spPr>
      </p:pic>
      <p:pic>
        <p:nvPicPr>
          <p:cNvPr id="37" name="图片 36"/>
          <p:cNvPicPr>
            <a:picLocks noChangeAspect="1"/>
          </p:cNvPicPr>
          <p:nvPr/>
        </p:nvPicPr>
        <p:blipFill>
          <a:blip r:embed="rId5"/>
          <a:stretch>
            <a:fillRect/>
          </a:stretch>
        </p:blipFill>
        <p:spPr>
          <a:xfrm>
            <a:off x="8792863" y="5534809"/>
            <a:ext cx="1362075" cy="457200"/>
          </a:xfrm>
          <a:prstGeom prst="rect">
            <a:avLst/>
          </a:prstGeom>
        </p:spPr>
      </p:pic>
      <p:pic>
        <p:nvPicPr>
          <p:cNvPr id="38" name="图片 37"/>
          <p:cNvPicPr>
            <a:picLocks noChangeAspect="1"/>
          </p:cNvPicPr>
          <p:nvPr/>
        </p:nvPicPr>
        <p:blipFill>
          <a:blip r:embed="rId6"/>
          <a:stretch>
            <a:fillRect/>
          </a:stretch>
        </p:blipFill>
        <p:spPr>
          <a:xfrm>
            <a:off x="4692183" y="1367229"/>
            <a:ext cx="2162175" cy="1352550"/>
          </a:xfrm>
          <a:prstGeom prst="rect">
            <a:avLst/>
          </a:prstGeom>
        </p:spPr>
      </p:pic>
      <p:pic>
        <p:nvPicPr>
          <p:cNvPr id="39" name="图片 38"/>
          <p:cNvPicPr>
            <a:picLocks noChangeAspect="1"/>
          </p:cNvPicPr>
          <p:nvPr/>
        </p:nvPicPr>
        <p:blipFill>
          <a:blip r:embed="rId7"/>
          <a:stretch>
            <a:fillRect/>
          </a:stretch>
        </p:blipFill>
        <p:spPr>
          <a:xfrm>
            <a:off x="3848884" y="2719779"/>
            <a:ext cx="3676650" cy="781050"/>
          </a:xfrm>
          <a:prstGeom prst="rect">
            <a:avLst/>
          </a:prstGeom>
        </p:spPr>
      </p:pic>
      <p:pic>
        <p:nvPicPr>
          <p:cNvPr id="40" name="图片 39"/>
          <p:cNvPicPr>
            <a:picLocks noChangeAspect="1"/>
          </p:cNvPicPr>
          <p:nvPr/>
        </p:nvPicPr>
        <p:blipFill>
          <a:blip r:embed="rId8"/>
          <a:stretch>
            <a:fillRect/>
          </a:stretch>
        </p:blipFill>
        <p:spPr>
          <a:xfrm>
            <a:off x="7435550" y="2840074"/>
            <a:ext cx="2038350" cy="561975"/>
          </a:xfrm>
          <a:prstGeom prst="rect">
            <a:avLst/>
          </a:prstGeom>
        </p:spPr>
      </p:pic>
      <p:pic>
        <p:nvPicPr>
          <p:cNvPr id="41" name="图片 40"/>
          <p:cNvPicPr>
            <a:picLocks noChangeAspect="1"/>
          </p:cNvPicPr>
          <p:nvPr/>
        </p:nvPicPr>
        <p:blipFill>
          <a:blip r:embed="rId9"/>
          <a:stretch>
            <a:fillRect/>
          </a:stretch>
        </p:blipFill>
        <p:spPr>
          <a:xfrm>
            <a:off x="4060115" y="3500829"/>
            <a:ext cx="4114800" cy="1162050"/>
          </a:xfrm>
          <a:prstGeom prst="rect">
            <a:avLst/>
          </a:prstGeom>
        </p:spPr>
      </p:pic>
      <p:pic>
        <p:nvPicPr>
          <p:cNvPr id="42" name="图片 41"/>
          <p:cNvPicPr>
            <a:picLocks noChangeAspect="1"/>
          </p:cNvPicPr>
          <p:nvPr/>
        </p:nvPicPr>
        <p:blipFill>
          <a:blip r:embed="rId10"/>
          <a:stretch>
            <a:fillRect/>
          </a:stretch>
        </p:blipFill>
        <p:spPr>
          <a:xfrm>
            <a:off x="4730282" y="4662879"/>
            <a:ext cx="2085975" cy="647700"/>
          </a:xfrm>
          <a:prstGeom prst="rect">
            <a:avLst/>
          </a:prstGeom>
        </p:spPr>
      </p:pic>
      <p:pic>
        <p:nvPicPr>
          <p:cNvPr id="43" name="图片 42"/>
          <p:cNvPicPr>
            <a:picLocks noChangeAspect="1"/>
          </p:cNvPicPr>
          <p:nvPr/>
        </p:nvPicPr>
        <p:blipFill>
          <a:blip r:embed="rId11"/>
          <a:stretch>
            <a:fillRect/>
          </a:stretch>
        </p:blipFill>
        <p:spPr>
          <a:xfrm>
            <a:off x="6692600" y="4301320"/>
            <a:ext cx="2781300" cy="381000"/>
          </a:xfrm>
          <a:prstGeom prst="rect">
            <a:avLst/>
          </a:prstGeom>
        </p:spPr>
      </p:pic>
      <p:pic>
        <p:nvPicPr>
          <p:cNvPr id="44" name="图片 43"/>
          <p:cNvPicPr>
            <a:picLocks noChangeAspect="1"/>
          </p:cNvPicPr>
          <p:nvPr/>
        </p:nvPicPr>
        <p:blipFill>
          <a:blip r:embed="rId12"/>
          <a:stretch>
            <a:fillRect/>
          </a:stretch>
        </p:blipFill>
        <p:spPr>
          <a:xfrm>
            <a:off x="4975971" y="5310579"/>
            <a:ext cx="1809750" cy="762000"/>
          </a:xfrm>
          <a:prstGeom prst="rect">
            <a:avLst/>
          </a:prstGeom>
        </p:spPr>
      </p:pic>
      <p:pic>
        <p:nvPicPr>
          <p:cNvPr id="45" name="图片 44"/>
          <p:cNvPicPr>
            <a:picLocks noChangeAspect="1"/>
          </p:cNvPicPr>
          <p:nvPr/>
        </p:nvPicPr>
        <p:blipFill>
          <a:blip r:embed="rId13"/>
          <a:stretch>
            <a:fillRect/>
          </a:stretch>
        </p:blipFill>
        <p:spPr>
          <a:xfrm>
            <a:off x="9459555" y="996987"/>
            <a:ext cx="304800" cy="4537822"/>
          </a:xfrm>
          <a:prstGeom prst="rect">
            <a:avLst/>
          </a:prstGeom>
        </p:spPr>
      </p:pic>
      <p:sp>
        <p:nvSpPr>
          <p:cNvPr id="46" name="Rectangle 33"/>
          <p:cNvSpPr>
            <a:spLocks noChangeArrowheads="1"/>
          </p:cNvSpPr>
          <p:nvPr/>
        </p:nvSpPr>
        <p:spPr bwMode="auto">
          <a:xfrm rot="5400000">
            <a:off x="8634702" y="2815214"/>
            <a:ext cx="3095625" cy="457200"/>
          </a:xfrm>
          <a:prstGeom prst="rect">
            <a:avLst/>
          </a:prstGeom>
          <a:solidFill>
            <a:srgbClr val="00FFCC"/>
          </a:solidFill>
          <a:ln>
            <a:noFill/>
          </a:ln>
          <a:effectLst>
            <a:outerShdw dist="35921" dir="2700000" algn="ctr" rotWithShape="0">
              <a:schemeClr val="bg2"/>
            </a:outerShdw>
          </a:effectLst>
          <a:extLs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a:defRPr kumimoji="1" sz="3200">
                <a:solidFill>
                  <a:schemeClr val="tx2"/>
                </a:solidFill>
                <a:latin typeface="Times New Roman" panose="02020603050405020304" pitchFamily="18" charset="0"/>
                <a:ea typeface="黑体" panose="02010609060101010101" pitchFamily="49" charset="-122"/>
              </a:defRPr>
            </a:lvl1pPr>
            <a:lvl2pPr marL="742950" indent="-285750">
              <a:defRPr kumimoji="1" sz="3200">
                <a:solidFill>
                  <a:schemeClr val="tx2"/>
                </a:solidFill>
                <a:latin typeface="Times New Roman" panose="02020603050405020304" pitchFamily="18" charset="0"/>
                <a:ea typeface="黑体" panose="02010609060101010101" pitchFamily="49" charset="-122"/>
              </a:defRPr>
            </a:lvl2pPr>
            <a:lvl3pPr marL="1143000" indent="-228600">
              <a:defRPr kumimoji="1" sz="3200">
                <a:solidFill>
                  <a:schemeClr val="tx2"/>
                </a:solidFill>
                <a:latin typeface="Times New Roman" panose="02020603050405020304" pitchFamily="18" charset="0"/>
                <a:ea typeface="黑体" panose="02010609060101010101" pitchFamily="49" charset="-122"/>
              </a:defRPr>
            </a:lvl3pPr>
            <a:lvl4pPr marL="1600200" indent="-228600">
              <a:defRPr kumimoji="1" sz="3200">
                <a:solidFill>
                  <a:schemeClr val="tx2"/>
                </a:solidFill>
                <a:latin typeface="Times New Roman" panose="02020603050405020304" pitchFamily="18" charset="0"/>
                <a:ea typeface="黑体" panose="02010609060101010101" pitchFamily="49" charset="-122"/>
              </a:defRPr>
            </a:lvl4pPr>
            <a:lvl5pPr marL="2057400" indent="-228600">
              <a:defRPr kumimoji="1" sz="3200">
                <a:solidFill>
                  <a:schemeClr val="tx2"/>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3200">
                <a:solidFill>
                  <a:schemeClr val="tx2"/>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3200">
                <a:solidFill>
                  <a:schemeClr val="tx2"/>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3200">
                <a:solidFill>
                  <a:schemeClr val="tx2"/>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3200">
                <a:solidFill>
                  <a:schemeClr val="tx2"/>
                </a:solidFill>
                <a:latin typeface="Times New Roman" panose="02020603050405020304" pitchFamily="18" charset="0"/>
                <a:ea typeface="黑体" panose="02010609060101010101" pitchFamily="49" charset="-122"/>
              </a:defRPr>
            </a:lvl9pPr>
          </a:lstStyle>
          <a:p>
            <a:pPr eaLnBrk="1" hangingPunct="1">
              <a:spcBef>
                <a:spcPct val="50000"/>
              </a:spcBef>
            </a:pPr>
            <a:r>
              <a:rPr lang="zh-CN" altLang="en-US" sz="2400" b="1" dirty="0">
                <a:latin typeface="黑体" panose="02010609060101010101" pitchFamily="49" charset="-122"/>
              </a:rPr>
              <a:t>方阵</a:t>
            </a:r>
            <a:r>
              <a:rPr lang="en-US" altLang="zh-CN" sz="2400" b="1" i="1" dirty="0"/>
              <a:t>A</a:t>
            </a:r>
            <a:r>
              <a:rPr lang="zh-CN" altLang="en-US" sz="2400" b="1" dirty="0">
                <a:latin typeface="黑体" panose="02010609060101010101" pitchFamily="49" charset="-122"/>
              </a:rPr>
              <a:t>对角化的步骤</a:t>
            </a:r>
          </a:p>
        </p:txBody>
      </p:sp>
    </p:spTree>
    <p:extLst>
      <p:ext uri="{BB962C8B-B14F-4D97-AF65-F5344CB8AC3E}">
        <p14:creationId xmlns:p14="http://schemas.microsoft.com/office/powerpoint/2010/main" val="2507819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2162175" y="1018309"/>
            <a:ext cx="7400925" cy="3695700"/>
            <a:chOff x="122" y="696"/>
            <a:chExt cx="4662" cy="2328"/>
          </a:xfrm>
        </p:grpSpPr>
        <p:sp>
          <p:nvSpPr>
            <p:cNvPr id="3" name="Text Box 3"/>
            <p:cNvSpPr txBox="1">
              <a:spLocks noChangeArrowheads="1"/>
            </p:cNvSpPr>
            <p:nvPr/>
          </p:nvSpPr>
          <p:spPr bwMode="auto">
            <a:xfrm>
              <a:off x="122" y="1680"/>
              <a:ext cx="31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rgbClr val="0000FF"/>
                  </a:solidFill>
                  <a:latin typeface="Times New Roman" pitchFamily="18" charset="0"/>
                  <a:ea typeface="宋体" pitchFamily="2" charset="-122"/>
                </a:defRPr>
              </a:lvl1pPr>
              <a:lvl2pPr marL="742950" indent="-285750">
                <a:defRPr kumimoji="1" sz="2400" b="1">
                  <a:solidFill>
                    <a:srgbClr val="0000FF"/>
                  </a:solidFill>
                  <a:latin typeface="Times New Roman" pitchFamily="18" charset="0"/>
                  <a:ea typeface="宋体" pitchFamily="2" charset="-122"/>
                </a:defRPr>
              </a:lvl2pPr>
              <a:lvl3pPr marL="1143000" indent="-228600">
                <a:defRPr kumimoji="1" sz="2400" b="1">
                  <a:solidFill>
                    <a:srgbClr val="0000FF"/>
                  </a:solidFill>
                  <a:latin typeface="Times New Roman" pitchFamily="18" charset="0"/>
                  <a:ea typeface="宋体" pitchFamily="2" charset="-122"/>
                </a:defRPr>
              </a:lvl3pPr>
              <a:lvl4pPr marL="1600200" indent="-228600">
                <a:defRPr kumimoji="1" sz="2400" b="1">
                  <a:solidFill>
                    <a:srgbClr val="0000FF"/>
                  </a:solidFill>
                  <a:latin typeface="Times New Roman" pitchFamily="18" charset="0"/>
                  <a:ea typeface="宋体" pitchFamily="2" charset="-122"/>
                </a:defRPr>
              </a:lvl4pPr>
              <a:lvl5pPr marL="2057400" indent="-228600">
                <a:defRPr kumimoji="1" sz="24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9pPr>
            </a:lstStyle>
            <a:p>
              <a:pPr eaLnBrk="1" fontAlgn="auto" hangingPunct="1">
                <a:spcBef>
                  <a:spcPts val="0"/>
                </a:spcBef>
                <a:spcAft>
                  <a:spcPts val="0"/>
                </a:spcAft>
                <a:defRPr/>
              </a:pPr>
              <a:r>
                <a:rPr lang="zh-CN" altLang="en-US" kern="0" dirty="0">
                  <a:solidFill>
                    <a:srgbClr val="000000"/>
                  </a:solidFill>
                </a:rPr>
                <a:t>即</a:t>
              </a:r>
            </a:p>
          </p:txBody>
        </p:sp>
        <p:graphicFrame>
          <p:nvGraphicFramePr>
            <p:cNvPr id="4" name="Object 4"/>
            <p:cNvGraphicFramePr>
              <a:graphicFrameLocks noChangeAspect="1"/>
            </p:cNvGraphicFramePr>
            <p:nvPr/>
          </p:nvGraphicFramePr>
          <p:xfrm>
            <a:off x="480" y="696"/>
            <a:ext cx="4304" cy="2328"/>
          </p:xfrm>
          <a:graphic>
            <a:graphicData uri="http://schemas.openxmlformats.org/presentationml/2006/ole">
              <mc:AlternateContent xmlns:mc="http://schemas.openxmlformats.org/markup-compatibility/2006">
                <mc:Choice xmlns:v="urn:schemas-microsoft-com:vml" Requires="v">
                  <p:oleObj name="Equation" r:id="rId2" imgW="6832600" imgH="3695700" progId="Equation.DSMT4">
                    <p:embed/>
                  </p:oleObj>
                </mc:Choice>
                <mc:Fallback>
                  <p:oleObj name="Equation" r:id="rId2" imgW="6832600" imgH="3695700"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 y="696"/>
                          <a:ext cx="4304" cy="2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5"/>
          <p:cNvGrpSpPr>
            <a:grpSpLocks/>
          </p:cNvGrpSpPr>
          <p:nvPr/>
        </p:nvGrpSpPr>
        <p:grpSpPr bwMode="auto">
          <a:xfrm>
            <a:off x="2082800" y="5209309"/>
            <a:ext cx="5670550" cy="457200"/>
            <a:chOff x="376" y="3072"/>
            <a:chExt cx="3572" cy="288"/>
          </a:xfrm>
        </p:grpSpPr>
        <p:sp>
          <p:nvSpPr>
            <p:cNvPr id="6" name="Text Box 6"/>
            <p:cNvSpPr txBox="1">
              <a:spLocks noChangeArrowheads="1"/>
            </p:cNvSpPr>
            <p:nvPr/>
          </p:nvSpPr>
          <p:spPr bwMode="auto">
            <a:xfrm>
              <a:off x="376" y="3072"/>
              <a:ext cx="35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rgbClr val="0000FF"/>
                  </a:solidFill>
                  <a:latin typeface="Times New Roman" pitchFamily="18" charset="0"/>
                  <a:ea typeface="宋体" pitchFamily="2" charset="-122"/>
                </a:defRPr>
              </a:lvl1pPr>
              <a:lvl2pPr marL="742950" indent="-285750">
                <a:defRPr kumimoji="1" sz="2400" b="1">
                  <a:solidFill>
                    <a:srgbClr val="0000FF"/>
                  </a:solidFill>
                  <a:latin typeface="Times New Roman" pitchFamily="18" charset="0"/>
                  <a:ea typeface="宋体" pitchFamily="2" charset="-122"/>
                </a:defRPr>
              </a:lvl2pPr>
              <a:lvl3pPr marL="1143000" indent="-228600">
                <a:defRPr kumimoji="1" sz="2400" b="1">
                  <a:solidFill>
                    <a:srgbClr val="0000FF"/>
                  </a:solidFill>
                  <a:latin typeface="Times New Roman" pitchFamily="18" charset="0"/>
                  <a:ea typeface="宋体" pitchFamily="2" charset="-122"/>
                </a:defRPr>
              </a:lvl3pPr>
              <a:lvl4pPr marL="1600200" indent="-228600">
                <a:defRPr kumimoji="1" sz="2400" b="1">
                  <a:solidFill>
                    <a:srgbClr val="0000FF"/>
                  </a:solidFill>
                  <a:latin typeface="Times New Roman" pitchFamily="18" charset="0"/>
                  <a:ea typeface="宋体" pitchFamily="2" charset="-122"/>
                </a:defRPr>
              </a:lvl4pPr>
              <a:lvl5pPr marL="2057400" indent="-228600">
                <a:defRPr kumimoji="1" sz="24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9pPr>
            </a:lstStyle>
            <a:p>
              <a:pPr eaLnBrk="1" fontAlgn="auto" hangingPunct="1">
                <a:spcBef>
                  <a:spcPts val="0"/>
                </a:spcBef>
                <a:spcAft>
                  <a:spcPts val="0"/>
                </a:spcAft>
                <a:defRPr/>
              </a:pPr>
              <a:r>
                <a:rPr lang="zh-CN" altLang="en-US" kern="0" dirty="0">
                  <a:solidFill>
                    <a:srgbClr val="FF3399"/>
                  </a:solidFill>
                </a:rPr>
                <a:t>必须注意</a:t>
              </a:r>
              <a:r>
                <a:rPr lang="zh-CN" altLang="en-US" kern="0" dirty="0">
                  <a:solidFill>
                    <a:srgbClr val="000000"/>
                  </a:solidFill>
                </a:rPr>
                <a:t>：对角阵中                        的顺序</a:t>
              </a:r>
            </a:p>
          </p:txBody>
        </p:sp>
        <p:graphicFrame>
          <p:nvGraphicFramePr>
            <p:cNvPr id="7" name="Object 7"/>
            <p:cNvGraphicFramePr>
              <a:graphicFrameLocks noChangeAspect="1"/>
            </p:cNvGraphicFramePr>
            <p:nvPr/>
          </p:nvGraphicFramePr>
          <p:xfrm>
            <a:off x="2192" y="3088"/>
            <a:ext cx="1072" cy="272"/>
          </p:xfrm>
          <a:graphic>
            <a:graphicData uri="http://schemas.openxmlformats.org/presentationml/2006/ole">
              <mc:AlternateContent xmlns:mc="http://schemas.openxmlformats.org/markup-compatibility/2006">
                <mc:Choice xmlns:v="urn:schemas-microsoft-com:vml" Requires="v">
                  <p:oleObj name="Equation" r:id="rId4" imgW="1701800" imgH="431800" progId="Equation.DSMT4">
                    <p:embed/>
                  </p:oleObj>
                </mc:Choice>
                <mc:Fallback>
                  <p:oleObj name="Equation" r:id="rId4" imgW="1701800" imgH="431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2" y="3088"/>
                          <a:ext cx="1072"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 name="Group 8"/>
          <p:cNvGrpSpPr>
            <a:grpSpLocks/>
          </p:cNvGrpSpPr>
          <p:nvPr/>
        </p:nvGrpSpPr>
        <p:grpSpPr bwMode="auto">
          <a:xfrm>
            <a:off x="3619500" y="5742709"/>
            <a:ext cx="6324600" cy="457200"/>
            <a:chOff x="1344" y="3888"/>
            <a:chExt cx="3984" cy="288"/>
          </a:xfrm>
        </p:grpSpPr>
        <p:graphicFrame>
          <p:nvGraphicFramePr>
            <p:cNvPr id="9" name="Object 9"/>
            <p:cNvGraphicFramePr>
              <a:graphicFrameLocks noChangeAspect="1"/>
            </p:cNvGraphicFramePr>
            <p:nvPr/>
          </p:nvGraphicFramePr>
          <p:xfrm>
            <a:off x="2592" y="3904"/>
            <a:ext cx="1056" cy="272"/>
          </p:xfrm>
          <a:graphic>
            <a:graphicData uri="http://schemas.openxmlformats.org/presentationml/2006/ole">
              <mc:AlternateContent xmlns:mc="http://schemas.openxmlformats.org/markup-compatibility/2006">
                <mc:Choice xmlns:v="urn:schemas-microsoft-com:vml" Requires="v">
                  <p:oleObj name="Equation" r:id="rId6" imgW="1676400" imgH="431800" progId="Equation.DSMT4">
                    <p:embed/>
                  </p:oleObj>
                </mc:Choice>
                <mc:Fallback>
                  <p:oleObj name="Equation" r:id="rId6" imgW="1676400" imgH="4318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2" y="3904"/>
                          <a:ext cx="1056"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 Box 10"/>
            <p:cNvSpPr txBox="1">
              <a:spLocks noChangeArrowheads="1"/>
            </p:cNvSpPr>
            <p:nvPr/>
          </p:nvSpPr>
          <p:spPr bwMode="auto">
            <a:xfrm>
              <a:off x="1344" y="3888"/>
              <a:ext cx="39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rgbClr val="0000FF"/>
                  </a:solidFill>
                  <a:latin typeface="Times New Roman" pitchFamily="18" charset="0"/>
                  <a:ea typeface="宋体" pitchFamily="2" charset="-122"/>
                </a:defRPr>
              </a:lvl1pPr>
              <a:lvl2pPr marL="742950" indent="-285750">
                <a:defRPr kumimoji="1" sz="2400" b="1">
                  <a:solidFill>
                    <a:srgbClr val="0000FF"/>
                  </a:solidFill>
                  <a:latin typeface="Times New Roman" pitchFamily="18" charset="0"/>
                  <a:ea typeface="宋体" pitchFamily="2" charset="-122"/>
                </a:defRPr>
              </a:lvl2pPr>
              <a:lvl3pPr marL="1143000" indent="-228600">
                <a:defRPr kumimoji="1" sz="2400" b="1">
                  <a:solidFill>
                    <a:srgbClr val="0000FF"/>
                  </a:solidFill>
                  <a:latin typeface="Times New Roman" pitchFamily="18" charset="0"/>
                  <a:ea typeface="宋体" pitchFamily="2" charset="-122"/>
                </a:defRPr>
              </a:lvl3pPr>
              <a:lvl4pPr marL="1600200" indent="-228600">
                <a:defRPr kumimoji="1" sz="2400" b="1">
                  <a:solidFill>
                    <a:srgbClr val="0000FF"/>
                  </a:solidFill>
                  <a:latin typeface="Times New Roman" pitchFamily="18" charset="0"/>
                  <a:ea typeface="宋体" pitchFamily="2" charset="-122"/>
                </a:defRPr>
              </a:lvl4pPr>
              <a:lvl5pPr marL="2057400" indent="-228600">
                <a:defRPr kumimoji="1" sz="24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9pPr>
            </a:lstStyle>
            <a:p>
              <a:pPr eaLnBrk="1" fontAlgn="auto" hangingPunct="1">
                <a:spcBef>
                  <a:spcPts val="0"/>
                </a:spcBef>
                <a:spcAft>
                  <a:spcPts val="0"/>
                </a:spcAft>
                <a:defRPr/>
              </a:pPr>
              <a:r>
                <a:rPr lang="zh-CN" altLang="en-US" kern="0" dirty="0">
                  <a:solidFill>
                    <a:srgbClr val="000000"/>
                  </a:solidFill>
                </a:rPr>
                <a:t>要与特征向量                        的排列顺序一致。</a:t>
              </a:r>
            </a:p>
          </p:txBody>
        </p:sp>
      </p:grpSp>
    </p:spTree>
    <p:extLst>
      <p:ext uri="{BB962C8B-B14F-4D97-AF65-F5344CB8AC3E}">
        <p14:creationId xmlns:p14="http://schemas.microsoft.com/office/powerpoint/2010/main" val="917724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029691" y="1002145"/>
            <a:ext cx="78644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rgbClr val="0000FF"/>
                </a:solidFill>
                <a:latin typeface="Times New Roman" pitchFamily="18" charset="0"/>
                <a:ea typeface="宋体" pitchFamily="2" charset="-122"/>
              </a:defRPr>
            </a:lvl1pPr>
            <a:lvl2pPr marL="742950" indent="-285750">
              <a:defRPr kumimoji="1" sz="2400" b="1">
                <a:solidFill>
                  <a:srgbClr val="0000FF"/>
                </a:solidFill>
                <a:latin typeface="Times New Roman" pitchFamily="18" charset="0"/>
                <a:ea typeface="宋体" pitchFamily="2" charset="-122"/>
              </a:defRPr>
            </a:lvl2pPr>
            <a:lvl3pPr marL="1143000" indent="-228600">
              <a:defRPr kumimoji="1" sz="2400" b="1">
                <a:solidFill>
                  <a:srgbClr val="0000FF"/>
                </a:solidFill>
                <a:latin typeface="Times New Roman" pitchFamily="18" charset="0"/>
                <a:ea typeface="宋体" pitchFamily="2" charset="-122"/>
              </a:defRPr>
            </a:lvl3pPr>
            <a:lvl4pPr marL="1600200" indent="-228600">
              <a:defRPr kumimoji="1" sz="2400" b="1">
                <a:solidFill>
                  <a:srgbClr val="0000FF"/>
                </a:solidFill>
                <a:latin typeface="Times New Roman" pitchFamily="18" charset="0"/>
                <a:ea typeface="宋体" pitchFamily="2" charset="-122"/>
              </a:defRPr>
            </a:lvl4pPr>
            <a:lvl5pPr marL="2057400" indent="-228600">
              <a:defRPr kumimoji="1" sz="24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9pPr>
          </a:lstStyle>
          <a:p>
            <a:pPr eaLnBrk="1" hangingPunct="1">
              <a:defRPr/>
            </a:pPr>
            <a:r>
              <a:rPr lang="zh-CN" altLang="en-US" dirty="0">
                <a:solidFill>
                  <a:schemeClr val="tx1"/>
                </a:solidFill>
                <a:effectLst>
                  <a:outerShdw blurRad="38100" dist="38100" dir="2700000" algn="tl">
                    <a:srgbClr val="000000">
                      <a:alpha val="43137"/>
                    </a:srgbClr>
                  </a:outerShdw>
                </a:effectLst>
              </a:rPr>
              <a:t>把一个矩阵化为对角阵，不仅可以使矩阵运算简化，而且</a:t>
            </a:r>
          </a:p>
          <a:p>
            <a:pPr eaLnBrk="1" hangingPunct="1">
              <a:defRPr/>
            </a:pPr>
            <a:r>
              <a:rPr lang="zh-CN" altLang="en-US" dirty="0">
                <a:solidFill>
                  <a:schemeClr val="tx1"/>
                </a:solidFill>
                <a:effectLst>
                  <a:outerShdw blurRad="38100" dist="38100" dir="2700000" algn="tl">
                    <a:srgbClr val="000000">
                      <a:alpha val="43137"/>
                    </a:srgbClr>
                  </a:outerShdw>
                </a:effectLst>
              </a:rPr>
              <a:t>在理论和应用上都有意义。</a:t>
            </a:r>
          </a:p>
        </p:txBody>
      </p:sp>
      <p:sp>
        <p:nvSpPr>
          <p:cNvPr id="3" name="Text Box 3"/>
          <p:cNvSpPr txBox="1">
            <a:spLocks noChangeArrowheads="1"/>
          </p:cNvSpPr>
          <p:nvPr/>
        </p:nvSpPr>
        <p:spPr bwMode="auto">
          <a:xfrm>
            <a:off x="2020166" y="1992745"/>
            <a:ext cx="6064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rgbClr val="0000FF"/>
                </a:solidFill>
                <a:latin typeface="Times New Roman" pitchFamily="18" charset="0"/>
                <a:ea typeface="宋体" pitchFamily="2" charset="-122"/>
              </a:defRPr>
            </a:lvl1pPr>
            <a:lvl2pPr marL="742950" indent="-285750">
              <a:defRPr kumimoji="1" sz="2400" b="1">
                <a:solidFill>
                  <a:srgbClr val="0000FF"/>
                </a:solidFill>
                <a:latin typeface="Times New Roman" pitchFamily="18" charset="0"/>
                <a:ea typeface="宋体" pitchFamily="2" charset="-122"/>
              </a:defRPr>
            </a:lvl2pPr>
            <a:lvl3pPr marL="1143000" indent="-228600">
              <a:defRPr kumimoji="1" sz="2400" b="1">
                <a:solidFill>
                  <a:srgbClr val="0000FF"/>
                </a:solidFill>
                <a:latin typeface="Times New Roman" pitchFamily="18" charset="0"/>
                <a:ea typeface="宋体" pitchFamily="2" charset="-122"/>
              </a:defRPr>
            </a:lvl3pPr>
            <a:lvl4pPr marL="1600200" indent="-228600">
              <a:defRPr kumimoji="1" sz="2400" b="1">
                <a:solidFill>
                  <a:srgbClr val="0000FF"/>
                </a:solidFill>
                <a:latin typeface="Times New Roman" pitchFamily="18" charset="0"/>
                <a:ea typeface="宋体" pitchFamily="2" charset="-122"/>
              </a:defRPr>
            </a:lvl4pPr>
            <a:lvl5pPr marL="2057400" indent="-228600">
              <a:defRPr kumimoji="1" sz="24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9pPr>
          </a:lstStyle>
          <a:p>
            <a:pPr eaLnBrk="1" hangingPunct="1">
              <a:defRPr/>
            </a:pPr>
            <a:r>
              <a:rPr lang="zh-CN" altLang="en-US" dirty="0">
                <a:solidFill>
                  <a:schemeClr val="tx1"/>
                </a:solidFill>
                <a:effectLst>
                  <a:outerShdw blurRad="38100" dist="38100" dir="2700000" algn="tl">
                    <a:srgbClr val="000000">
                      <a:alpha val="43137"/>
                    </a:srgbClr>
                  </a:outerShdw>
                </a:effectLst>
              </a:rPr>
              <a:t>可对角化的矩阵主要有以下</a:t>
            </a:r>
            <a:r>
              <a:rPr lang="zh-CN" altLang="en-US" dirty="0">
                <a:solidFill>
                  <a:srgbClr val="FF0000"/>
                </a:solidFill>
                <a:effectLst>
                  <a:outerShdw blurRad="38100" dist="38100" dir="2700000" algn="tl">
                    <a:srgbClr val="000000">
                      <a:alpha val="43137"/>
                    </a:srgbClr>
                  </a:outerShdw>
                </a:effectLst>
              </a:rPr>
              <a:t>几种应用：</a:t>
            </a:r>
          </a:p>
        </p:txBody>
      </p:sp>
      <p:sp>
        <p:nvSpPr>
          <p:cNvPr id="4" name="Text Box 4"/>
          <p:cNvSpPr txBox="1">
            <a:spLocks noChangeArrowheads="1"/>
          </p:cNvSpPr>
          <p:nvPr/>
        </p:nvSpPr>
        <p:spPr bwMode="auto">
          <a:xfrm>
            <a:off x="2029691" y="2602345"/>
            <a:ext cx="480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rgbClr val="0000FF"/>
                </a:solidFill>
                <a:latin typeface="Times New Roman" pitchFamily="18" charset="0"/>
                <a:ea typeface="宋体" pitchFamily="2" charset="-122"/>
              </a:defRPr>
            </a:lvl1pPr>
            <a:lvl2pPr marL="742950" indent="-285750">
              <a:defRPr kumimoji="1" sz="2400" b="1">
                <a:solidFill>
                  <a:srgbClr val="0000FF"/>
                </a:solidFill>
                <a:latin typeface="Times New Roman" pitchFamily="18" charset="0"/>
                <a:ea typeface="宋体" pitchFamily="2" charset="-122"/>
              </a:defRPr>
            </a:lvl2pPr>
            <a:lvl3pPr marL="1143000" indent="-228600">
              <a:defRPr kumimoji="1" sz="2400" b="1">
                <a:solidFill>
                  <a:srgbClr val="0000FF"/>
                </a:solidFill>
                <a:latin typeface="Times New Roman" pitchFamily="18" charset="0"/>
                <a:ea typeface="宋体" pitchFamily="2" charset="-122"/>
              </a:defRPr>
            </a:lvl3pPr>
            <a:lvl4pPr marL="1600200" indent="-228600">
              <a:defRPr kumimoji="1" sz="2400" b="1">
                <a:solidFill>
                  <a:srgbClr val="0000FF"/>
                </a:solidFill>
                <a:latin typeface="Times New Roman" pitchFamily="18" charset="0"/>
                <a:ea typeface="宋体" pitchFamily="2" charset="-122"/>
              </a:defRPr>
            </a:lvl4pPr>
            <a:lvl5pPr marL="2057400" indent="-228600">
              <a:defRPr kumimoji="1" sz="24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9pPr>
          </a:lstStyle>
          <a:p>
            <a:pPr eaLnBrk="1" hangingPunct="1">
              <a:defRPr/>
            </a:pPr>
            <a:r>
              <a:rPr lang="en-US" altLang="zh-CN" dirty="0">
                <a:effectLst>
                  <a:outerShdw blurRad="38100" dist="38100" dir="2700000" algn="tl">
                    <a:srgbClr val="000000">
                      <a:alpha val="43137"/>
                    </a:srgbClr>
                  </a:outerShdw>
                </a:effectLst>
              </a:rPr>
              <a:t>1.  </a:t>
            </a:r>
            <a:r>
              <a:rPr lang="zh-CN" altLang="en-US" dirty="0">
                <a:effectLst>
                  <a:outerShdw blurRad="38100" dist="38100" dir="2700000" algn="tl">
                    <a:srgbClr val="000000">
                      <a:alpha val="43137"/>
                    </a:srgbClr>
                  </a:outerShdw>
                </a:effectLst>
              </a:rPr>
              <a:t>由特征值、特征向量反求矩阵</a:t>
            </a:r>
          </a:p>
        </p:txBody>
      </p:sp>
      <p:grpSp>
        <p:nvGrpSpPr>
          <p:cNvPr id="5" name="Group 5"/>
          <p:cNvGrpSpPr>
            <a:grpSpLocks/>
          </p:cNvGrpSpPr>
          <p:nvPr/>
        </p:nvGrpSpPr>
        <p:grpSpPr bwMode="auto">
          <a:xfrm>
            <a:off x="2029691" y="3288145"/>
            <a:ext cx="7899400" cy="2590800"/>
            <a:chOff x="336" y="1728"/>
            <a:chExt cx="4976" cy="1632"/>
          </a:xfrm>
        </p:grpSpPr>
        <p:grpSp>
          <p:nvGrpSpPr>
            <p:cNvPr id="6" name="Group 6"/>
            <p:cNvGrpSpPr>
              <a:grpSpLocks/>
            </p:cNvGrpSpPr>
            <p:nvPr/>
          </p:nvGrpSpPr>
          <p:grpSpPr bwMode="auto">
            <a:xfrm>
              <a:off x="336" y="1728"/>
              <a:ext cx="4464" cy="288"/>
              <a:chOff x="336" y="1728"/>
              <a:chExt cx="4464" cy="288"/>
            </a:xfrm>
          </p:grpSpPr>
          <p:grpSp>
            <p:nvGrpSpPr>
              <p:cNvPr id="13" name="Group 7"/>
              <p:cNvGrpSpPr>
                <a:grpSpLocks/>
              </p:cNvGrpSpPr>
              <p:nvPr/>
            </p:nvGrpSpPr>
            <p:grpSpPr bwMode="auto">
              <a:xfrm>
                <a:off x="336" y="1728"/>
                <a:ext cx="2564" cy="288"/>
                <a:chOff x="336" y="1728"/>
                <a:chExt cx="2564" cy="288"/>
              </a:xfrm>
            </p:grpSpPr>
            <p:sp>
              <p:nvSpPr>
                <p:cNvPr id="15" name="Text Box 8"/>
                <p:cNvSpPr txBox="1">
                  <a:spLocks noChangeArrowheads="1"/>
                </p:cNvSpPr>
                <p:nvPr/>
              </p:nvSpPr>
              <p:spPr bwMode="auto">
                <a:xfrm>
                  <a:off x="336" y="1728"/>
                  <a:ext cx="25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rgbClr val="0000FF"/>
                      </a:solidFill>
                      <a:latin typeface="Times New Roman" pitchFamily="18" charset="0"/>
                      <a:ea typeface="宋体" pitchFamily="2" charset="-122"/>
                    </a:defRPr>
                  </a:lvl1pPr>
                  <a:lvl2pPr marL="742950" indent="-285750">
                    <a:defRPr kumimoji="1" sz="2400" b="1">
                      <a:solidFill>
                        <a:srgbClr val="0000FF"/>
                      </a:solidFill>
                      <a:latin typeface="Times New Roman" pitchFamily="18" charset="0"/>
                      <a:ea typeface="宋体" pitchFamily="2" charset="-122"/>
                    </a:defRPr>
                  </a:lvl2pPr>
                  <a:lvl3pPr marL="1143000" indent="-228600">
                    <a:defRPr kumimoji="1" sz="2400" b="1">
                      <a:solidFill>
                        <a:srgbClr val="0000FF"/>
                      </a:solidFill>
                      <a:latin typeface="Times New Roman" pitchFamily="18" charset="0"/>
                      <a:ea typeface="宋体" pitchFamily="2" charset="-122"/>
                    </a:defRPr>
                  </a:lvl3pPr>
                  <a:lvl4pPr marL="1600200" indent="-228600">
                    <a:defRPr kumimoji="1" sz="2400" b="1">
                      <a:solidFill>
                        <a:srgbClr val="0000FF"/>
                      </a:solidFill>
                      <a:latin typeface="Times New Roman" pitchFamily="18" charset="0"/>
                      <a:ea typeface="宋体" pitchFamily="2" charset="-122"/>
                    </a:defRPr>
                  </a:lvl4pPr>
                  <a:lvl5pPr marL="2057400" indent="-228600">
                    <a:defRPr kumimoji="1" sz="24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9pPr>
                </a:lstStyle>
                <a:p>
                  <a:pPr eaLnBrk="1" hangingPunct="1">
                    <a:defRPr/>
                  </a:pPr>
                  <a:r>
                    <a:rPr lang="zh-CN" altLang="en-US" dirty="0">
                      <a:effectLst>
                        <a:outerShdw blurRad="38100" dist="38100" dir="2700000" algn="tl">
                          <a:srgbClr val="000000">
                            <a:alpha val="43137"/>
                          </a:srgbClr>
                        </a:outerShdw>
                      </a:effectLst>
                    </a:rPr>
                    <a:t>例</a:t>
                  </a:r>
                  <a:r>
                    <a:rPr lang="en-US" altLang="zh-CN" dirty="0">
                      <a:effectLst>
                        <a:outerShdw blurRad="38100" dist="38100" dir="2700000" algn="tl">
                          <a:srgbClr val="000000">
                            <a:alpha val="43137"/>
                          </a:srgbClr>
                        </a:outerShdw>
                      </a:effectLst>
                    </a:rPr>
                    <a:t>3</a:t>
                  </a:r>
                  <a:r>
                    <a:rPr lang="zh-CN" altLang="en-US" dirty="0">
                      <a:solidFill>
                        <a:schemeClr val="tx1"/>
                      </a:solidFill>
                      <a:effectLst>
                        <a:outerShdw blurRad="38100" dist="38100" dir="2700000" algn="tl">
                          <a:srgbClr val="000000">
                            <a:alpha val="43137"/>
                          </a:srgbClr>
                        </a:outerShdw>
                      </a:effectLst>
                    </a:rPr>
                    <a:t>：已知方阵     的特征值是</a:t>
                  </a:r>
                </a:p>
              </p:txBody>
            </p:sp>
            <p:graphicFrame>
              <p:nvGraphicFramePr>
                <p:cNvPr id="16" name="Object 9"/>
                <p:cNvGraphicFramePr>
                  <a:graphicFrameLocks noChangeAspect="1"/>
                </p:cNvGraphicFramePr>
                <p:nvPr/>
              </p:nvGraphicFramePr>
              <p:xfrm>
                <a:off x="1680" y="1776"/>
                <a:ext cx="184" cy="192"/>
              </p:xfrm>
              <a:graphic>
                <a:graphicData uri="http://schemas.openxmlformats.org/presentationml/2006/ole">
                  <mc:AlternateContent xmlns:mc="http://schemas.openxmlformats.org/markup-compatibility/2006">
                    <mc:Choice xmlns:v="urn:schemas-microsoft-com:vml" Requires="v">
                      <p:oleObj name="Equation" r:id="rId2" imgW="291973" imgH="304668" progId="Equation.DSMT4">
                        <p:embed/>
                      </p:oleObj>
                    </mc:Choice>
                    <mc:Fallback>
                      <p:oleObj name="Equation" r:id="rId2" imgW="291973" imgH="304668"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0" y="1776"/>
                              <a:ext cx="184"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4" name="Object 10"/>
              <p:cNvGraphicFramePr>
                <a:graphicFrameLocks noChangeAspect="1"/>
              </p:cNvGraphicFramePr>
              <p:nvPr/>
            </p:nvGraphicFramePr>
            <p:xfrm>
              <a:off x="2920" y="1744"/>
              <a:ext cx="1880" cy="272"/>
            </p:xfrm>
            <a:graphic>
              <a:graphicData uri="http://schemas.openxmlformats.org/presentationml/2006/ole">
                <mc:AlternateContent xmlns:mc="http://schemas.openxmlformats.org/markup-compatibility/2006">
                  <mc:Choice xmlns:v="urn:schemas-microsoft-com:vml" Requires="v">
                    <p:oleObj name="Equation" r:id="rId4" imgW="2984500" imgH="431800" progId="Equation.DSMT4">
                      <p:embed/>
                    </p:oleObj>
                  </mc:Choice>
                  <mc:Fallback>
                    <p:oleObj name="Equation" r:id="rId4" imgW="2984500" imgH="431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0" y="1744"/>
                            <a:ext cx="1880"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 name="Group 11"/>
            <p:cNvGrpSpPr>
              <a:grpSpLocks/>
            </p:cNvGrpSpPr>
            <p:nvPr/>
          </p:nvGrpSpPr>
          <p:grpSpPr bwMode="auto">
            <a:xfrm>
              <a:off x="788" y="2040"/>
              <a:ext cx="4524" cy="984"/>
              <a:chOff x="788" y="2040"/>
              <a:chExt cx="4524" cy="984"/>
            </a:xfrm>
          </p:grpSpPr>
          <p:sp>
            <p:nvSpPr>
              <p:cNvPr id="11" name="Text Box 12"/>
              <p:cNvSpPr txBox="1">
                <a:spLocks noChangeArrowheads="1"/>
              </p:cNvSpPr>
              <p:nvPr/>
            </p:nvSpPr>
            <p:spPr bwMode="auto">
              <a:xfrm>
                <a:off x="788" y="2400"/>
                <a:ext cx="16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rgbClr val="0000FF"/>
                    </a:solidFill>
                    <a:latin typeface="Times New Roman" pitchFamily="18" charset="0"/>
                    <a:ea typeface="宋体" pitchFamily="2" charset="-122"/>
                  </a:defRPr>
                </a:lvl1pPr>
                <a:lvl2pPr marL="742950" indent="-285750">
                  <a:defRPr kumimoji="1" sz="2400" b="1">
                    <a:solidFill>
                      <a:srgbClr val="0000FF"/>
                    </a:solidFill>
                    <a:latin typeface="Times New Roman" pitchFamily="18" charset="0"/>
                    <a:ea typeface="宋体" pitchFamily="2" charset="-122"/>
                  </a:defRPr>
                </a:lvl2pPr>
                <a:lvl3pPr marL="1143000" indent="-228600">
                  <a:defRPr kumimoji="1" sz="2400" b="1">
                    <a:solidFill>
                      <a:srgbClr val="0000FF"/>
                    </a:solidFill>
                    <a:latin typeface="Times New Roman" pitchFamily="18" charset="0"/>
                    <a:ea typeface="宋体" pitchFamily="2" charset="-122"/>
                  </a:defRPr>
                </a:lvl3pPr>
                <a:lvl4pPr marL="1600200" indent="-228600">
                  <a:defRPr kumimoji="1" sz="2400" b="1">
                    <a:solidFill>
                      <a:srgbClr val="0000FF"/>
                    </a:solidFill>
                    <a:latin typeface="Times New Roman" pitchFamily="18" charset="0"/>
                    <a:ea typeface="宋体" pitchFamily="2" charset="-122"/>
                  </a:defRPr>
                </a:lvl4pPr>
                <a:lvl5pPr marL="2057400" indent="-228600">
                  <a:defRPr kumimoji="1" sz="24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9pPr>
              </a:lstStyle>
              <a:p>
                <a:pPr eaLnBrk="1" hangingPunct="1">
                  <a:defRPr/>
                </a:pPr>
                <a:r>
                  <a:rPr lang="zh-CN" altLang="en-US" dirty="0">
                    <a:solidFill>
                      <a:schemeClr val="tx1"/>
                    </a:solidFill>
                    <a:effectLst>
                      <a:outerShdw blurRad="38100" dist="38100" dir="2700000" algn="tl">
                        <a:srgbClr val="000000">
                          <a:alpha val="43137"/>
                        </a:srgbClr>
                      </a:outerShdw>
                    </a:effectLst>
                  </a:rPr>
                  <a:t>相应的特征向量是</a:t>
                </a:r>
              </a:p>
            </p:txBody>
          </p:sp>
          <p:graphicFrame>
            <p:nvGraphicFramePr>
              <p:cNvPr id="12" name="Object 13"/>
              <p:cNvGraphicFramePr>
                <a:graphicFrameLocks noChangeAspect="1"/>
              </p:cNvGraphicFramePr>
              <p:nvPr/>
            </p:nvGraphicFramePr>
            <p:xfrm>
              <a:off x="2448" y="2040"/>
              <a:ext cx="2864" cy="984"/>
            </p:xfrm>
            <a:graphic>
              <a:graphicData uri="http://schemas.openxmlformats.org/presentationml/2006/ole">
                <mc:AlternateContent xmlns:mc="http://schemas.openxmlformats.org/markup-compatibility/2006">
                  <mc:Choice xmlns:v="urn:schemas-microsoft-com:vml" Requires="v">
                    <p:oleObj name="Equation" r:id="rId6" imgW="4546600" imgH="1562100" progId="Equation.DSMT4">
                      <p:embed/>
                    </p:oleObj>
                  </mc:Choice>
                  <mc:Fallback>
                    <p:oleObj name="Equation" r:id="rId6" imgW="4546600" imgH="15621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48" y="2040"/>
                            <a:ext cx="2864" cy="9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 name="Group 14"/>
            <p:cNvGrpSpPr>
              <a:grpSpLocks/>
            </p:cNvGrpSpPr>
            <p:nvPr/>
          </p:nvGrpSpPr>
          <p:grpSpPr bwMode="auto">
            <a:xfrm>
              <a:off x="755" y="3072"/>
              <a:ext cx="938" cy="288"/>
              <a:chOff x="982" y="2496"/>
              <a:chExt cx="938" cy="288"/>
            </a:xfrm>
          </p:grpSpPr>
          <p:sp>
            <p:nvSpPr>
              <p:cNvPr id="9" name="Text Box 15"/>
              <p:cNvSpPr txBox="1">
                <a:spLocks noChangeArrowheads="1"/>
              </p:cNvSpPr>
              <p:nvPr/>
            </p:nvSpPr>
            <p:spPr bwMode="auto">
              <a:xfrm>
                <a:off x="982" y="2496"/>
                <a:ext cx="6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rgbClr val="0000FF"/>
                    </a:solidFill>
                    <a:latin typeface="Times New Roman" pitchFamily="18" charset="0"/>
                    <a:ea typeface="宋体" pitchFamily="2" charset="-122"/>
                  </a:defRPr>
                </a:lvl1pPr>
                <a:lvl2pPr marL="742950" indent="-285750">
                  <a:defRPr kumimoji="1" sz="2400" b="1">
                    <a:solidFill>
                      <a:srgbClr val="0000FF"/>
                    </a:solidFill>
                    <a:latin typeface="Times New Roman" pitchFamily="18" charset="0"/>
                    <a:ea typeface="宋体" pitchFamily="2" charset="-122"/>
                  </a:defRPr>
                </a:lvl2pPr>
                <a:lvl3pPr marL="1143000" indent="-228600">
                  <a:defRPr kumimoji="1" sz="2400" b="1">
                    <a:solidFill>
                      <a:srgbClr val="0000FF"/>
                    </a:solidFill>
                    <a:latin typeface="Times New Roman" pitchFamily="18" charset="0"/>
                    <a:ea typeface="宋体" pitchFamily="2" charset="-122"/>
                  </a:defRPr>
                </a:lvl3pPr>
                <a:lvl4pPr marL="1600200" indent="-228600">
                  <a:defRPr kumimoji="1" sz="2400" b="1">
                    <a:solidFill>
                      <a:srgbClr val="0000FF"/>
                    </a:solidFill>
                    <a:latin typeface="Times New Roman" pitchFamily="18" charset="0"/>
                    <a:ea typeface="宋体" pitchFamily="2" charset="-122"/>
                  </a:defRPr>
                </a:lvl4pPr>
                <a:lvl5pPr marL="2057400" indent="-228600">
                  <a:defRPr kumimoji="1" sz="24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9pPr>
              </a:lstStyle>
              <a:p>
                <a:pPr eaLnBrk="1" hangingPunct="1">
                  <a:defRPr/>
                </a:pPr>
                <a:r>
                  <a:rPr lang="zh-CN" altLang="en-US" dirty="0">
                    <a:solidFill>
                      <a:schemeClr val="tx1"/>
                    </a:solidFill>
                    <a:effectLst>
                      <a:outerShdw blurRad="38100" dist="38100" dir="2700000" algn="tl">
                        <a:srgbClr val="000000">
                          <a:alpha val="43137"/>
                        </a:srgbClr>
                      </a:outerShdw>
                    </a:effectLst>
                  </a:rPr>
                  <a:t>求矩阵</a:t>
                </a:r>
              </a:p>
            </p:txBody>
          </p:sp>
          <p:graphicFrame>
            <p:nvGraphicFramePr>
              <p:cNvPr id="10" name="Object 16"/>
              <p:cNvGraphicFramePr>
                <a:graphicFrameLocks noChangeAspect="1"/>
              </p:cNvGraphicFramePr>
              <p:nvPr/>
            </p:nvGraphicFramePr>
            <p:xfrm>
              <a:off x="1680" y="2540"/>
              <a:ext cx="240" cy="200"/>
            </p:xfrm>
            <a:graphic>
              <a:graphicData uri="http://schemas.openxmlformats.org/presentationml/2006/ole">
                <mc:AlternateContent xmlns:mc="http://schemas.openxmlformats.org/markup-compatibility/2006">
                  <mc:Choice xmlns:v="urn:schemas-microsoft-com:vml" Requires="v">
                    <p:oleObj name="Equation" r:id="rId8" imgW="380670" imgH="317225" progId="Equation.DSMT4">
                      <p:embed/>
                    </p:oleObj>
                  </mc:Choice>
                  <mc:Fallback>
                    <p:oleObj name="Equation" r:id="rId8" imgW="380670" imgH="317225"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80" y="2540"/>
                            <a:ext cx="240"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Tree>
    <p:extLst>
      <p:ext uri="{BB962C8B-B14F-4D97-AF65-F5344CB8AC3E}">
        <p14:creationId xmlns:p14="http://schemas.microsoft.com/office/powerpoint/2010/main" val="1178924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P spid="4"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2296391" y="542636"/>
            <a:ext cx="7686675" cy="457200"/>
            <a:chOff x="440" y="336"/>
            <a:chExt cx="4842" cy="288"/>
          </a:xfrm>
        </p:grpSpPr>
        <p:sp>
          <p:nvSpPr>
            <p:cNvPr id="3" name="Text Box 3"/>
            <p:cNvSpPr txBox="1">
              <a:spLocks noChangeArrowheads="1"/>
            </p:cNvSpPr>
            <p:nvPr/>
          </p:nvSpPr>
          <p:spPr bwMode="auto">
            <a:xfrm>
              <a:off x="440" y="336"/>
              <a:ext cx="48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rgbClr val="0000FF"/>
                  </a:solidFill>
                  <a:latin typeface="Times New Roman" pitchFamily="18" charset="0"/>
                  <a:ea typeface="宋体" pitchFamily="2" charset="-122"/>
                </a:defRPr>
              </a:lvl1pPr>
              <a:lvl2pPr marL="742950" indent="-285750">
                <a:defRPr kumimoji="1" sz="2400" b="1">
                  <a:solidFill>
                    <a:srgbClr val="0000FF"/>
                  </a:solidFill>
                  <a:latin typeface="Times New Roman" pitchFamily="18" charset="0"/>
                  <a:ea typeface="宋体" pitchFamily="2" charset="-122"/>
                </a:defRPr>
              </a:lvl2pPr>
              <a:lvl3pPr marL="1143000" indent="-228600">
                <a:defRPr kumimoji="1" sz="2400" b="1">
                  <a:solidFill>
                    <a:srgbClr val="0000FF"/>
                  </a:solidFill>
                  <a:latin typeface="Times New Roman" pitchFamily="18" charset="0"/>
                  <a:ea typeface="宋体" pitchFamily="2" charset="-122"/>
                </a:defRPr>
              </a:lvl3pPr>
              <a:lvl4pPr marL="1600200" indent="-228600">
                <a:defRPr kumimoji="1" sz="2400" b="1">
                  <a:solidFill>
                    <a:srgbClr val="0000FF"/>
                  </a:solidFill>
                  <a:latin typeface="Times New Roman" pitchFamily="18" charset="0"/>
                  <a:ea typeface="宋体" pitchFamily="2" charset="-122"/>
                </a:defRPr>
              </a:lvl4pPr>
              <a:lvl5pPr marL="2057400" indent="-228600">
                <a:defRPr kumimoji="1" sz="24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9pPr>
            </a:lstStyle>
            <a:p>
              <a:pPr eaLnBrk="1" hangingPunct="1">
                <a:defRPr/>
              </a:pPr>
              <a:r>
                <a:rPr lang="zh-CN" altLang="en-US" dirty="0">
                  <a:effectLst>
                    <a:outerShdw blurRad="38100" dist="38100" dir="2700000" algn="tl">
                      <a:srgbClr val="000000">
                        <a:alpha val="43137"/>
                      </a:srgbClr>
                    </a:outerShdw>
                  </a:effectLst>
                </a:rPr>
                <a:t>解：</a:t>
              </a:r>
              <a:r>
                <a:rPr lang="zh-CN" altLang="en-US" dirty="0">
                  <a:solidFill>
                    <a:schemeClr val="tx1"/>
                  </a:solidFill>
                  <a:effectLst>
                    <a:outerShdw blurRad="38100" dist="38100" dir="2700000" algn="tl">
                      <a:srgbClr val="000000">
                        <a:alpha val="43137"/>
                      </a:srgbClr>
                    </a:outerShdw>
                  </a:effectLst>
                </a:rPr>
                <a:t>因为特征向量是</a:t>
              </a:r>
              <a:r>
                <a:rPr lang="en-US" altLang="zh-CN" dirty="0">
                  <a:solidFill>
                    <a:schemeClr val="tx1"/>
                  </a:solidFill>
                  <a:effectLst>
                    <a:outerShdw blurRad="38100" dist="38100" dir="2700000" algn="tl">
                      <a:srgbClr val="000000">
                        <a:alpha val="43137"/>
                      </a:srgbClr>
                    </a:outerShdw>
                  </a:effectLst>
                </a:rPr>
                <a:t>3</a:t>
              </a:r>
              <a:r>
                <a:rPr lang="zh-CN" altLang="en-US" dirty="0">
                  <a:solidFill>
                    <a:schemeClr val="tx1"/>
                  </a:solidFill>
                  <a:effectLst>
                    <a:outerShdw blurRad="38100" dist="38100" dir="2700000" algn="tl">
                      <a:srgbClr val="000000">
                        <a:alpha val="43137"/>
                      </a:srgbClr>
                    </a:outerShdw>
                  </a:effectLst>
                </a:rPr>
                <a:t>维向量，所以矩阵     是</a:t>
              </a:r>
              <a:r>
                <a:rPr lang="en-US" altLang="zh-CN" dirty="0">
                  <a:solidFill>
                    <a:schemeClr val="tx1"/>
                  </a:solidFill>
                  <a:effectLst>
                    <a:outerShdw blurRad="38100" dist="38100" dir="2700000" algn="tl">
                      <a:srgbClr val="000000">
                        <a:alpha val="43137"/>
                      </a:srgbClr>
                    </a:outerShdw>
                  </a:effectLst>
                </a:rPr>
                <a:t>3 </a:t>
              </a:r>
              <a:r>
                <a:rPr lang="zh-CN" altLang="en-US" dirty="0">
                  <a:solidFill>
                    <a:schemeClr val="tx1"/>
                  </a:solidFill>
                  <a:effectLst>
                    <a:outerShdw blurRad="38100" dist="38100" dir="2700000" algn="tl">
                      <a:srgbClr val="000000">
                        <a:alpha val="43137"/>
                      </a:srgbClr>
                    </a:outerShdw>
                  </a:effectLst>
                </a:rPr>
                <a:t>阶方阵。</a:t>
              </a:r>
            </a:p>
          </p:txBody>
        </p:sp>
        <p:graphicFrame>
          <p:nvGraphicFramePr>
            <p:cNvPr id="4" name="Object 4"/>
            <p:cNvGraphicFramePr>
              <a:graphicFrameLocks noChangeAspect="1"/>
            </p:cNvGraphicFramePr>
            <p:nvPr/>
          </p:nvGraphicFramePr>
          <p:xfrm>
            <a:off x="3896" y="384"/>
            <a:ext cx="184" cy="192"/>
          </p:xfrm>
          <a:graphic>
            <a:graphicData uri="http://schemas.openxmlformats.org/presentationml/2006/ole">
              <mc:AlternateContent xmlns:mc="http://schemas.openxmlformats.org/markup-compatibility/2006">
                <mc:Choice xmlns:v="urn:schemas-microsoft-com:vml" Requires="v">
                  <p:oleObj name="Equation" r:id="rId2" imgW="291973" imgH="304668" progId="Equation.DSMT4">
                    <p:embed/>
                  </p:oleObj>
                </mc:Choice>
                <mc:Fallback>
                  <p:oleObj name="Equation" r:id="rId2" imgW="291973" imgH="304668"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6" y="384"/>
                          <a:ext cx="184"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5"/>
          <p:cNvGrpSpPr>
            <a:grpSpLocks/>
          </p:cNvGrpSpPr>
          <p:nvPr/>
        </p:nvGrpSpPr>
        <p:grpSpPr bwMode="auto">
          <a:xfrm>
            <a:off x="3029816" y="1380836"/>
            <a:ext cx="7096125" cy="457200"/>
            <a:chOff x="902" y="864"/>
            <a:chExt cx="4470" cy="288"/>
          </a:xfrm>
        </p:grpSpPr>
        <p:sp>
          <p:nvSpPr>
            <p:cNvPr id="6" name="Text Box 6"/>
            <p:cNvSpPr txBox="1">
              <a:spLocks noChangeArrowheads="1"/>
            </p:cNvSpPr>
            <p:nvPr/>
          </p:nvSpPr>
          <p:spPr bwMode="auto">
            <a:xfrm>
              <a:off x="902" y="864"/>
              <a:ext cx="447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rgbClr val="0000FF"/>
                  </a:solidFill>
                  <a:latin typeface="Times New Roman" pitchFamily="18" charset="0"/>
                  <a:ea typeface="宋体" pitchFamily="2" charset="-122"/>
                </a:defRPr>
              </a:lvl1pPr>
              <a:lvl2pPr marL="742950" indent="-285750">
                <a:defRPr kumimoji="1" sz="2400" b="1">
                  <a:solidFill>
                    <a:srgbClr val="0000FF"/>
                  </a:solidFill>
                  <a:latin typeface="Times New Roman" pitchFamily="18" charset="0"/>
                  <a:ea typeface="宋体" pitchFamily="2" charset="-122"/>
                </a:defRPr>
              </a:lvl2pPr>
              <a:lvl3pPr marL="1143000" indent="-228600">
                <a:defRPr kumimoji="1" sz="2400" b="1">
                  <a:solidFill>
                    <a:srgbClr val="0000FF"/>
                  </a:solidFill>
                  <a:latin typeface="Times New Roman" pitchFamily="18" charset="0"/>
                  <a:ea typeface="宋体" pitchFamily="2" charset="-122"/>
                </a:defRPr>
              </a:lvl3pPr>
              <a:lvl4pPr marL="1600200" indent="-228600">
                <a:defRPr kumimoji="1" sz="2400" b="1">
                  <a:solidFill>
                    <a:srgbClr val="0000FF"/>
                  </a:solidFill>
                  <a:latin typeface="Times New Roman" pitchFamily="18" charset="0"/>
                  <a:ea typeface="宋体" pitchFamily="2" charset="-122"/>
                </a:defRPr>
              </a:lvl4pPr>
              <a:lvl5pPr marL="2057400" indent="-228600">
                <a:defRPr kumimoji="1" sz="24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9pPr>
            </a:lstStyle>
            <a:p>
              <a:pPr eaLnBrk="1" hangingPunct="1">
                <a:defRPr/>
              </a:pPr>
              <a:r>
                <a:rPr lang="zh-CN" altLang="en-US" dirty="0">
                  <a:solidFill>
                    <a:schemeClr val="tx1"/>
                  </a:solidFill>
                  <a:effectLst>
                    <a:outerShdw blurRad="38100" dist="38100" dir="2700000" algn="tl">
                      <a:srgbClr val="000000">
                        <a:alpha val="43137"/>
                      </a:srgbClr>
                    </a:outerShdw>
                  </a:effectLst>
                </a:rPr>
                <a:t>因为     有 </a:t>
              </a:r>
              <a:r>
                <a:rPr lang="en-US" altLang="zh-CN" dirty="0">
                  <a:solidFill>
                    <a:schemeClr val="tx1"/>
                  </a:solidFill>
                  <a:effectLst>
                    <a:outerShdw blurRad="38100" dist="38100" dir="2700000" algn="tl">
                      <a:srgbClr val="000000">
                        <a:alpha val="43137"/>
                      </a:srgbClr>
                    </a:outerShdw>
                  </a:effectLst>
                </a:rPr>
                <a:t>3 </a:t>
              </a:r>
              <a:r>
                <a:rPr lang="zh-CN" altLang="en-US" dirty="0">
                  <a:solidFill>
                    <a:schemeClr val="tx1"/>
                  </a:solidFill>
                  <a:effectLst>
                    <a:outerShdw blurRad="38100" dist="38100" dir="2700000" algn="tl">
                      <a:srgbClr val="000000">
                        <a:alpha val="43137"/>
                      </a:srgbClr>
                    </a:outerShdw>
                  </a:effectLst>
                </a:rPr>
                <a:t>个不同的特征值，所以     可以对角化。</a:t>
              </a:r>
            </a:p>
          </p:txBody>
        </p:sp>
        <p:graphicFrame>
          <p:nvGraphicFramePr>
            <p:cNvPr id="7" name="Object 7"/>
            <p:cNvGraphicFramePr>
              <a:graphicFrameLocks noChangeAspect="1"/>
            </p:cNvGraphicFramePr>
            <p:nvPr/>
          </p:nvGraphicFramePr>
          <p:xfrm>
            <a:off x="3936" y="912"/>
            <a:ext cx="184" cy="192"/>
          </p:xfrm>
          <a:graphic>
            <a:graphicData uri="http://schemas.openxmlformats.org/presentationml/2006/ole">
              <mc:AlternateContent xmlns:mc="http://schemas.openxmlformats.org/markup-compatibility/2006">
                <mc:Choice xmlns:v="urn:schemas-microsoft-com:vml" Requires="v">
                  <p:oleObj name="Equation" r:id="rId4" imgW="291973" imgH="304668" progId="Equation.DSMT4">
                    <p:embed/>
                  </p:oleObj>
                </mc:Choice>
                <mc:Fallback>
                  <p:oleObj name="Equation" r:id="rId4" imgW="291973" imgH="304668"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6" y="912"/>
                          <a:ext cx="184"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8"/>
            <p:cNvGraphicFramePr>
              <a:graphicFrameLocks noChangeAspect="1"/>
            </p:cNvGraphicFramePr>
            <p:nvPr/>
          </p:nvGraphicFramePr>
          <p:xfrm>
            <a:off x="1392" y="912"/>
            <a:ext cx="184" cy="192"/>
          </p:xfrm>
          <a:graphic>
            <a:graphicData uri="http://schemas.openxmlformats.org/presentationml/2006/ole">
              <mc:AlternateContent xmlns:mc="http://schemas.openxmlformats.org/markup-compatibility/2006">
                <mc:Choice xmlns:v="urn:schemas-microsoft-com:vml" Requires="v">
                  <p:oleObj name="Equation" r:id="rId5" imgW="291973" imgH="304668" progId="Equation.DSMT4">
                    <p:embed/>
                  </p:oleObj>
                </mc:Choice>
                <mc:Fallback>
                  <p:oleObj name="Equation" r:id="rId5" imgW="291973" imgH="304668"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 y="912"/>
                          <a:ext cx="184"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 name="Group 9"/>
          <p:cNvGrpSpPr>
            <a:grpSpLocks/>
          </p:cNvGrpSpPr>
          <p:nvPr/>
        </p:nvGrpSpPr>
        <p:grpSpPr bwMode="auto">
          <a:xfrm>
            <a:off x="3045691" y="2295236"/>
            <a:ext cx="5210175" cy="457200"/>
            <a:chOff x="998" y="1440"/>
            <a:chExt cx="3282" cy="288"/>
          </a:xfrm>
        </p:grpSpPr>
        <p:sp>
          <p:nvSpPr>
            <p:cNvPr id="10" name="Text Box 10"/>
            <p:cNvSpPr txBox="1">
              <a:spLocks noChangeArrowheads="1"/>
            </p:cNvSpPr>
            <p:nvPr/>
          </p:nvSpPr>
          <p:spPr bwMode="auto">
            <a:xfrm>
              <a:off x="998" y="1440"/>
              <a:ext cx="21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rgbClr val="0000FF"/>
                  </a:solidFill>
                  <a:latin typeface="Times New Roman" pitchFamily="18" charset="0"/>
                  <a:ea typeface="宋体" pitchFamily="2" charset="-122"/>
                </a:defRPr>
              </a:lvl1pPr>
              <a:lvl2pPr marL="742950" indent="-285750">
                <a:defRPr kumimoji="1" sz="2400" b="1">
                  <a:solidFill>
                    <a:srgbClr val="0000FF"/>
                  </a:solidFill>
                  <a:latin typeface="Times New Roman" pitchFamily="18" charset="0"/>
                  <a:ea typeface="宋体" pitchFamily="2" charset="-122"/>
                </a:defRPr>
              </a:lvl2pPr>
              <a:lvl3pPr marL="1143000" indent="-228600">
                <a:defRPr kumimoji="1" sz="2400" b="1">
                  <a:solidFill>
                    <a:srgbClr val="0000FF"/>
                  </a:solidFill>
                  <a:latin typeface="Times New Roman" pitchFamily="18" charset="0"/>
                  <a:ea typeface="宋体" pitchFamily="2" charset="-122"/>
                </a:defRPr>
              </a:lvl3pPr>
              <a:lvl4pPr marL="1600200" indent="-228600">
                <a:defRPr kumimoji="1" sz="2400" b="1">
                  <a:solidFill>
                    <a:srgbClr val="0000FF"/>
                  </a:solidFill>
                  <a:latin typeface="Times New Roman" pitchFamily="18" charset="0"/>
                  <a:ea typeface="宋体" pitchFamily="2" charset="-122"/>
                </a:defRPr>
              </a:lvl4pPr>
              <a:lvl5pPr marL="2057400" indent="-228600">
                <a:defRPr kumimoji="1" sz="24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9pPr>
            </a:lstStyle>
            <a:p>
              <a:pPr eaLnBrk="1" hangingPunct="1">
                <a:defRPr/>
              </a:pPr>
              <a:r>
                <a:rPr lang="zh-CN" altLang="en-US" dirty="0">
                  <a:solidFill>
                    <a:schemeClr val="tx1"/>
                  </a:solidFill>
                  <a:effectLst>
                    <a:outerShdw blurRad="38100" dist="38100" dir="2700000" algn="tl">
                      <a:srgbClr val="000000">
                        <a:alpha val="43137"/>
                      </a:srgbClr>
                    </a:outerShdw>
                  </a:effectLst>
                </a:rPr>
                <a:t>即存在可逆矩阵     </a:t>
              </a:r>
              <a:r>
                <a:rPr lang="en-US" altLang="zh-CN" dirty="0">
                  <a:solidFill>
                    <a:schemeClr val="tx1"/>
                  </a:solidFill>
                  <a:effectLst>
                    <a:outerShdw blurRad="38100" dist="38100" dir="2700000" algn="tl">
                      <a:srgbClr val="000000">
                        <a:alpha val="43137"/>
                      </a:srgbClr>
                    </a:outerShdw>
                  </a:effectLst>
                </a:rPr>
                <a:t>, </a:t>
              </a:r>
              <a:r>
                <a:rPr lang="zh-CN" altLang="en-US" dirty="0">
                  <a:solidFill>
                    <a:schemeClr val="tx1"/>
                  </a:solidFill>
                  <a:effectLst>
                    <a:outerShdw blurRad="38100" dist="38100" dir="2700000" algn="tl">
                      <a:srgbClr val="000000">
                        <a:alpha val="43137"/>
                      </a:srgbClr>
                    </a:outerShdw>
                  </a:effectLst>
                </a:rPr>
                <a:t>使得</a:t>
              </a:r>
            </a:p>
          </p:txBody>
        </p:sp>
        <p:graphicFrame>
          <p:nvGraphicFramePr>
            <p:cNvPr id="11" name="Object 11"/>
            <p:cNvGraphicFramePr>
              <a:graphicFrameLocks noChangeAspect="1"/>
            </p:cNvGraphicFramePr>
            <p:nvPr/>
          </p:nvGraphicFramePr>
          <p:xfrm>
            <a:off x="2448" y="1488"/>
            <a:ext cx="184" cy="184"/>
          </p:xfrm>
          <a:graphic>
            <a:graphicData uri="http://schemas.openxmlformats.org/presentationml/2006/ole">
              <mc:AlternateContent xmlns:mc="http://schemas.openxmlformats.org/markup-compatibility/2006">
                <mc:Choice xmlns:v="urn:schemas-microsoft-com:vml" Requires="v">
                  <p:oleObj name="Equation" r:id="rId6" imgW="291973" imgH="291973" progId="Equation.DSMT4">
                    <p:embed/>
                  </p:oleObj>
                </mc:Choice>
                <mc:Fallback>
                  <p:oleObj name="Equation" r:id="rId6" imgW="291973" imgH="291973"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48" y="1488"/>
                          <a:ext cx="184"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2"/>
            <p:cNvGraphicFramePr>
              <a:graphicFrameLocks noChangeAspect="1"/>
            </p:cNvGraphicFramePr>
            <p:nvPr/>
          </p:nvGraphicFramePr>
          <p:xfrm>
            <a:off x="3216" y="1440"/>
            <a:ext cx="1064" cy="240"/>
          </p:xfrm>
          <a:graphic>
            <a:graphicData uri="http://schemas.openxmlformats.org/presentationml/2006/ole">
              <mc:AlternateContent xmlns:mc="http://schemas.openxmlformats.org/markup-compatibility/2006">
                <mc:Choice xmlns:v="urn:schemas-microsoft-com:vml" Requires="v">
                  <p:oleObj name="Equation" r:id="rId8" imgW="1688367" imgH="380835" progId="Equation.DSMT4">
                    <p:embed/>
                  </p:oleObj>
                </mc:Choice>
                <mc:Fallback>
                  <p:oleObj name="Equation" r:id="rId8" imgW="1688367" imgH="380835"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16" y="1440"/>
                          <a:ext cx="1064"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 name="Group 13"/>
          <p:cNvGrpSpPr>
            <a:grpSpLocks/>
          </p:cNvGrpSpPr>
          <p:nvPr/>
        </p:nvGrpSpPr>
        <p:grpSpPr bwMode="auto">
          <a:xfrm>
            <a:off x="3045691" y="2904836"/>
            <a:ext cx="6235700" cy="1600200"/>
            <a:chOff x="1008" y="1824"/>
            <a:chExt cx="3928" cy="1008"/>
          </a:xfrm>
        </p:grpSpPr>
        <p:sp>
          <p:nvSpPr>
            <p:cNvPr id="14" name="Text Box 14"/>
            <p:cNvSpPr txBox="1">
              <a:spLocks noChangeArrowheads="1"/>
            </p:cNvSpPr>
            <p:nvPr/>
          </p:nvSpPr>
          <p:spPr bwMode="auto">
            <a:xfrm>
              <a:off x="1008" y="2160"/>
              <a:ext cx="5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rgbClr val="0000FF"/>
                  </a:solidFill>
                  <a:latin typeface="Times New Roman" pitchFamily="18" charset="0"/>
                  <a:ea typeface="宋体" pitchFamily="2" charset="-122"/>
                </a:defRPr>
              </a:lvl1pPr>
              <a:lvl2pPr marL="742950" indent="-285750">
                <a:defRPr kumimoji="1" sz="2400" b="1">
                  <a:solidFill>
                    <a:srgbClr val="0000FF"/>
                  </a:solidFill>
                  <a:latin typeface="Times New Roman" pitchFamily="18" charset="0"/>
                  <a:ea typeface="宋体" pitchFamily="2" charset="-122"/>
                </a:defRPr>
              </a:lvl2pPr>
              <a:lvl3pPr marL="1143000" indent="-228600">
                <a:defRPr kumimoji="1" sz="2400" b="1">
                  <a:solidFill>
                    <a:srgbClr val="0000FF"/>
                  </a:solidFill>
                  <a:latin typeface="Times New Roman" pitchFamily="18" charset="0"/>
                  <a:ea typeface="宋体" pitchFamily="2" charset="-122"/>
                </a:defRPr>
              </a:lvl3pPr>
              <a:lvl4pPr marL="1600200" indent="-228600">
                <a:defRPr kumimoji="1" sz="2400" b="1">
                  <a:solidFill>
                    <a:srgbClr val="0000FF"/>
                  </a:solidFill>
                  <a:latin typeface="Times New Roman" pitchFamily="18" charset="0"/>
                  <a:ea typeface="宋体" pitchFamily="2" charset="-122"/>
                </a:defRPr>
              </a:lvl4pPr>
              <a:lvl5pPr marL="2057400" indent="-228600">
                <a:defRPr kumimoji="1" sz="24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9pPr>
            </a:lstStyle>
            <a:p>
              <a:pPr eaLnBrk="1" hangingPunct="1">
                <a:defRPr/>
              </a:pPr>
              <a:r>
                <a:rPr lang="zh-CN" altLang="en-US" dirty="0">
                  <a:solidFill>
                    <a:schemeClr val="tx1"/>
                  </a:solidFill>
                  <a:effectLst>
                    <a:outerShdw blurRad="38100" dist="38100" dir="2700000" algn="tl">
                      <a:srgbClr val="000000">
                        <a:alpha val="43137"/>
                      </a:srgbClr>
                    </a:outerShdw>
                  </a:effectLst>
                </a:rPr>
                <a:t>其中</a:t>
              </a:r>
            </a:p>
          </p:txBody>
        </p:sp>
        <p:graphicFrame>
          <p:nvGraphicFramePr>
            <p:cNvPr id="15" name="Object 15"/>
            <p:cNvGraphicFramePr>
              <a:graphicFrameLocks noChangeAspect="1"/>
            </p:cNvGraphicFramePr>
            <p:nvPr/>
          </p:nvGraphicFramePr>
          <p:xfrm>
            <a:off x="1536" y="1848"/>
            <a:ext cx="1712" cy="984"/>
          </p:xfrm>
          <a:graphic>
            <a:graphicData uri="http://schemas.openxmlformats.org/presentationml/2006/ole">
              <mc:AlternateContent xmlns:mc="http://schemas.openxmlformats.org/markup-compatibility/2006">
                <mc:Choice xmlns:v="urn:schemas-microsoft-com:vml" Requires="v">
                  <p:oleObj name="Equation" r:id="rId10" imgW="2717800" imgH="1562100" progId="Equation.DSMT4">
                    <p:embed/>
                  </p:oleObj>
                </mc:Choice>
                <mc:Fallback>
                  <p:oleObj name="Equation" r:id="rId10" imgW="2717800" imgH="15621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36" y="1848"/>
                          <a:ext cx="1712" cy="9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16"/>
            <p:cNvGraphicFramePr>
              <a:graphicFrameLocks noChangeAspect="1"/>
            </p:cNvGraphicFramePr>
            <p:nvPr/>
          </p:nvGraphicFramePr>
          <p:xfrm>
            <a:off x="3456" y="1824"/>
            <a:ext cx="1480" cy="984"/>
          </p:xfrm>
          <a:graphic>
            <a:graphicData uri="http://schemas.openxmlformats.org/presentationml/2006/ole">
              <mc:AlternateContent xmlns:mc="http://schemas.openxmlformats.org/markup-compatibility/2006">
                <mc:Choice xmlns:v="urn:schemas-microsoft-com:vml" Requires="v">
                  <p:oleObj name="Equation" r:id="rId12" imgW="2349500" imgH="1562100" progId="Equation.DSMT4">
                    <p:embed/>
                  </p:oleObj>
                </mc:Choice>
                <mc:Fallback>
                  <p:oleObj name="Equation" r:id="rId12" imgW="2349500" imgH="15621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56" y="1824"/>
                          <a:ext cx="1480" cy="9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7" name="Group 17"/>
          <p:cNvGrpSpPr>
            <a:grpSpLocks/>
          </p:cNvGrpSpPr>
          <p:nvPr/>
        </p:nvGrpSpPr>
        <p:grpSpPr bwMode="auto">
          <a:xfrm>
            <a:off x="3045691" y="4393911"/>
            <a:ext cx="5181600" cy="2281238"/>
            <a:chOff x="960" y="2762"/>
            <a:chExt cx="3264" cy="1437"/>
          </a:xfrm>
        </p:grpSpPr>
        <p:sp>
          <p:nvSpPr>
            <p:cNvPr id="18" name="Text Box 18"/>
            <p:cNvSpPr txBox="1">
              <a:spLocks noChangeArrowheads="1"/>
            </p:cNvSpPr>
            <p:nvPr/>
          </p:nvSpPr>
          <p:spPr bwMode="auto">
            <a:xfrm>
              <a:off x="960" y="3312"/>
              <a:ext cx="5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rgbClr val="0000FF"/>
                  </a:solidFill>
                  <a:latin typeface="Times New Roman" pitchFamily="18" charset="0"/>
                  <a:ea typeface="宋体" pitchFamily="2" charset="-122"/>
                </a:defRPr>
              </a:lvl1pPr>
              <a:lvl2pPr marL="742950" indent="-285750">
                <a:defRPr kumimoji="1" sz="2400" b="1">
                  <a:solidFill>
                    <a:srgbClr val="0000FF"/>
                  </a:solidFill>
                  <a:latin typeface="Times New Roman" pitchFamily="18" charset="0"/>
                  <a:ea typeface="宋体" pitchFamily="2" charset="-122"/>
                </a:defRPr>
              </a:lvl2pPr>
              <a:lvl3pPr marL="1143000" indent="-228600">
                <a:defRPr kumimoji="1" sz="2400" b="1">
                  <a:solidFill>
                    <a:srgbClr val="0000FF"/>
                  </a:solidFill>
                  <a:latin typeface="Times New Roman" pitchFamily="18" charset="0"/>
                  <a:ea typeface="宋体" pitchFamily="2" charset="-122"/>
                </a:defRPr>
              </a:lvl3pPr>
              <a:lvl4pPr marL="1600200" indent="-228600">
                <a:defRPr kumimoji="1" sz="2400" b="1">
                  <a:solidFill>
                    <a:srgbClr val="0000FF"/>
                  </a:solidFill>
                  <a:latin typeface="Times New Roman" pitchFamily="18" charset="0"/>
                  <a:ea typeface="宋体" pitchFamily="2" charset="-122"/>
                </a:defRPr>
              </a:lvl4pPr>
              <a:lvl5pPr marL="2057400" indent="-228600">
                <a:defRPr kumimoji="1" sz="24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9pPr>
            </a:lstStyle>
            <a:p>
              <a:pPr eaLnBrk="1" hangingPunct="1">
                <a:defRPr/>
              </a:pPr>
              <a:r>
                <a:rPr lang="zh-CN" altLang="en-US" dirty="0">
                  <a:solidFill>
                    <a:schemeClr val="tx1"/>
                  </a:solidFill>
                  <a:effectLst>
                    <a:outerShdw blurRad="38100" dist="38100" dir="2700000" algn="tl">
                      <a:srgbClr val="000000">
                        <a:alpha val="43137"/>
                      </a:srgbClr>
                    </a:outerShdw>
                  </a:effectLst>
                </a:rPr>
                <a:t>求得</a:t>
              </a:r>
            </a:p>
          </p:txBody>
        </p:sp>
        <p:graphicFrame>
          <p:nvGraphicFramePr>
            <p:cNvPr id="19" name="Object 19"/>
            <p:cNvGraphicFramePr>
              <a:graphicFrameLocks noChangeAspect="1"/>
            </p:cNvGraphicFramePr>
            <p:nvPr/>
          </p:nvGraphicFramePr>
          <p:xfrm>
            <a:off x="1536" y="2762"/>
            <a:ext cx="2688" cy="1437"/>
          </p:xfrm>
          <a:graphic>
            <a:graphicData uri="http://schemas.openxmlformats.org/presentationml/2006/ole">
              <mc:AlternateContent xmlns:mc="http://schemas.openxmlformats.org/markup-compatibility/2006">
                <mc:Choice xmlns:v="urn:schemas-microsoft-com:vml" Requires="v">
                  <p:oleObj name="Equation" r:id="rId14" imgW="3276600" imgH="2857500" progId="Equation.DSMT4">
                    <p:embed/>
                  </p:oleObj>
                </mc:Choice>
                <mc:Fallback>
                  <p:oleObj name="Equation" r:id="rId14" imgW="3276600" imgH="285750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36" y="2762"/>
                          <a:ext cx="2688" cy="1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0" name="对象 3"/>
          <p:cNvGraphicFramePr>
            <a:graphicFrameLocks noChangeAspect="1"/>
          </p:cNvGraphicFramePr>
          <p:nvPr>
            <p:extLst>
              <p:ext uri="{D42A27DB-BD31-4B8C-83A1-F6EECF244321}">
                <p14:modId xmlns:p14="http://schemas.microsoft.com/office/powerpoint/2010/main" val="1821041931"/>
              </p:ext>
            </p:extLst>
          </p:nvPr>
        </p:nvGraphicFramePr>
        <p:xfrm>
          <a:off x="8309841" y="2282536"/>
          <a:ext cx="1943100" cy="381000"/>
        </p:xfrm>
        <a:graphic>
          <a:graphicData uri="http://schemas.openxmlformats.org/presentationml/2006/ole">
            <mc:AlternateContent xmlns:mc="http://schemas.openxmlformats.org/markup-compatibility/2006">
              <mc:Choice xmlns:v="urn:schemas-microsoft-com:vml" Requires="v">
                <p:oleObj name="Equation" r:id="rId16" imgW="1943100" imgH="381000" progId="Equation.DSMT4">
                  <p:embed/>
                </p:oleObj>
              </mc:Choice>
              <mc:Fallback>
                <p:oleObj name="Equation" r:id="rId16" imgW="1943100" imgH="381000"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309841" y="2282536"/>
                        <a:ext cx="19431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04048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p:graphicFrame>
        <p:nvGraphicFramePr>
          <p:cNvPr id="2" name="对象 3"/>
          <p:cNvGraphicFramePr>
            <a:graphicFrameLocks noChangeAspect="1"/>
          </p:cNvGraphicFramePr>
          <p:nvPr>
            <p:extLst>
              <p:ext uri="{D42A27DB-BD31-4B8C-83A1-F6EECF244321}">
                <p14:modId xmlns:p14="http://schemas.microsoft.com/office/powerpoint/2010/main" val="2009126753"/>
              </p:ext>
            </p:extLst>
          </p:nvPr>
        </p:nvGraphicFramePr>
        <p:xfrm>
          <a:off x="2641600" y="1184563"/>
          <a:ext cx="1943100" cy="381000"/>
        </p:xfrm>
        <a:graphic>
          <a:graphicData uri="http://schemas.openxmlformats.org/presentationml/2006/ole">
            <mc:AlternateContent xmlns:mc="http://schemas.openxmlformats.org/markup-compatibility/2006">
              <mc:Choice xmlns:v="urn:schemas-microsoft-com:vml" Requires="v">
                <p:oleObj name="Equation" r:id="rId2" imgW="1943100" imgH="381000" progId="Equation.DSMT4">
                  <p:embed/>
                </p:oleObj>
              </mc:Choice>
              <mc:Fallback>
                <p:oleObj name="Equation" r:id="rId2" imgW="1943100" imgH="381000"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1600" y="1184563"/>
                        <a:ext cx="19431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503162079"/>
              </p:ext>
            </p:extLst>
          </p:nvPr>
        </p:nvGraphicFramePr>
        <p:xfrm>
          <a:off x="3314700" y="1413163"/>
          <a:ext cx="6108700" cy="2857500"/>
        </p:xfrm>
        <a:graphic>
          <a:graphicData uri="http://schemas.openxmlformats.org/presentationml/2006/ole">
            <mc:AlternateContent xmlns:mc="http://schemas.openxmlformats.org/markup-compatibility/2006">
              <mc:Choice xmlns:v="urn:schemas-microsoft-com:vml" Requires="v">
                <p:oleObj name="Equation" r:id="rId4" imgW="6108700" imgH="2857500" progId="Equation.DSMT4">
                  <p:embed/>
                </p:oleObj>
              </mc:Choice>
              <mc:Fallback>
                <p:oleObj name="Equation" r:id="rId4" imgW="6108700" imgH="28575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700" y="1413163"/>
                        <a:ext cx="6108700" cy="285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862012274"/>
              </p:ext>
            </p:extLst>
          </p:nvPr>
        </p:nvGraphicFramePr>
        <p:xfrm>
          <a:off x="3327400" y="3965863"/>
          <a:ext cx="2463800" cy="1562100"/>
        </p:xfrm>
        <a:graphic>
          <a:graphicData uri="http://schemas.openxmlformats.org/presentationml/2006/ole">
            <mc:AlternateContent xmlns:mc="http://schemas.openxmlformats.org/markup-compatibility/2006">
              <mc:Choice xmlns:v="urn:schemas-microsoft-com:vml" Requires="v">
                <p:oleObj name="Equation" r:id="rId6" imgW="2463800" imgH="1562100" progId="Equation.DSMT4">
                  <p:embed/>
                </p:oleObj>
              </mc:Choice>
              <mc:Fallback>
                <p:oleObj name="Equation" r:id="rId6" imgW="2463800" imgH="15621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27400" y="3965863"/>
                        <a:ext cx="2463800" cy="156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7593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249055" y="417945"/>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rgbClr val="0000FF"/>
                </a:solidFill>
                <a:latin typeface="Times New Roman" pitchFamily="18" charset="0"/>
                <a:ea typeface="宋体" pitchFamily="2" charset="-122"/>
              </a:defRPr>
            </a:lvl1pPr>
            <a:lvl2pPr marL="742950" indent="-285750">
              <a:defRPr kumimoji="1" sz="2400" b="1">
                <a:solidFill>
                  <a:srgbClr val="0000FF"/>
                </a:solidFill>
                <a:latin typeface="Times New Roman" pitchFamily="18" charset="0"/>
                <a:ea typeface="宋体" pitchFamily="2" charset="-122"/>
              </a:defRPr>
            </a:lvl2pPr>
            <a:lvl3pPr marL="1143000" indent="-228600">
              <a:defRPr kumimoji="1" sz="2400" b="1">
                <a:solidFill>
                  <a:srgbClr val="0000FF"/>
                </a:solidFill>
                <a:latin typeface="Times New Roman" pitchFamily="18" charset="0"/>
                <a:ea typeface="宋体" pitchFamily="2" charset="-122"/>
              </a:defRPr>
            </a:lvl3pPr>
            <a:lvl4pPr marL="1600200" indent="-228600">
              <a:defRPr kumimoji="1" sz="2400" b="1">
                <a:solidFill>
                  <a:srgbClr val="0000FF"/>
                </a:solidFill>
                <a:latin typeface="Times New Roman" pitchFamily="18" charset="0"/>
                <a:ea typeface="宋体" pitchFamily="2" charset="-122"/>
              </a:defRPr>
            </a:lvl4pPr>
            <a:lvl5pPr marL="2057400" indent="-228600">
              <a:defRPr kumimoji="1" sz="24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9pPr>
          </a:lstStyle>
          <a:p>
            <a:pPr eaLnBrk="1" hangingPunct="1">
              <a:defRPr/>
            </a:pPr>
            <a:r>
              <a:rPr lang="en-US" altLang="zh-CN" dirty="0">
                <a:effectLst>
                  <a:outerShdw blurRad="38100" dist="38100" dir="2700000" algn="tl">
                    <a:srgbClr val="000000">
                      <a:alpha val="43137"/>
                    </a:srgbClr>
                  </a:outerShdw>
                </a:effectLst>
              </a:rPr>
              <a:t>2.  </a:t>
            </a:r>
            <a:r>
              <a:rPr lang="zh-CN" altLang="en-US" dirty="0">
                <a:effectLst>
                  <a:outerShdw blurRad="38100" dist="38100" dir="2700000" algn="tl">
                    <a:srgbClr val="000000">
                      <a:alpha val="43137"/>
                    </a:srgbClr>
                  </a:outerShdw>
                </a:effectLst>
              </a:rPr>
              <a:t>求方阵的幂</a:t>
            </a:r>
          </a:p>
        </p:txBody>
      </p:sp>
      <p:grpSp>
        <p:nvGrpSpPr>
          <p:cNvPr id="3" name="Group 3"/>
          <p:cNvGrpSpPr>
            <a:grpSpLocks/>
          </p:cNvGrpSpPr>
          <p:nvPr/>
        </p:nvGrpSpPr>
        <p:grpSpPr bwMode="auto">
          <a:xfrm>
            <a:off x="2233180" y="786245"/>
            <a:ext cx="4511675" cy="1003300"/>
            <a:chOff x="278" y="472"/>
            <a:chExt cx="2842" cy="632"/>
          </a:xfrm>
        </p:grpSpPr>
        <p:sp>
          <p:nvSpPr>
            <p:cNvPr id="4" name="Text Box 4"/>
            <p:cNvSpPr txBox="1">
              <a:spLocks noChangeArrowheads="1"/>
            </p:cNvSpPr>
            <p:nvPr/>
          </p:nvSpPr>
          <p:spPr bwMode="auto">
            <a:xfrm>
              <a:off x="278" y="624"/>
              <a:ext cx="23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rgbClr val="0000FF"/>
                  </a:solidFill>
                  <a:latin typeface="Times New Roman" pitchFamily="18" charset="0"/>
                  <a:ea typeface="宋体" pitchFamily="2" charset="-122"/>
                </a:defRPr>
              </a:lvl1pPr>
              <a:lvl2pPr marL="742950" indent="-285750">
                <a:defRPr kumimoji="1" sz="2400" b="1">
                  <a:solidFill>
                    <a:srgbClr val="0000FF"/>
                  </a:solidFill>
                  <a:latin typeface="Times New Roman" pitchFamily="18" charset="0"/>
                  <a:ea typeface="宋体" pitchFamily="2" charset="-122"/>
                </a:defRPr>
              </a:lvl2pPr>
              <a:lvl3pPr marL="1143000" indent="-228600">
                <a:defRPr kumimoji="1" sz="2400" b="1">
                  <a:solidFill>
                    <a:srgbClr val="0000FF"/>
                  </a:solidFill>
                  <a:latin typeface="Times New Roman" pitchFamily="18" charset="0"/>
                  <a:ea typeface="宋体" pitchFamily="2" charset="-122"/>
                </a:defRPr>
              </a:lvl3pPr>
              <a:lvl4pPr marL="1600200" indent="-228600">
                <a:defRPr kumimoji="1" sz="2400" b="1">
                  <a:solidFill>
                    <a:srgbClr val="0000FF"/>
                  </a:solidFill>
                  <a:latin typeface="Times New Roman" pitchFamily="18" charset="0"/>
                  <a:ea typeface="宋体" pitchFamily="2" charset="-122"/>
                </a:defRPr>
              </a:lvl4pPr>
              <a:lvl5pPr marL="2057400" indent="-228600">
                <a:defRPr kumimoji="1" sz="24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9pPr>
            </a:lstStyle>
            <a:p>
              <a:pPr eaLnBrk="1" hangingPunct="1">
                <a:defRPr/>
              </a:pPr>
              <a:r>
                <a:rPr lang="zh-CN" altLang="en-US" dirty="0">
                  <a:effectLst>
                    <a:outerShdw blurRad="38100" dist="38100" dir="2700000" algn="tl">
                      <a:srgbClr val="000000">
                        <a:alpha val="43137"/>
                      </a:srgbClr>
                    </a:outerShdw>
                  </a:effectLst>
                </a:rPr>
                <a:t>例</a:t>
              </a:r>
              <a:r>
                <a:rPr lang="en-US" altLang="zh-CN" dirty="0">
                  <a:effectLst>
                    <a:outerShdw blurRad="38100" dist="38100" dir="2700000" algn="tl">
                      <a:srgbClr val="000000">
                        <a:alpha val="43137"/>
                      </a:srgbClr>
                    </a:outerShdw>
                  </a:effectLst>
                </a:rPr>
                <a:t>5</a:t>
              </a:r>
              <a:r>
                <a:rPr lang="zh-CN" altLang="en-US" dirty="0">
                  <a:solidFill>
                    <a:schemeClr val="tx1"/>
                  </a:solidFill>
                  <a:effectLst>
                    <a:outerShdw blurRad="38100" dist="38100" dir="2700000" algn="tl">
                      <a:srgbClr val="000000">
                        <a:alpha val="43137"/>
                      </a:srgbClr>
                    </a:outerShdw>
                  </a:effectLst>
                </a:rPr>
                <a:t>：设                             求</a:t>
              </a:r>
            </a:p>
          </p:txBody>
        </p:sp>
        <p:graphicFrame>
          <p:nvGraphicFramePr>
            <p:cNvPr id="5" name="Object 5"/>
            <p:cNvGraphicFramePr>
              <a:graphicFrameLocks noChangeAspect="1"/>
            </p:cNvGraphicFramePr>
            <p:nvPr/>
          </p:nvGraphicFramePr>
          <p:xfrm>
            <a:off x="1016" y="472"/>
            <a:ext cx="1288" cy="632"/>
          </p:xfrm>
          <a:graphic>
            <a:graphicData uri="http://schemas.openxmlformats.org/presentationml/2006/ole">
              <mc:AlternateContent xmlns:mc="http://schemas.openxmlformats.org/markup-compatibility/2006">
                <mc:Choice xmlns:v="urn:schemas-microsoft-com:vml" Requires="v">
                  <p:oleObj name="Equation" r:id="rId2" imgW="2044700" imgH="1003300" progId="Equation.DSMT4">
                    <p:embed/>
                  </p:oleObj>
                </mc:Choice>
                <mc:Fallback>
                  <p:oleObj name="Equation" r:id="rId2" imgW="2044700" imgH="1003300"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 y="472"/>
                          <a:ext cx="1288" cy="6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6"/>
            <p:cNvGraphicFramePr>
              <a:graphicFrameLocks noChangeAspect="1"/>
            </p:cNvGraphicFramePr>
            <p:nvPr/>
          </p:nvGraphicFramePr>
          <p:xfrm>
            <a:off x="2664" y="624"/>
            <a:ext cx="456" cy="248"/>
          </p:xfrm>
          <a:graphic>
            <a:graphicData uri="http://schemas.openxmlformats.org/presentationml/2006/ole">
              <mc:AlternateContent xmlns:mc="http://schemas.openxmlformats.org/markup-compatibility/2006">
                <mc:Choice xmlns:v="urn:schemas-microsoft-com:vml" Requires="v">
                  <p:oleObj name="Equation" r:id="rId4" imgW="723586" imgH="393529" progId="Equation.DSMT4">
                    <p:embed/>
                  </p:oleObj>
                </mc:Choice>
                <mc:Fallback>
                  <p:oleObj name="Equation" r:id="rId4" imgW="723586" imgH="393529"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4" y="624"/>
                          <a:ext cx="456"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 name="Group 7"/>
          <p:cNvGrpSpPr>
            <a:grpSpLocks/>
          </p:cNvGrpSpPr>
          <p:nvPr/>
        </p:nvGrpSpPr>
        <p:grpSpPr bwMode="auto">
          <a:xfrm>
            <a:off x="2385580" y="2094345"/>
            <a:ext cx="4406900" cy="836613"/>
            <a:chOff x="374" y="1296"/>
            <a:chExt cx="2776" cy="527"/>
          </a:xfrm>
        </p:grpSpPr>
        <p:sp>
          <p:nvSpPr>
            <p:cNvPr id="8" name="Text Box 8"/>
            <p:cNvSpPr txBox="1">
              <a:spLocks noChangeArrowheads="1"/>
            </p:cNvSpPr>
            <p:nvPr/>
          </p:nvSpPr>
          <p:spPr bwMode="auto">
            <a:xfrm>
              <a:off x="374" y="1405"/>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rgbClr val="0000FF"/>
                  </a:solidFill>
                  <a:latin typeface="Times New Roman" pitchFamily="18" charset="0"/>
                  <a:ea typeface="宋体" pitchFamily="2" charset="-122"/>
                </a:defRPr>
              </a:lvl1pPr>
              <a:lvl2pPr marL="742950" indent="-285750">
                <a:defRPr kumimoji="1" sz="2400" b="1">
                  <a:solidFill>
                    <a:srgbClr val="0000FF"/>
                  </a:solidFill>
                  <a:latin typeface="Times New Roman" pitchFamily="18" charset="0"/>
                  <a:ea typeface="宋体" pitchFamily="2" charset="-122"/>
                </a:defRPr>
              </a:lvl2pPr>
              <a:lvl3pPr marL="1143000" indent="-228600">
                <a:defRPr kumimoji="1" sz="2400" b="1">
                  <a:solidFill>
                    <a:srgbClr val="0000FF"/>
                  </a:solidFill>
                  <a:latin typeface="Times New Roman" pitchFamily="18" charset="0"/>
                  <a:ea typeface="宋体" pitchFamily="2" charset="-122"/>
                </a:defRPr>
              </a:lvl3pPr>
              <a:lvl4pPr marL="1600200" indent="-228600">
                <a:defRPr kumimoji="1" sz="2400" b="1">
                  <a:solidFill>
                    <a:srgbClr val="0000FF"/>
                  </a:solidFill>
                  <a:latin typeface="Times New Roman" pitchFamily="18" charset="0"/>
                  <a:ea typeface="宋体" pitchFamily="2" charset="-122"/>
                </a:defRPr>
              </a:lvl4pPr>
              <a:lvl5pPr marL="2057400" indent="-228600">
                <a:defRPr kumimoji="1" sz="24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9pPr>
            </a:lstStyle>
            <a:p>
              <a:pPr eaLnBrk="1" hangingPunct="1">
                <a:defRPr/>
              </a:pPr>
              <a:r>
                <a:rPr lang="zh-CN" altLang="en-US" dirty="0">
                  <a:effectLst>
                    <a:outerShdw blurRad="38100" dist="38100" dir="2700000" algn="tl">
                      <a:srgbClr val="000000">
                        <a:alpha val="43137"/>
                      </a:srgbClr>
                    </a:outerShdw>
                  </a:effectLst>
                </a:rPr>
                <a:t>解</a:t>
              </a:r>
              <a:r>
                <a:rPr lang="zh-CN" altLang="en-US" dirty="0">
                  <a:solidFill>
                    <a:schemeClr val="tx1"/>
                  </a:solidFill>
                  <a:effectLst>
                    <a:outerShdw blurRad="38100" dist="38100" dir="2700000" algn="tl">
                      <a:srgbClr val="000000">
                        <a:alpha val="43137"/>
                      </a:srgbClr>
                    </a:outerShdw>
                  </a:effectLst>
                </a:rPr>
                <a:t>：</a:t>
              </a:r>
            </a:p>
          </p:txBody>
        </p:sp>
        <p:graphicFrame>
          <p:nvGraphicFramePr>
            <p:cNvPr id="9" name="Object 9"/>
            <p:cNvGraphicFramePr>
              <a:graphicFrameLocks noChangeAspect="1"/>
            </p:cNvGraphicFramePr>
            <p:nvPr/>
          </p:nvGraphicFramePr>
          <p:xfrm>
            <a:off x="864" y="1296"/>
            <a:ext cx="2286" cy="527"/>
          </p:xfrm>
          <a:graphic>
            <a:graphicData uri="http://schemas.openxmlformats.org/presentationml/2006/ole">
              <mc:AlternateContent xmlns:mc="http://schemas.openxmlformats.org/markup-compatibility/2006">
                <mc:Choice xmlns:v="urn:schemas-microsoft-com:vml" Requires="v">
                  <p:oleObj name="Equation" r:id="rId6" imgW="3962400" imgH="1066800" progId="Equation.DSMT4">
                    <p:embed/>
                  </p:oleObj>
                </mc:Choice>
                <mc:Fallback>
                  <p:oleObj name="Equation" r:id="rId6" imgW="3962400" imgH="10668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4" y="1296"/>
                          <a:ext cx="2286" cy="5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0" name="Object 10"/>
          <p:cNvGraphicFramePr>
            <a:graphicFrameLocks noChangeAspect="1"/>
          </p:cNvGraphicFramePr>
          <p:nvPr>
            <p:extLst>
              <p:ext uri="{D42A27DB-BD31-4B8C-83A1-F6EECF244321}">
                <p14:modId xmlns:p14="http://schemas.microsoft.com/office/powerpoint/2010/main" val="4256977451"/>
              </p:ext>
            </p:extLst>
          </p:nvPr>
        </p:nvGraphicFramePr>
        <p:xfrm>
          <a:off x="6821055" y="2322945"/>
          <a:ext cx="2832100" cy="393700"/>
        </p:xfrm>
        <a:graphic>
          <a:graphicData uri="http://schemas.openxmlformats.org/presentationml/2006/ole">
            <mc:AlternateContent xmlns:mc="http://schemas.openxmlformats.org/markup-compatibility/2006">
              <mc:Choice xmlns:v="urn:schemas-microsoft-com:vml" Requires="v">
                <p:oleObj name="Equation" r:id="rId8" imgW="2832100" imgH="393700" progId="Equation.DSMT4">
                  <p:embed/>
                </p:oleObj>
              </mc:Choice>
              <mc:Fallback>
                <p:oleObj name="Equation" r:id="rId8" imgW="2832100" imgH="3937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21055" y="2322945"/>
                        <a:ext cx="28321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1"/>
          <p:cNvGraphicFramePr>
            <a:graphicFrameLocks noChangeAspect="1"/>
          </p:cNvGraphicFramePr>
          <p:nvPr>
            <p:extLst>
              <p:ext uri="{D42A27DB-BD31-4B8C-83A1-F6EECF244321}">
                <p14:modId xmlns:p14="http://schemas.microsoft.com/office/powerpoint/2010/main" val="890126598"/>
              </p:ext>
            </p:extLst>
          </p:nvPr>
        </p:nvGraphicFramePr>
        <p:xfrm>
          <a:off x="3087255" y="3110345"/>
          <a:ext cx="2489200" cy="431800"/>
        </p:xfrm>
        <a:graphic>
          <a:graphicData uri="http://schemas.openxmlformats.org/presentationml/2006/ole">
            <mc:AlternateContent xmlns:mc="http://schemas.openxmlformats.org/markup-compatibility/2006">
              <mc:Choice xmlns:v="urn:schemas-microsoft-com:vml" Requires="v">
                <p:oleObj name="Equation" r:id="rId10" imgW="2489200" imgH="431800" progId="Equation.DSMT4">
                  <p:embed/>
                </p:oleObj>
              </mc:Choice>
              <mc:Fallback>
                <p:oleObj name="Equation" r:id="rId10" imgW="2489200" imgH="4318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87255" y="3110345"/>
                        <a:ext cx="24892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 name="Group 12"/>
          <p:cNvGrpSpPr>
            <a:grpSpLocks/>
          </p:cNvGrpSpPr>
          <p:nvPr/>
        </p:nvGrpSpPr>
        <p:grpSpPr bwMode="auto">
          <a:xfrm>
            <a:off x="5982855" y="3084945"/>
            <a:ext cx="2565400" cy="457200"/>
            <a:chOff x="2640" y="2016"/>
            <a:chExt cx="1616" cy="288"/>
          </a:xfrm>
        </p:grpSpPr>
        <p:graphicFrame>
          <p:nvGraphicFramePr>
            <p:cNvPr id="13" name="Object 13"/>
            <p:cNvGraphicFramePr>
              <a:graphicFrameLocks noChangeAspect="1"/>
            </p:cNvGraphicFramePr>
            <p:nvPr/>
          </p:nvGraphicFramePr>
          <p:xfrm>
            <a:off x="2640" y="2064"/>
            <a:ext cx="376" cy="192"/>
          </p:xfrm>
          <a:graphic>
            <a:graphicData uri="http://schemas.openxmlformats.org/presentationml/2006/ole">
              <mc:AlternateContent xmlns:mc="http://schemas.openxmlformats.org/markup-compatibility/2006">
                <mc:Choice xmlns:v="urn:schemas-microsoft-com:vml" Requires="v">
                  <p:oleObj name="Equation" r:id="rId12" imgW="596641" imgH="304668" progId="Equation.DSMT4">
                    <p:embed/>
                  </p:oleObj>
                </mc:Choice>
                <mc:Fallback>
                  <p:oleObj name="Equation" r:id="rId12" imgW="596641" imgH="304668"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40" y="2064"/>
                          <a:ext cx="37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Text Box 14"/>
            <p:cNvSpPr txBox="1">
              <a:spLocks noChangeArrowheads="1"/>
            </p:cNvSpPr>
            <p:nvPr/>
          </p:nvSpPr>
          <p:spPr bwMode="auto">
            <a:xfrm>
              <a:off x="2976" y="2016"/>
              <a:ext cx="12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rgbClr val="0000FF"/>
                  </a:solidFill>
                  <a:latin typeface="Times New Roman" pitchFamily="18" charset="0"/>
                  <a:ea typeface="宋体" pitchFamily="2" charset="-122"/>
                </a:defRPr>
              </a:lvl1pPr>
              <a:lvl2pPr marL="742950" indent="-285750">
                <a:defRPr kumimoji="1" sz="2400" b="1">
                  <a:solidFill>
                    <a:srgbClr val="0000FF"/>
                  </a:solidFill>
                  <a:latin typeface="Times New Roman" pitchFamily="18" charset="0"/>
                  <a:ea typeface="宋体" pitchFamily="2" charset="-122"/>
                </a:defRPr>
              </a:lvl2pPr>
              <a:lvl3pPr marL="1143000" indent="-228600">
                <a:defRPr kumimoji="1" sz="2400" b="1">
                  <a:solidFill>
                    <a:srgbClr val="0000FF"/>
                  </a:solidFill>
                  <a:latin typeface="Times New Roman" pitchFamily="18" charset="0"/>
                  <a:ea typeface="宋体" pitchFamily="2" charset="-122"/>
                </a:defRPr>
              </a:lvl3pPr>
              <a:lvl4pPr marL="1600200" indent="-228600">
                <a:defRPr kumimoji="1" sz="2400" b="1">
                  <a:solidFill>
                    <a:srgbClr val="0000FF"/>
                  </a:solidFill>
                  <a:latin typeface="Times New Roman" pitchFamily="18" charset="0"/>
                  <a:ea typeface="宋体" pitchFamily="2" charset="-122"/>
                </a:defRPr>
              </a:lvl4pPr>
              <a:lvl5pPr marL="2057400" indent="-228600">
                <a:defRPr kumimoji="1" sz="24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9pPr>
            </a:lstStyle>
            <a:p>
              <a:pPr eaLnBrk="1" hangingPunct="1">
                <a:defRPr/>
              </a:pPr>
              <a:r>
                <a:rPr lang="zh-CN" altLang="en-US" dirty="0">
                  <a:solidFill>
                    <a:schemeClr val="tx1"/>
                  </a:solidFill>
                  <a:effectLst>
                    <a:outerShdw blurRad="38100" dist="38100" dir="2700000" algn="tl">
                      <a:srgbClr val="000000">
                        <a:alpha val="43137"/>
                      </a:srgbClr>
                    </a:outerShdw>
                  </a:effectLst>
                </a:rPr>
                <a:t>可以对角化。</a:t>
              </a:r>
            </a:p>
          </p:txBody>
        </p:sp>
      </p:grpSp>
      <p:grpSp>
        <p:nvGrpSpPr>
          <p:cNvPr id="15" name="Group 15"/>
          <p:cNvGrpSpPr>
            <a:grpSpLocks/>
          </p:cNvGrpSpPr>
          <p:nvPr/>
        </p:nvGrpSpPr>
        <p:grpSpPr bwMode="auto">
          <a:xfrm>
            <a:off x="2952318" y="3694545"/>
            <a:ext cx="7640638" cy="584200"/>
            <a:chOff x="827" y="2656"/>
            <a:chExt cx="4813" cy="368"/>
          </a:xfrm>
        </p:grpSpPr>
        <p:sp>
          <p:nvSpPr>
            <p:cNvPr id="16" name="Rectangle 16"/>
            <p:cNvSpPr>
              <a:spLocks noChangeArrowheads="1"/>
            </p:cNvSpPr>
            <p:nvPr/>
          </p:nvSpPr>
          <p:spPr bwMode="auto">
            <a:xfrm>
              <a:off x="2216" y="2656"/>
              <a:ext cx="2333"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dirty="0">
                  <a:effectLst>
                    <a:outerShdw blurRad="38100" dist="38100" dir="2700000" algn="tl">
                      <a:srgbClr val="000000">
                        <a:alpha val="43137"/>
                      </a:srgbClr>
                    </a:outerShdw>
                  </a:effectLst>
                </a:rPr>
                <a:t>齐次线性方程组为</a:t>
              </a:r>
            </a:p>
          </p:txBody>
        </p:sp>
        <p:sp>
          <p:nvSpPr>
            <p:cNvPr id="17" name="Text Box 17"/>
            <p:cNvSpPr txBox="1">
              <a:spLocks noChangeArrowheads="1"/>
            </p:cNvSpPr>
            <p:nvPr/>
          </p:nvSpPr>
          <p:spPr bwMode="auto">
            <a:xfrm>
              <a:off x="827" y="2668"/>
              <a:ext cx="14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rgbClr val="0000FF"/>
                  </a:solidFill>
                  <a:latin typeface="Times New Roman" pitchFamily="18" charset="0"/>
                  <a:ea typeface="宋体" pitchFamily="2" charset="-122"/>
                </a:defRPr>
              </a:lvl1pPr>
              <a:lvl2pPr marL="742950" indent="-285750">
                <a:defRPr kumimoji="1" sz="2400" b="1">
                  <a:solidFill>
                    <a:srgbClr val="0000FF"/>
                  </a:solidFill>
                  <a:latin typeface="Times New Roman" pitchFamily="18" charset="0"/>
                  <a:ea typeface="宋体" pitchFamily="2" charset="-122"/>
                </a:defRPr>
              </a:lvl2pPr>
              <a:lvl3pPr marL="1143000" indent="-228600">
                <a:defRPr kumimoji="1" sz="2400" b="1">
                  <a:solidFill>
                    <a:srgbClr val="0000FF"/>
                  </a:solidFill>
                  <a:latin typeface="Times New Roman" pitchFamily="18" charset="0"/>
                  <a:ea typeface="宋体" pitchFamily="2" charset="-122"/>
                </a:defRPr>
              </a:lvl3pPr>
              <a:lvl4pPr marL="1600200" indent="-228600">
                <a:defRPr kumimoji="1" sz="2400" b="1">
                  <a:solidFill>
                    <a:srgbClr val="0000FF"/>
                  </a:solidFill>
                  <a:latin typeface="Times New Roman" pitchFamily="18" charset="0"/>
                  <a:ea typeface="宋体" pitchFamily="2" charset="-122"/>
                </a:defRPr>
              </a:lvl4pPr>
              <a:lvl5pPr marL="2057400" indent="-228600">
                <a:defRPr kumimoji="1" sz="24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9pPr>
            </a:lstStyle>
            <a:p>
              <a:pPr eaLnBrk="1" hangingPunct="1">
                <a:defRPr/>
              </a:pPr>
              <a:r>
                <a:rPr lang="zh-CN" altLang="en-US" dirty="0">
                  <a:solidFill>
                    <a:schemeClr val="tx1"/>
                  </a:solidFill>
                  <a:effectLst>
                    <a:outerShdw blurRad="38100" dist="38100" dir="2700000" algn="tl">
                      <a:srgbClr val="000000">
                        <a:alpha val="43137"/>
                      </a:srgbClr>
                    </a:outerShdw>
                  </a:effectLst>
                </a:rPr>
                <a:t>当                时，</a:t>
              </a:r>
            </a:p>
          </p:txBody>
        </p:sp>
        <p:graphicFrame>
          <p:nvGraphicFramePr>
            <p:cNvPr id="18" name="Object 18"/>
            <p:cNvGraphicFramePr>
              <a:graphicFrameLocks noChangeAspect="1"/>
            </p:cNvGraphicFramePr>
            <p:nvPr/>
          </p:nvGraphicFramePr>
          <p:xfrm>
            <a:off x="1104" y="2704"/>
            <a:ext cx="688" cy="272"/>
          </p:xfrm>
          <a:graphic>
            <a:graphicData uri="http://schemas.openxmlformats.org/presentationml/2006/ole">
              <mc:AlternateContent xmlns:mc="http://schemas.openxmlformats.org/markup-compatibility/2006">
                <mc:Choice xmlns:v="urn:schemas-microsoft-com:vml" Requires="v">
                  <p:oleObj name="Equation" r:id="rId14" imgW="1091726" imgH="431613" progId="Equation.DSMT4">
                    <p:embed/>
                  </p:oleObj>
                </mc:Choice>
                <mc:Fallback>
                  <p:oleObj name="Equation" r:id="rId14" imgW="1091726" imgH="431613"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04" y="2704"/>
                          <a:ext cx="688"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19"/>
            <p:cNvGraphicFramePr>
              <a:graphicFrameLocks noChangeAspect="1"/>
            </p:cNvGraphicFramePr>
            <p:nvPr/>
          </p:nvGraphicFramePr>
          <p:xfrm>
            <a:off x="4368" y="2684"/>
            <a:ext cx="1272" cy="312"/>
          </p:xfrm>
          <a:graphic>
            <a:graphicData uri="http://schemas.openxmlformats.org/presentationml/2006/ole">
              <mc:AlternateContent xmlns:mc="http://schemas.openxmlformats.org/markup-compatibility/2006">
                <mc:Choice xmlns:v="urn:schemas-microsoft-com:vml" Requires="v">
                  <p:oleObj name="Equation" r:id="rId16" imgW="2019300" imgH="495300" progId="Equation.DSMT4">
                    <p:embed/>
                  </p:oleObj>
                </mc:Choice>
                <mc:Fallback>
                  <p:oleObj name="Equation" r:id="rId16" imgW="2019300" imgH="495300"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368" y="2684"/>
                          <a:ext cx="1272"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0" name="Object 20"/>
          <p:cNvGraphicFramePr>
            <a:graphicFrameLocks noChangeAspect="1"/>
          </p:cNvGraphicFramePr>
          <p:nvPr>
            <p:extLst>
              <p:ext uri="{D42A27DB-BD31-4B8C-83A1-F6EECF244321}">
                <p14:modId xmlns:p14="http://schemas.microsoft.com/office/powerpoint/2010/main" val="4029980875"/>
              </p:ext>
            </p:extLst>
          </p:nvPr>
        </p:nvGraphicFramePr>
        <p:xfrm>
          <a:off x="7735455" y="4304145"/>
          <a:ext cx="1714500" cy="1003300"/>
        </p:xfrm>
        <a:graphic>
          <a:graphicData uri="http://schemas.openxmlformats.org/presentationml/2006/ole">
            <mc:AlternateContent xmlns:mc="http://schemas.openxmlformats.org/markup-compatibility/2006">
              <mc:Choice xmlns:v="urn:schemas-microsoft-com:vml" Requires="v">
                <p:oleObj name="Equation" r:id="rId18" imgW="1714500" imgH="1003300" progId="Equation.DSMT4">
                  <p:embed/>
                </p:oleObj>
              </mc:Choice>
              <mc:Fallback>
                <p:oleObj name="Equation" r:id="rId18" imgW="1714500" imgH="1003300" progId="Equation.DSMT4">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735455" y="4304145"/>
                        <a:ext cx="1714500" cy="100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1" name="Group 21"/>
          <p:cNvGrpSpPr>
            <a:grpSpLocks/>
          </p:cNvGrpSpPr>
          <p:nvPr/>
        </p:nvGrpSpPr>
        <p:grpSpPr bwMode="auto">
          <a:xfrm>
            <a:off x="3315855" y="4291445"/>
            <a:ext cx="4381500" cy="1003300"/>
            <a:chOff x="720" y="2928"/>
            <a:chExt cx="2760" cy="632"/>
          </a:xfrm>
        </p:grpSpPr>
        <p:graphicFrame>
          <p:nvGraphicFramePr>
            <p:cNvPr id="22" name="Object 22"/>
            <p:cNvGraphicFramePr>
              <a:graphicFrameLocks noChangeAspect="1"/>
            </p:cNvGraphicFramePr>
            <p:nvPr/>
          </p:nvGraphicFramePr>
          <p:xfrm>
            <a:off x="1680" y="2928"/>
            <a:ext cx="1800" cy="632"/>
          </p:xfrm>
          <a:graphic>
            <a:graphicData uri="http://schemas.openxmlformats.org/presentationml/2006/ole">
              <mc:AlternateContent xmlns:mc="http://schemas.openxmlformats.org/markup-compatibility/2006">
                <mc:Choice xmlns:v="urn:schemas-microsoft-com:vml" Requires="v">
                  <p:oleObj name="Equation" r:id="rId20" imgW="2857500" imgH="1003300" progId="Equation.DSMT4">
                    <p:embed/>
                  </p:oleObj>
                </mc:Choice>
                <mc:Fallback>
                  <p:oleObj name="Equation" r:id="rId20" imgW="2857500" imgH="1003300" progId="Equation.DSMT4">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680" y="2928"/>
                          <a:ext cx="1800" cy="6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 name="Text Box 23"/>
            <p:cNvSpPr txBox="1">
              <a:spLocks noChangeArrowheads="1"/>
            </p:cNvSpPr>
            <p:nvPr/>
          </p:nvSpPr>
          <p:spPr bwMode="auto">
            <a:xfrm>
              <a:off x="720" y="3072"/>
              <a:ext cx="8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rgbClr val="0000FF"/>
                  </a:solidFill>
                  <a:latin typeface="Times New Roman" pitchFamily="18" charset="0"/>
                  <a:ea typeface="宋体" pitchFamily="2" charset="-122"/>
                </a:defRPr>
              </a:lvl1pPr>
              <a:lvl2pPr marL="742950" indent="-285750">
                <a:defRPr kumimoji="1" sz="2400" b="1">
                  <a:solidFill>
                    <a:srgbClr val="0000FF"/>
                  </a:solidFill>
                  <a:latin typeface="Times New Roman" pitchFamily="18" charset="0"/>
                  <a:ea typeface="宋体" pitchFamily="2" charset="-122"/>
                </a:defRPr>
              </a:lvl2pPr>
              <a:lvl3pPr marL="1143000" indent="-228600">
                <a:defRPr kumimoji="1" sz="2400" b="1">
                  <a:solidFill>
                    <a:srgbClr val="0000FF"/>
                  </a:solidFill>
                  <a:latin typeface="Times New Roman" pitchFamily="18" charset="0"/>
                  <a:ea typeface="宋体" pitchFamily="2" charset="-122"/>
                </a:defRPr>
              </a:lvl3pPr>
              <a:lvl4pPr marL="1600200" indent="-228600">
                <a:defRPr kumimoji="1" sz="2400" b="1">
                  <a:solidFill>
                    <a:srgbClr val="0000FF"/>
                  </a:solidFill>
                  <a:latin typeface="Times New Roman" pitchFamily="18" charset="0"/>
                  <a:ea typeface="宋体" pitchFamily="2" charset="-122"/>
                </a:defRPr>
              </a:lvl4pPr>
              <a:lvl5pPr marL="2057400" indent="-228600">
                <a:defRPr kumimoji="1" sz="24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9pPr>
            </a:lstStyle>
            <a:p>
              <a:pPr eaLnBrk="1" hangingPunct="1">
                <a:defRPr/>
              </a:pPr>
              <a:r>
                <a:rPr lang="zh-CN" altLang="en-US" dirty="0">
                  <a:solidFill>
                    <a:schemeClr val="tx1"/>
                  </a:solidFill>
                  <a:effectLst>
                    <a:outerShdw blurRad="38100" dist="38100" dir="2700000" algn="tl">
                      <a:srgbClr val="000000">
                        <a:alpha val="43137"/>
                      </a:srgbClr>
                    </a:outerShdw>
                  </a:effectLst>
                </a:rPr>
                <a:t>系数矩阵</a:t>
              </a:r>
            </a:p>
          </p:txBody>
        </p:sp>
      </p:grpSp>
      <p:graphicFrame>
        <p:nvGraphicFramePr>
          <p:cNvPr id="24" name="Object 24"/>
          <p:cNvGraphicFramePr>
            <a:graphicFrameLocks noChangeAspect="1"/>
          </p:cNvGraphicFramePr>
          <p:nvPr>
            <p:extLst>
              <p:ext uri="{D42A27DB-BD31-4B8C-83A1-F6EECF244321}">
                <p14:modId xmlns:p14="http://schemas.microsoft.com/office/powerpoint/2010/main" val="2268132188"/>
              </p:ext>
            </p:extLst>
          </p:nvPr>
        </p:nvGraphicFramePr>
        <p:xfrm>
          <a:off x="3392055" y="5904345"/>
          <a:ext cx="1066800" cy="431800"/>
        </p:xfrm>
        <a:graphic>
          <a:graphicData uri="http://schemas.openxmlformats.org/presentationml/2006/ole">
            <mc:AlternateContent xmlns:mc="http://schemas.openxmlformats.org/markup-compatibility/2006">
              <mc:Choice xmlns:v="urn:schemas-microsoft-com:vml" Requires="v">
                <p:oleObj name="Equation" r:id="rId22" imgW="1066800" imgH="431800" progId="Equation.DSMT4">
                  <p:embed/>
                </p:oleObj>
              </mc:Choice>
              <mc:Fallback>
                <p:oleObj name="Equation" r:id="rId22" imgW="1066800" imgH="431800" progId="Equation.DSMT4">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92055" y="5904345"/>
                        <a:ext cx="10668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5" name="Group 25"/>
          <p:cNvGrpSpPr>
            <a:grpSpLocks/>
          </p:cNvGrpSpPr>
          <p:nvPr/>
        </p:nvGrpSpPr>
        <p:grpSpPr bwMode="auto">
          <a:xfrm>
            <a:off x="4763655" y="5612245"/>
            <a:ext cx="4406900" cy="1003300"/>
            <a:chOff x="1632" y="3512"/>
            <a:chExt cx="2776" cy="632"/>
          </a:xfrm>
        </p:grpSpPr>
        <p:sp>
          <p:nvSpPr>
            <p:cNvPr id="26" name="Text Box 26"/>
            <p:cNvSpPr txBox="1">
              <a:spLocks noChangeArrowheads="1"/>
            </p:cNvSpPr>
            <p:nvPr/>
          </p:nvSpPr>
          <p:spPr bwMode="auto">
            <a:xfrm>
              <a:off x="1632" y="3696"/>
              <a:ext cx="24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rgbClr val="0000FF"/>
                  </a:solidFill>
                  <a:latin typeface="Times New Roman" pitchFamily="18" charset="0"/>
                  <a:ea typeface="宋体" pitchFamily="2" charset="-122"/>
                </a:defRPr>
              </a:lvl1pPr>
              <a:lvl2pPr marL="742950" indent="-285750">
                <a:defRPr kumimoji="1" sz="2400" b="1">
                  <a:solidFill>
                    <a:srgbClr val="0000FF"/>
                  </a:solidFill>
                  <a:latin typeface="Times New Roman" pitchFamily="18" charset="0"/>
                  <a:ea typeface="宋体" pitchFamily="2" charset="-122"/>
                </a:defRPr>
              </a:lvl2pPr>
              <a:lvl3pPr marL="1143000" indent="-228600">
                <a:defRPr kumimoji="1" sz="2400" b="1">
                  <a:solidFill>
                    <a:srgbClr val="0000FF"/>
                  </a:solidFill>
                  <a:latin typeface="Times New Roman" pitchFamily="18" charset="0"/>
                  <a:ea typeface="宋体" pitchFamily="2" charset="-122"/>
                </a:defRPr>
              </a:lvl3pPr>
              <a:lvl4pPr marL="1600200" indent="-228600">
                <a:defRPr kumimoji="1" sz="2400" b="1">
                  <a:solidFill>
                    <a:srgbClr val="0000FF"/>
                  </a:solidFill>
                  <a:latin typeface="Times New Roman" pitchFamily="18" charset="0"/>
                  <a:ea typeface="宋体" pitchFamily="2" charset="-122"/>
                </a:defRPr>
              </a:lvl4pPr>
              <a:lvl5pPr marL="2057400" indent="-228600">
                <a:defRPr kumimoji="1" sz="24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9pPr>
            </a:lstStyle>
            <a:p>
              <a:pPr eaLnBrk="1" hangingPunct="1">
                <a:spcBef>
                  <a:spcPct val="50000"/>
                </a:spcBef>
                <a:defRPr/>
              </a:pPr>
              <a:r>
                <a:rPr lang="zh-CN" altLang="en-US" dirty="0">
                  <a:solidFill>
                    <a:schemeClr val="tx1"/>
                  </a:solidFill>
                  <a:effectLst>
                    <a:outerShdw blurRad="38100" dist="38100" dir="2700000" algn="tl">
                      <a:srgbClr val="000000">
                        <a:alpha val="43137"/>
                      </a:srgbClr>
                    </a:outerShdw>
                  </a:effectLst>
                </a:rPr>
                <a:t>令            得基础解系</a:t>
              </a:r>
              <a:r>
                <a:rPr lang="en-US" altLang="zh-CN" dirty="0">
                  <a:solidFill>
                    <a:schemeClr val="tx1"/>
                  </a:solidFill>
                  <a:effectLst>
                    <a:outerShdw blurRad="38100" dist="38100" dir="2700000" algn="tl">
                      <a:srgbClr val="000000">
                        <a:alpha val="43137"/>
                      </a:srgbClr>
                    </a:outerShdw>
                  </a:effectLst>
                </a:rPr>
                <a:t>:</a:t>
              </a:r>
            </a:p>
          </p:txBody>
        </p:sp>
        <p:graphicFrame>
          <p:nvGraphicFramePr>
            <p:cNvPr id="27" name="Object 27"/>
            <p:cNvGraphicFramePr>
              <a:graphicFrameLocks noChangeAspect="1"/>
            </p:cNvGraphicFramePr>
            <p:nvPr/>
          </p:nvGraphicFramePr>
          <p:xfrm>
            <a:off x="1872" y="3712"/>
            <a:ext cx="568" cy="272"/>
          </p:xfrm>
          <a:graphic>
            <a:graphicData uri="http://schemas.openxmlformats.org/presentationml/2006/ole">
              <mc:AlternateContent xmlns:mc="http://schemas.openxmlformats.org/markup-compatibility/2006">
                <mc:Choice xmlns:v="urn:schemas-microsoft-com:vml" Requires="v">
                  <p:oleObj name="Equation" r:id="rId24" imgW="901309" imgH="431613" progId="Equation.DSMT4">
                    <p:embed/>
                  </p:oleObj>
                </mc:Choice>
                <mc:Fallback>
                  <p:oleObj name="Equation" r:id="rId24" imgW="901309" imgH="431613" progId="Equation.DSMT4">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872" y="3712"/>
                          <a:ext cx="568"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Object 28"/>
            <p:cNvGraphicFramePr>
              <a:graphicFrameLocks noChangeAspect="1"/>
            </p:cNvGraphicFramePr>
            <p:nvPr/>
          </p:nvGraphicFramePr>
          <p:xfrm>
            <a:off x="3608" y="3512"/>
            <a:ext cx="800" cy="632"/>
          </p:xfrm>
          <a:graphic>
            <a:graphicData uri="http://schemas.openxmlformats.org/presentationml/2006/ole">
              <mc:AlternateContent xmlns:mc="http://schemas.openxmlformats.org/markup-compatibility/2006">
                <mc:Choice xmlns:v="urn:schemas-microsoft-com:vml" Requires="v">
                  <p:oleObj name="Equation" r:id="rId26" imgW="1269449" imgH="1002865" progId="Equation.DSMT4">
                    <p:embed/>
                  </p:oleObj>
                </mc:Choice>
                <mc:Fallback>
                  <p:oleObj name="Equation" r:id="rId26" imgW="1269449" imgH="1002865" progId="Equation.DSMT4">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608" y="3512"/>
                          <a:ext cx="800" cy="6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535765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left)">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ipe(left)">
                                      <p:cBhvr>
                                        <p:cTn id="47" dur="5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wipe(left)">
                                      <p:cBhvr>
                                        <p:cTn id="5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1648402" y="951345"/>
            <a:ext cx="7781925" cy="584200"/>
            <a:chOff x="341" y="384"/>
            <a:chExt cx="4515" cy="368"/>
          </a:xfrm>
        </p:grpSpPr>
        <p:sp>
          <p:nvSpPr>
            <p:cNvPr id="3" name="Rectangle 3"/>
            <p:cNvSpPr>
              <a:spLocks noChangeArrowheads="1"/>
            </p:cNvSpPr>
            <p:nvPr/>
          </p:nvSpPr>
          <p:spPr bwMode="auto">
            <a:xfrm>
              <a:off x="1453" y="384"/>
              <a:ext cx="2117"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dirty="0">
                  <a:effectLst>
                    <a:outerShdw blurRad="38100" dist="38100" dir="2700000" algn="tl">
                      <a:srgbClr val="000000">
                        <a:alpha val="43137"/>
                      </a:srgbClr>
                    </a:outerShdw>
                  </a:effectLst>
                </a:rPr>
                <a:t>齐次线性方程组为</a:t>
              </a:r>
            </a:p>
          </p:txBody>
        </p:sp>
        <p:sp>
          <p:nvSpPr>
            <p:cNvPr id="4" name="Text Box 4"/>
            <p:cNvSpPr txBox="1">
              <a:spLocks noChangeArrowheads="1"/>
            </p:cNvSpPr>
            <p:nvPr/>
          </p:nvSpPr>
          <p:spPr bwMode="auto">
            <a:xfrm>
              <a:off x="341" y="412"/>
              <a:ext cx="14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rgbClr val="0000FF"/>
                  </a:solidFill>
                  <a:latin typeface="Times New Roman" pitchFamily="18" charset="0"/>
                  <a:ea typeface="宋体" pitchFamily="2" charset="-122"/>
                </a:defRPr>
              </a:lvl1pPr>
              <a:lvl2pPr marL="742950" indent="-285750">
                <a:defRPr kumimoji="1" sz="2400" b="1">
                  <a:solidFill>
                    <a:srgbClr val="0000FF"/>
                  </a:solidFill>
                  <a:latin typeface="Times New Roman" pitchFamily="18" charset="0"/>
                  <a:ea typeface="宋体" pitchFamily="2" charset="-122"/>
                </a:defRPr>
              </a:lvl2pPr>
              <a:lvl3pPr marL="1143000" indent="-228600">
                <a:defRPr kumimoji="1" sz="2400" b="1">
                  <a:solidFill>
                    <a:srgbClr val="0000FF"/>
                  </a:solidFill>
                  <a:latin typeface="Times New Roman" pitchFamily="18" charset="0"/>
                  <a:ea typeface="宋体" pitchFamily="2" charset="-122"/>
                </a:defRPr>
              </a:lvl3pPr>
              <a:lvl4pPr marL="1600200" indent="-228600">
                <a:defRPr kumimoji="1" sz="2400" b="1">
                  <a:solidFill>
                    <a:srgbClr val="0000FF"/>
                  </a:solidFill>
                  <a:latin typeface="Times New Roman" pitchFamily="18" charset="0"/>
                  <a:ea typeface="宋体" pitchFamily="2" charset="-122"/>
                </a:defRPr>
              </a:lvl4pPr>
              <a:lvl5pPr marL="2057400" indent="-228600">
                <a:defRPr kumimoji="1" sz="24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9pPr>
            </a:lstStyle>
            <a:p>
              <a:pPr eaLnBrk="1" hangingPunct="1">
                <a:defRPr/>
              </a:pPr>
              <a:r>
                <a:rPr lang="zh-CN" altLang="en-US" dirty="0">
                  <a:solidFill>
                    <a:schemeClr val="tx1"/>
                  </a:solidFill>
                  <a:effectLst>
                    <a:outerShdw blurRad="38100" dist="38100" dir="2700000" algn="tl">
                      <a:srgbClr val="000000">
                        <a:alpha val="43137"/>
                      </a:srgbClr>
                    </a:outerShdw>
                  </a:effectLst>
                </a:rPr>
                <a:t>当                时，</a:t>
              </a:r>
            </a:p>
          </p:txBody>
        </p:sp>
        <p:graphicFrame>
          <p:nvGraphicFramePr>
            <p:cNvPr id="5" name="Object 5"/>
            <p:cNvGraphicFramePr>
              <a:graphicFrameLocks noChangeAspect="1"/>
            </p:cNvGraphicFramePr>
            <p:nvPr/>
          </p:nvGraphicFramePr>
          <p:xfrm>
            <a:off x="700" y="432"/>
            <a:ext cx="584" cy="272"/>
          </p:xfrm>
          <a:graphic>
            <a:graphicData uri="http://schemas.openxmlformats.org/presentationml/2006/ole">
              <mc:AlternateContent xmlns:mc="http://schemas.openxmlformats.org/markup-compatibility/2006">
                <mc:Choice xmlns:v="urn:schemas-microsoft-com:vml" Requires="v">
                  <p:oleObj name="Equation" r:id="rId2" imgW="927100" imgH="431800" progId="Equation.DSMT4">
                    <p:embed/>
                  </p:oleObj>
                </mc:Choice>
                <mc:Fallback>
                  <p:oleObj name="Equation" r:id="rId2" imgW="927100" imgH="431800"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 y="432"/>
                          <a:ext cx="584"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6"/>
            <p:cNvGraphicFramePr>
              <a:graphicFrameLocks noChangeAspect="1"/>
            </p:cNvGraphicFramePr>
            <p:nvPr/>
          </p:nvGraphicFramePr>
          <p:xfrm>
            <a:off x="3472" y="412"/>
            <a:ext cx="1384" cy="312"/>
          </p:xfrm>
          <a:graphic>
            <a:graphicData uri="http://schemas.openxmlformats.org/presentationml/2006/ole">
              <mc:AlternateContent xmlns:mc="http://schemas.openxmlformats.org/markup-compatibility/2006">
                <mc:Choice xmlns:v="urn:schemas-microsoft-com:vml" Requires="v">
                  <p:oleObj name="Equation" r:id="rId4" imgW="2197100" imgH="495300" progId="Equation.DSMT4">
                    <p:embed/>
                  </p:oleObj>
                </mc:Choice>
                <mc:Fallback>
                  <p:oleObj name="Equation" r:id="rId4" imgW="2197100" imgH="4953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72" y="412"/>
                          <a:ext cx="1384"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7" name="Object 7"/>
          <p:cNvGraphicFramePr>
            <a:graphicFrameLocks noChangeAspect="1"/>
          </p:cNvGraphicFramePr>
          <p:nvPr>
            <p:extLst>
              <p:ext uri="{D42A27DB-BD31-4B8C-83A1-F6EECF244321}">
                <p14:modId xmlns:p14="http://schemas.microsoft.com/office/powerpoint/2010/main" val="3531116530"/>
              </p:ext>
            </p:extLst>
          </p:nvPr>
        </p:nvGraphicFramePr>
        <p:xfrm>
          <a:off x="7182427" y="1560945"/>
          <a:ext cx="1727200" cy="1003300"/>
        </p:xfrm>
        <a:graphic>
          <a:graphicData uri="http://schemas.openxmlformats.org/presentationml/2006/ole">
            <mc:AlternateContent xmlns:mc="http://schemas.openxmlformats.org/markup-compatibility/2006">
              <mc:Choice xmlns:v="urn:schemas-microsoft-com:vml" Requires="v">
                <p:oleObj name="Equation" r:id="rId6" imgW="1726451" imgH="1002865" progId="Equation.DSMT4">
                  <p:embed/>
                </p:oleObj>
              </mc:Choice>
              <mc:Fallback>
                <p:oleObj name="Equation" r:id="rId6" imgW="1726451" imgH="1002865"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82427" y="1560945"/>
                        <a:ext cx="1727200" cy="100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 name="Group 8"/>
          <p:cNvGrpSpPr>
            <a:grpSpLocks/>
          </p:cNvGrpSpPr>
          <p:nvPr/>
        </p:nvGrpSpPr>
        <p:grpSpPr bwMode="auto">
          <a:xfrm>
            <a:off x="2699327" y="1548245"/>
            <a:ext cx="4470400" cy="1003300"/>
            <a:chOff x="360" y="760"/>
            <a:chExt cx="2816" cy="632"/>
          </a:xfrm>
        </p:grpSpPr>
        <p:graphicFrame>
          <p:nvGraphicFramePr>
            <p:cNvPr id="9" name="Object 9"/>
            <p:cNvGraphicFramePr>
              <a:graphicFrameLocks noChangeAspect="1"/>
            </p:cNvGraphicFramePr>
            <p:nvPr/>
          </p:nvGraphicFramePr>
          <p:xfrm>
            <a:off x="1264" y="760"/>
            <a:ext cx="1912" cy="632"/>
          </p:xfrm>
          <a:graphic>
            <a:graphicData uri="http://schemas.openxmlformats.org/presentationml/2006/ole">
              <mc:AlternateContent xmlns:mc="http://schemas.openxmlformats.org/markup-compatibility/2006">
                <mc:Choice xmlns:v="urn:schemas-microsoft-com:vml" Requires="v">
                  <p:oleObj name="Equation" r:id="rId8" imgW="3035300" imgH="1003300" progId="Equation.DSMT4">
                    <p:embed/>
                  </p:oleObj>
                </mc:Choice>
                <mc:Fallback>
                  <p:oleObj name="Equation" r:id="rId8" imgW="3035300" imgH="10033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64" y="760"/>
                          <a:ext cx="1912" cy="6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 Box 10"/>
            <p:cNvSpPr txBox="1">
              <a:spLocks noChangeArrowheads="1"/>
            </p:cNvSpPr>
            <p:nvPr/>
          </p:nvSpPr>
          <p:spPr bwMode="auto">
            <a:xfrm>
              <a:off x="360" y="904"/>
              <a:ext cx="8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rgbClr val="0000FF"/>
                  </a:solidFill>
                  <a:latin typeface="Times New Roman" pitchFamily="18" charset="0"/>
                  <a:ea typeface="宋体" pitchFamily="2" charset="-122"/>
                </a:defRPr>
              </a:lvl1pPr>
              <a:lvl2pPr marL="742950" indent="-285750">
                <a:defRPr kumimoji="1" sz="2400" b="1">
                  <a:solidFill>
                    <a:srgbClr val="0000FF"/>
                  </a:solidFill>
                  <a:latin typeface="Times New Roman" pitchFamily="18" charset="0"/>
                  <a:ea typeface="宋体" pitchFamily="2" charset="-122"/>
                </a:defRPr>
              </a:lvl2pPr>
              <a:lvl3pPr marL="1143000" indent="-228600">
                <a:defRPr kumimoji="1" sz="2400" b="1">
                  <a:solidFill>
                    <a:srgbClr val="0000FF"/>
                  </a:solidFill>
                  <a:latin typeface="Times New Roman" pitchFamily="18" charset="0"/>
                  <a:ea typeface="宋体" pitchFamily="2" charset="-122"/>
                </a:defRPr>
              </a:lvl3pPr>
              <a:lvl4pPr marL="1600200" indent="-228600">
                <a:defRPr kumimoji="1" sz="2400" b="1">
                  <a:solidFill>
                    <a:srgbClr val="0000FF"/>
                  </a:solidFill>
                  <a:latin typeface="Times New Roman" pitchFamily="18" charset="0"/>
                  <a:ea typeface="宋体" pitchFamily="2" charset="-122"/>
                </a:defRPr>
              </a:lvl4pPr>
              <a:lvl5pPr marL="2057400" indent="-228600">
                <a:defRPr kumimoji="1" sz="24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9pPr>
            </a:lstStyle>
            <a:p>
              <a:pPr eaLnBrk="1" hangingPunct="1">
                <a:defRPr/>
              </a:pPr>
              <a:r>
                <a:rPr lang="zh-CN" altLang="en-US" dirty="0">
                  <a:solidFill>
                    <a:schemeClr val="tx1"/>
                  </a:solidFill>
                  <a:effectLst>
                    <a:outerShdw blurRad="38100" dist="38100" dir="2700000" algn="tl">
                      <a:srgbClr val="000000">
                        <a:alpha val="43137"/>
                      </a:srgbClr>
                    </a:outerShdw>
                  </a:effectLst>
                </a:rPr>
                <a:t>系数矩阵</a:t>
              </a:r>
            </a:p>
          </p:txBody>
        </p:sp>
      </p:grpSp>
      <p:graphicFrame>
        <p:nvGraphicFramePr>
          <p:cNvPr id="11" name="Object 11"/>
          <p:cNvGraphicFramePr>
            <a:graphicFrameLocks noChangeAspect="1"/>
          </p:cNvGraphicFramePr>
          <p:nvPr>
            <p:extLst>
              <p:ext uri="{D42A27DB-BD31-4B8C-83A1-F6EECF244321}">
                <p14:modId xmlns:p14="http://schemas.microsoft.com/office/powerpoint/2010/main" val="3084510393"/>
              </p:ext>
            </p:extLst>
          </p:nvPr>
        </p:nvGraphicFramePr>
        <p:xfrm>
          <a:off x="2775527" y="2957945"/>
          <a:ext cx="1333500" cy="838200"/>
        </p:xfrm>
        <a:graphic>
          <a:graphicData uri="http://schemas.openxmlformats.org/presentationml/2006/ole">
            <mc:AlternateContent xmlns:mc="http://schemas.openxmlformats.org/markup-compatibility/2006">
              <mc:Choice xmlns:v="urn:schemas-microsoft-com:vml" Requires="v">
                <p:oleObj name="Equation" r:id="rId10" imgW="1333500" imgH="838200" progId="Equation.DSMT4">
                  <p:embed/>
                </p:oleObj>
              </mc:Choice>
              <mc:Fallback>
                <p:oleObj name="Equation" r:id="rId10" imgW="1333500" imgH="8382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75527" y="2957945"/>
                        <a:ext cx="13335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 name="Group 12"/>
          <p:cNvGrpSpPr>
            <a:grpSpLocks/>
          </p:cNvGrpSpPr>
          <p:nvPr/>
        </p:nvGrpSpPr>
        <p:grpSpPr bwMode="auto">
          <a:xfrm>
            <a:off x="4070927" y="2869045"/>
            <a:ext cx="4432300" cy="1003300"/>
            <a:chOff x="1272" y="1592"/>
            <a:chExt cx="2792" cy="632"/>
          </a:xfrm>
        </p:grpSpPr>
        <p:sp>
          <p:nvSpPr>
            <p:cNvPr id="13" name="Text Box 13"/>
            <p:cNvSpPr txBox="1">
              <a:spLocks noChangeArrowheads="1"/>
            </p:cNvSpPr>
            <p:nvPr/>
          </p:nvSpPr>
          <p:spPr bwMode="auto">
            <a:xfrm>
              <a:off x="1272" y="1776"/>
              <a:ext cx="24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rgbClr val="0000FF"/>
                  </a:solidFill>
                  <a:latin typeface="Times New Roman" pitchFamily="18" charset="0"/>
                  <a:ea typeface="宋体" pitchFamily="2" charset="-122"/>
                </a:defRPr>
              </a:lvl1pPr>
              <a:lvl2pPr marL="742950" indent="-285750">
                <a:defRPr kumimoji="1" sz="2400" b="1">
                  <a:solidFill>
                    <a:srgbClr val="0000FF"/>
                  </a:solidFill>
                  <a:latin typeface="Times New Roman" pitchFamily="18" charset="0"/>
                  <a:ea typeface="宋体" pitchFamily="2" charset="-122"/>
                </a:defRPr>
              </a:lvl2pPr>
              <a:lvl3pPr marL="1143000" indent="-228600">
                <a:defRPr kumimoji="1" sz="2400" b="1">
                  <a:solidFill>
                    <a:srgbClr val="0000FF"/>
                  </a:solidFill>
                  <a:latin typeface="Times New Roman" pitchFamily="18" charset="0"/>
                  <a:ea typeface="宋体" pitchFamily="2" charset="-122"/>
                </a:defRPr>
              </a:lvl3pPr>
              <a:lvl4pPr marL="1600200" indent="-228600">
                <a:defRPr kumimoji="1" sz="2400" b="1">
                  <a:solidFill>
                    <a:srgbClr val="0000FF"/>
                  </a:solidFill>
                  <a:latin typeface="Times New Roman" pitchFamily="18" charset="0"/>
                  <a:ea typeface="宋体" pitchFamily="2" charset="-122"/>
                </a:defRPr>
              </a:lvl4pPr>
              <a:lvl5pPr marL="2057400" indent="-228600">
                <a:defRPr kumimoji="1" sz="24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9pPr>
            </a:lstStyle>
            <a:p>
              <a:pPr eaLnBrk="1" hangingPunct="1">
                <a:spcBef>
                  <a:spcPct val="50000"/>
                </a:spcBef>
                <a:defRPr/>
              </a:pPr>
              <a:r>
                <a:rPr lang="zh-CN" altLang="en-US" dirty="0">
                  <a:solidFill>
                    <a:schemeClr val="tx1"/>
                  </a:solidFill>
                  <a:effectLst>
                    <a:outerShdw blurRad="38100" dist="38100" dir="2700000" algn="tl">
                      <a:srgbClr val="000000">
                        <a:alpha val="43137"/>
                      </a:srgbClr>
                    </a:outerShdw>
                  </a:effectLst>
                </a:rPr>
                <a:t>令            得基础解系</a:t>
              </a:r>
              <a:r>
                <a:rPr lang="en-US" altLang="zh-CN" dirty="0">
                  <a:solidFill>
                    <a:schemeClr val="tx1"/>
                  </a:solidFill>
                  <a:effectLst>
                    <a:outerShdw blurRad="38100" dist="38100" dir="2700000" algn="tl">
                      <a:srgbClr val="000000">
                        <a:alpha val="43137"/>
                      </a:srgbClr>
                    </a:outerShdw>
                  </a:effectLst>
                </a:rPr>
                <a:t>:</a:t>
              </a:r>
            </a:p>
          </p:txBody>
        </p:sp>
        <p:graphicFrame>
          <p:nvGraphicFramePr>
            <p:cNvPr id="14" name="Object 14"/>
            <p:cNvGraphicFramePr>
              <a:graphicFrameLocks noChangeAspect="1"/>
            </p:cNvGraphicFramePr>
            <p:nvPr>
              <p:extLst>
                <p:ext uri="{D42A27DB-BD31-4B8C-83A1-F6EECF244321}">
                  <p14:modId xmlns:p14="http://schemas.microsoft.com/office/powerpoint/2010/main" val="254350089"/>
                </p:ext>
              </p:extLst>
            </p:nvPr>
          </p:nvGraphicFramePr>
          <p:xfrm>
            <a:off x="1504" y="1792"/>
            <a:ext cx="584" cy="272"/>
          </p:xfrm>
          <a:graphic>
            <a:graphicData uri="http://schemas.openxmlformats.org/presentationml/2006/ole">
              <mc:AlternateContent xmlns:mc="http://schemas.openxmlformats.org/markup-compatibility/2006">
                <mc:Choice xmlns:v="urn:schemas-microsoft-com:vml" Requires="v">
                  <p:oleObj name="Equation" r:id="rId12" imgW="927000" imgH="431640" progId="Equation.DSMT4">
                    <p:embed/>
                  </p:oleObj>
                </mc:Choice>
                <mc:Fallback>
                  <p:oleObj name="Equation" r:id="rId12" imgW="927000" imgH="431640" progId="Equation.DSMT4">
                    <p:embed/>
                    <p:pic>
                      <p:nvPicPr>
                        <p:cNvPr id="0" name=""/>
                        <p:cNvPicPr>
                          <a:picLocks noChangeAspect="1" noChangeArrowheads="1"/>
                        </p:cNvPicPr>
                        <p:nvPr/>
                      </p:nvPicPr>
                      <p:blipFill>
                        <a:blip r:embed="rId13"/>
                        <a:srcRect/>
                        <a:stretch>
                          <a:fillRect/>
                        </a:stretch>
                      </p:blipFill>
                      <p:spPr bwMode="auto">
                        <a:xfrm>
                          <a:off x="1504" y="1792"/>
                          <a:ext cx="584"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15"/>
            <p:cNvGraphicFramePr>
              <a:graphicFrameLocks noChangeAspect="1"/>
            </p:cNvGraphicFramePr>
            <p:nvPr/>
          </p:nvGraphicFramePr>
          <p:xfrm>
            <a:off x="3232" y="1592"/>
            <a:ext cx="832" cy="632"/>
          </p:xfrm>
          <a:graphic>
            <a:graphicData uri="http://schemas.openxmlformats.org/presentationml/2006/ole">
              <mc:AlternateContent xmlns:mc="http://schemas.openxmlformats.org/markup-compatibility/2006">
                <mc:Choice xmlns:v="urn:schemas-microsoft-com:vml" Requires="v">
                  <p:oleObj name="Equation" r:id="rId14" imgW="1320227" imgH="1002865" progId="Equation.DSMT4">
                    <p:embed/>
                  </p:oleObj>
                </mc:Choice>
                <mc:Fallback>
                  <p:oleObj name="Equation" r:id="rId14" imgW="1320227" imgH="1002865"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32" y="1592"/>
                          <a:ext cx="832" cy="6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6" name="Group 16"/>
          <p:cNvGrpSpPr>
            <a:grpSpLocks/>
          </p:cNvGrpSpPr>
          <p:nvPr/>
        </p:nvGrpSpPr>
        <p:grpSpPr bwMode="auto">
          <a:xfrm>
            <a:off x="2378652" y="4248583"/>
            <a:ext cx="2212975" cy="512762"/>
            <a:chOff x="422" y="2461"/>
            <a:chExt cx="1394" cy="323"/>
          </a:xfrm>
        </p:grpSpPr>
        <p:sp>
          <p:nvSpPr>
            <p:cNvPr id="17" name="Text Box 17"/>
            <p:cNvSpPr txBox="1">
              <a:spLocks noChangeArrowheads="1"/>
            </p:cNvSpPr>
            <p:nvPr/>
          </p:nvSpPr>
          <p:spPr bwMode="auto">
            <a:xfrm>
              <a:off x="422" y="2461"/>
              <a:ext cx="31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rgbClr val="0000FF"/>
                  </a:solidFill>
                  <a:latin typeface="Times New Roman" pitchFamily="18" charset="0"/>
                  <a:ea typeface="宋体" pitchFamily="2" charset="-122"/>
                </a:defRPr>
              </a:lvl1pPr>
              <a:lvl2pPr marL="742950" indent="-285750">
                <a:defRPr kumimoji="1" sz="2400" b="1">
                  <a:solidFill>
                    <a:srgbClr val="0000FF"/>
                  </a:solidFill>
                  <a:latin typeface="Times New Roman" pitchFamily="18" charset="0"/>
                  <a:ea typeface="宋体" pitchFamily="2" charset="-122"/>
                </a:defRPr>
              </a:lvl2pPr>
              <a:lvl3pPr marL="1143000" indent="-228600">
                <a:defRPr kumimoji="1" sz="2400" b="1">
                  <a:solidFill>
                    <a:srgbClr val="0000FF"/>
                  </a:solidFill>
                  <a:latin typeface="Times New Roman" pitchFamily="18" charset="0"/>
                  <a:ea typeface="宋体" pitchFamily="2" charset="-122"/>
                </a:defRPr>
              </a:lvl3pPr>
              <a:lvl4pPr marL="1600200" indent="-228600">
                <a:defRPr kumimoji="1" sz="2400" b="1">
                  <a:solidFill>
                    <a:srgbClr val="0000FF"/>
                  </a:solidFill>
                  <a:latin typeface="Times New Roman" pitchFamily="18" charset="0"/>
                  <a:ea typeface="宋体" pitchFamily="2" charset="-122"/>
                </a:defRPr>
              </a:lvl4pPr>
              <a:lvl5pPr marL="2057400" indent="-228600">
                <a:defRPr kumimoji="1" sz="24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9pPr>
            </a:lstStyle>
            <a:p>
              <a:pPr eaLnBrk="1" hangingPunct="1">
                <a:defRPr/>
              </a:pPr>
              <a:r>
                <a:rPr lang="zh-CN" altLang="en-US" dirty="0">
                  <a:solidFill>
                    <a:schemeClr val="tx1"/>
                  </a:solidFill>
                  <a:effectLst>
                    <a:outerShdw blurRad="38100" dist="38100" dir="2700000" algn="tl">
                      <a:srgbClr val="000000">
                        <a:alpha val="43137"/>
                      </a:srgbClr>
                    </a:outerShdw>
                  </a:effectLst>
                </a:rPr>
                <a:t>令</a:t>
              </a:r>
            </a:p>
          </p:txBody>
        </p:sp>
        <p:graphicFrame>
          <p:nvGraphicFramePr>
            <p:cNvPr id="18" name="Object 18"/>
            <p:cNvGraphicFramePr>
              <a:graphicFrameLocks noChangeAspect="1"/>
            </p:cNvGraphicFramePr>
            <p:nvPr/>
          </p:nvGraphicFramePr>
          <p:xfrm>
            <a:off x="720" y="2512"/>
            <a:ext cx="1096" cy="272"/>
          </p:xfrm>
          <a:graphic>
            <a:graphicData uri="http://schemas.openxmlformats.org/presentationml/2006/ole">
              <mc:AlternateContent xmlns:mc="http://schemas.openxmlformats.org/markup-compatibility/2006">
                <mc:Choice xmlns:v="urn:schemas-microsoft-com:vml" Requires="v">
                  <p:oleObj name="Equation" r:id="rId16" imgW="1739900" imgH="431800" progId="Equation.DSMT4">
                    <p:embed/>
                  </p:oleObj>
                </mc:Choice>
                <mc:Fallback>
                  <p:oleObj name="Equation" r:id="rId16" imgW="1739900" imgH="431800"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20" y="2512"/>
                          <a:ext cx="1096"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9" name="Object 19"/>
          <p:cNvGraphicFramePr>
            <a:graphicFrameLocks noChangeAspect="1"/>
          </p:cNvGraphicFramePr>
          <p:nvPr>
            <p:extLst>
              <p:ext uri="{D42A27DB-BD31-4B8C-83A1-F6EECF244321}">
                <p14:modId xmlns:p14="http://schemas.microsoft.com/office/powerpoint/2010/main" val="1780712095"/>
              </p:ext>
            </p:extLst>
          </p:nvPr>
        </p:nvGraphicFramePr>
        <p:xfrm>
          <a:off x="4680527" y="4075545"/>
          <a:ext cx="1358900" cy="1003300"/>
        </p:xfrm>
        <a:graphic>
          <a:graphicData uri="http://schemas.openxmlformats.org/presentationml/2006/ole">
            <mc:AlternateContent xmlns:mc="http://schemas.openxmlformats.org/markup-compatibility/2006">
              <mc:Choice xmlns:v="urn:schemas-microsoft-com:vml" Requires="v">
                <p:oleObj name="Equation" r:id="rId18" imgW="1358310" imgH="1002865" progId="Equation.DSMT4">
                  <p:embed/>
                </p:oleObj>
              </mc:Choice>
              <mc:Fallback>
                <p:oleObj name="Equation" r:id="rId18" imgW="1358310" imgH="1002865" progId="Equation.DSMT4">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680527" y="4075545"/>
                        <a:ext cx="1358900" cy="100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 name="Group 20"/>
          <p:cNvGrpSpPr>
            <a:grpSpLocks/>
          </p:cNvGrpSpPr>
          <p:nvPr/>
        </p:nvGrpSpPr>
        <p:grpSpPr bwMode="auto">
          <a:xfrm>
            <a:off x="6645852" y="4075545"/>
            <a:ext cx="3419475" cy="1003300"/>
            <a:chOff x="3110" y="2352"/>
            <a:chExt cx="2154" cy="632"/>
          </a:xfrm>
        </p:grpSpPr>
        <p:sp>
          <p:nvSpPr>
            <p:cNvPr id="21" name="Text Box 21"/>
            <p:cNvSpPr txBox="1">
              <a:spLocks noChangeArrowheads="1"/>
            </p:cNvSpPr>
            <p:nvPr/>
          </p:nvSpPr>
          <p:spPr bwMode="auto">
            <a:xfrm>
              <a:off x="3110" y="2509"/>
              <a:ext cx="5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rgbClr val="0000FF"/>
                  </a:solidFill>
                  <a:latin typeface="Times New Roman" pitchFamily="18" charset="0"/>
                  <a:ea typeface="宋体" pitchFamily="2" charset="-122"/>
                </a:defRPr>
              </a:lvl1pPr>
              <a:lvl2pPr marL="742950" indent="-285750">
                <a:defRPr kumimoji="1" sz="2400" b="1">
                  <a:solidFill>
                    <a:srgbClr val="0000FF"/>
                  </a:solidFill>
                  <a:latin typeface="Times New Roman" pitchFamily="18" charset="0"/>
                  <a:ea typeface="宋体" pitchFamily="2" charset="-122"/>
                </a:defRPr>
              </a:lvl2pPr>
              <a:lvl3pPr marL="1143000" indent="-228600">
                <a:defRPr kumimoji="1" sz="2400" b="1">
                  <a:solidFill>
                    <a:srgbClr val="0000FF"/>
                  </a:solidFill>
                  <a:latin typeface="Times New Roman" pitchFamily="18" charset="0"/>
                  <a:ea typeface="宋体" pitchFamily="2" charset="-122"/>
                </a:defRPr>
              </a:lvl3pPr>
              <a:lvl4pPr marL="1600200" indent="-228600">
                <a:defRPr kumimoji="1" sz="2400" b="1">
                  <a:solidFill>
                    <a:srgbClr val="0000FF"/>
                  </a:solidFill>
                  <a:latin typeface="Times New Roman" pitchFamily="18" charset="0"/>
                  <a:ea typeface="宋体" pitchFamily="2" charset="-122"/>
                </a:defRPr>
              </a:lvl4pPr>
              <a:lvl5pPr marL="2057400" indent="-228600">
                <a:defRPr kumimoji="1" sz="24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9pPr>
            </a:lstStyle>
            <a:p>
              <a:pPr eaLnBrk="1" hangingPunct="1">
                <a:defRPr/>
              </a:pPr>
              <a:r>
                <a:rPr lang="zh-CN" altLang="en-US" dirty="0">
                  <a:solidFill>
                    <a:schemeClr val="tx1"/>
                  </a:solidFill>
                  <a:effectLst>
                    <a:outerShdw blurRad="38100" dist="38100" dir="2700000" algn="tl">
                      <a:srgbClr val="000000">
                        <a:alpha val="43137"/>
                      </a:srgbClr>
                    </a:outerShdw>
                  </a:effectLst>
                </a:rPr>
                <a:t>求得</a:t>
              </a:r>
            </a:p>
          </p:txBody>
        </p:sp>
        <p:graphicFrame>
          <p:nvGraphicFramePr>
            <p:cNvPr id="22" name="Object 22"/>
            <p:cNvGraphicFramePr>
              <a:graphicFrameLocks noChangeAspect="1"/>
            </p:cNvGraphicFramePr>
            <p:nvPr/>
          </p:nvGraphicFramePr>
          <p:xfrm>
            <a:off x="3600" y="2352"/>
            <a:ext cx="1664" cy="632"/>
          </p:xfrm>
          <a:graphic>
            <a:graphicData uri="http://schemas.openxmlformats.org/presentationml/2006/ole">
              <mc:AlternateContent xmlns:mc="http://schemas.openxmlformats.org/markup-compatibility/2006">
                <mc:Choice xmlns:v="urn:schemas-microsoft-com:vml" Requires="v">
                  <p:oleObj name="Equation" r:id="rId20" imgW="2641600" imgH="1003300" progId="Equation.DSMT4">
                    <p:embed/>
                  </p:oleObj>
                </mc:Choice>
                <mc:Fallback>
                  <p:oleObj name="Equation" r:id="rId20" imgW="2641600" imgH="1003300" progId="Equation.DSMT4">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600" y="2352"/>
                          <a:ext cx="1664" cy="6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3" name="Group 23"/>
          <p:cNvGrpSpPr>
            <a:grpSpLocks/>
          </p:cNvGrpSpPr>
          <p:nvPr/>
        </p:nvGrpSpPr>
        <p:grpSpPr bwMode="auto">
          <a:xfrm>
            <a:off x="2378652" y="5135995"/>
            <a:ext cx="6781800" cy="1003300"/>
            <a:chOff x="432" y="3016"/>
            <a:chExt cx="4272" cy="632"/>
          </a:xfrm>
        </p:grpSpPr>
        <p:sp>
          <p:nvSpPr>
            <p:cNvPr id="24" name="Text Box 24"/>
            <p:cNvSpPr txBox="1">
              <a:spLocks noChangeArrowheads="1"/>
            </p:cNvSpPr>
            <p:nvPr/>
          </p:nvSpPr>
          <p:spPr bwMode="auto">
            <a:xfrm>
              <a:off x="432" y="3168"/>
              <a:ext cx="21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rgbClr val="0000FF"/>
                  </a:solidFill>
                  <a:latin typeface="Times New Roman" pitchFamily="18" charset="0"/>
                  <a:ea typeface="宋体" pitchFamily="2" charset="-122"/>
                </a:defRPr>
              </a:lvl1pPr>
              <a:lvl2pPr marL="742950" indent="-285750">
                <a:defRPr kumimoji="1" sz="2400" b="1">
                  <a:solidFill>
                    <a:srgbClr val="0000FF"/>
                  </a:solidFill>
                  <a:latin typeface="Times New Roman" pitchFamily="18" charset="0"/>
                  <a:ea typeface="宋体" pitchFamily="2" charset="-122"/>
                </a:defRPr>
              </a:lvl2pPr>
              <a:lvl3pPr marL="1143000" indent="-228600">
                <a:defRPr kumimoji="1" sz="2400" b="1">
                  <a:solidFill>
                    <a:srgbClr val="0000FF"/>
                  </a:solidFill>
                  <a:latin typeface="Times New Roman" pitchFamily="18" charset="0"/>
                  <a:ea typeface="宋体" pitchFamily="2" charset="-122"/>
                </a:defRPr>
              </a:lvl3pPr>
              <a:lvl4pPr marL="1600200" indent="-228600">
                <a:defRPr kumimoji="1" sz="2400" b="1">
                  <a:solidFill>
                    <a:srgbClr val="0000FF"/>
                  </a:solidFill>
                  <a:latin typeface="Times New Roman" pitchFamily="18" charset="0"/>
                  <a:ea typeface="宋体" pitchFamily="2" charset="-122"/>
                </a:defRPr>
              </a:lvl4pPr>
              <a:lvl5pPr marL="2057400" indent="-228600">
                <a:defRPr kumimoji="1" sz="24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rgbClr val="0000FF"/>
                  </a:solidFill>
                  <a:latin typeface="Times New Roman" pitchFamily="18" charset="0"/>
                  <a:ea typeface="宋体" pitchFamily="2" charset="-122"/>
                </a:defRPr>
              </a:lvl9pPr>
            </a:lstStyle>
            <a:p>
              <a:pPr eaLnBrk="1" hangingPunct="1">
                <a:defRPr/>
              </a:pPr>
              <a:r>
                <a:rPr lang="zh-CN" altLang="en-US" dirty="0">
                  <a:solidFill>
                    <a:schemeClr val="tx1"/>
                  </a:solidFill>
                  <a:effectLst>
                    <a:outerShdw blurRad="38100" dist="38100" dir="2700000" algn="tl">
                      <a:srgbClr val="000000">
                        <a:alpha val="43137"/>
                      </a:srgbClr>
                    </a:outerShdw>
                  </a:effectLst>
                </a:rPr>
                <a:t>即存在可逆矩阵     </a:t>
              </a:r>
              <a:r>
                <a:rPr lang="en-US" altLang="zh-CN" dirty="0">
                  <a:solidFill>
                    <a:schemeClr val="tx1"/>
                  </a:solidFill>
                  <a:effectLst>
                    <a:outerShdw blurRad="38100" dist="38100" dir="2700000" algn="tl">
                      <a:srgbClr val="000000">
                        <a:alpha val="43137"/>
                      </a:srgbClr>
                    </a:outerShdw>
                  </a:effectLst>
                </a:rPr>
                <a:t>, </a:t>
              </a:r>
              <a:r>
                <a:rPr lang="zh-CN" altLang="en-US" dirty="0">
                  <a:solidFill>
                    <a:schemeClr val="tx1"/>
                  </a:solidFill>
                  <a:effectLst>
                    <a:outerShdw blurRad="38100" dist="38100" dir="2700000" algn="tl">
                      <a:srgbClr val="000000">
                        <a:alpha val="43137"/>
                      </a:srgbClr>
                    </a:outerShdw>
                  </a:effectLst>
                </a:rPr>
                <a:t>使得</a:t>
              </a:r>
            </a:p>
          </p:txBody>
        </p:sp>
        <p:graphicFrame>
          <p:nvGraphicFramePr>
            <p:cNvPr id="25" name="Object 25"/>
            <p:cNvGraphicFramePr>
              <a:graphicFrameLocks noChangeAspect="1"/>
            </p:cNvGraphicFramePr>
            <p:nvPr/>
          </p:nvGraphicFramePr>
          <p:xfrm>
            <a:off x="1882" y="3216"/>
            <a:ext cx="184" cy="184"/>
          </p:xfrm>
          <a:graphic>
            <a:graphicData uri="http://schemas.openxmlformats.org/presentationml/2006/ole">
              <mc:AlternateContent xmlns:mc="http://schemas.openxmlformats.org/markup-compatibility/2006">
                <mc:Choice xmlns:v="urn:schemas-microsoft-com:vml" Requires="v">
                  <p:oleObj name="Equation" r:id="rId22" imgW="291973" imgH="291973" progId="Equation.DSMT4">
                    <p:embed/>
                  </p:oleObj>
                </mc:Choice>
                <mc:Fallback>
                  <p:oleObj name="Equation" r:id="rId22" imgW="291973" imgH="291973" progId="Equation.DSMT4">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882" y="3216"/>
                          <a:ext cx="184"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Object 26"/>
            <p:cNvGraphicFramePr>
              <a:graphicFrameLocks noChangeAspect="1"/>
            </p:cNvGraphicFramePr>
            <p:nvPr/>
          </p:nvGraphicFramePr>
          <p:xfrm>
            <a:off x="2624" y="3016"/>
            <a:ext cx="2080" cy="632"/>
          </p:xfrm>
          <a:graphic>
            <a:graphicData uri="http://schemas.openxmlformats.org/presentationml/2006/ole">
              <mc:AlternateContent xmlns:mc="http://schemas.openxmlformats.org/markup-compatibility/2006">
                <mc:Choice xmlns:v="urn:schemas-microsoft-com:vml" Requires="v">
                  <p:oleObj name="Equation" r:id="rId24" imgW="3302000" imgH="1003300" progId="Equation.DSMT4">
                    <p:embed/>
                  </p:oleObj>
                </mc:Choice>
                <mc:Fallback>
                  <p:oleObj name="Equation" r:id="rId24" imgW="3302000" imgH="1003300" progId="Equation.DSMT4">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624" y="3016"/>
                          <a:ext cx="2080" cy="6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223133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p:sp>
        <p:nvSpPr>
          <p:cNvPr id="2" name="Rectangle 2"/>
          <p:cNvSpPr>
            <a:spLocks noChangeArrowheads="1"/>
          </p:cNvSpPr>
          <p:nvPr/>
        </p:nvSpPr>
        <p:spPr bwMode="auto">
          <a:xfrm>
            <a:off x="1983509" y="749877"/>
            <a:ext cx="3287713"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0" lang="zh-CN" altLang="en-US" sz="1600" b="1" dirty="0">
                <a:solidFill>
                  <a:srgbClr val="FF0000"/>
                </a:solidFill>
                <a:effectLst>
                  <a:outerShdw blurRad="38100" dist="38100" dir="2700000" algn="tl">
                    <a:srgbClr val="000000"/>
                  </a:outerShdw>
                </a:effectLst>
                <a:latin typeface="黑体" pitchFamily="49" charset="-122"/>
                <a:ea typeface="黑体" pitchFamily="49" charset="-122"/>
              </a:rPr>
              <a:t>第四章 矩阵的相似变换和特征值 </a:t>
            </a:r>
          </a:p>
        </p:txBody>
      </p:sp>
      <p:sp>
        <p:nvSpPr>
          <p:cNvPr id="3" name="Line 4"/>
          <p:cNvSpPr>
            <a:spLocks noChangeShapeType="1"/>
          </p:cNvSpPr>
          <p:nvPr/>
        </p:nvSpPr>
        <p:spPr bwMode="auto">
          <a:xfrm>
            <a:off x="2059709" y="1099127"/>
            <a:ext cx="8001000" cy="0"/>
          </a:xfrm>
          <a:prstGeom prst="line">
            <a:avLst/>
          </a:prstGeom>
          <a:noFill/>
          <a:ln w="1905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p>
            <a:pPr eaLnBrk="1" hangingPunct="1">
              <a:defRPr/>
            </a:pPr>
            <a:endParaRPr lang="zh-CN" altLang="en-US">
              <a:effectLst>
                <a:outerShdw blurRad="38100" dist="38100" dir="2700000" algn="tl">
                  <a:srgbClr val="000000">
                    <a:alpha val="43137"/>
                  </a:srgbClr>
                </a:outerShdw>
              </a:effectLst>
            </a:endParaRPr>
          </a:p>
        </p:txBody>
      </p:sp>
      <p:sp>
        <p:nvSpPr>
          <p:cNvPr id="4" name="Rectangle 6"/>
          <p:cNvSpPr>
            <a:spLocks noChangeArrowheads="1"/>
          </p:cNvSpPr>
          <p:nvPr/>
        </p:nvSpPr>
        <p:spPr bwMode="auto">
          <a:xfrm>
            <a:off x="1867622" y="1129290"/>
            <a:ext cx="54340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0" lang="en-US" altLang="zh-CN" b="1" dirty="0">
                <a:solidFill>
                  <a:srgbClr val="0000CC"/>
                </a:solidFill>
                <a:effectLst>
                  <a:outerShdw blurRad="38100" dist="38100" dir="2700000" algn="tl">
                    <a:srgbClr val="000000"/>
                  </a:outerShdw>
                </a:effectLst>
                <a:ea typeface="黑体" pitchFamily="49" charset="-122"/>
                <a:cs typeface="Arial" pitchFamily="34" charset="0"/>
              </a:rPr>
              <a:t>§4.3 </a:t>
            </a:r>
            <a:r>
              <a:rPr kumimoji="0" lang="zh-CN" altLang="en-US" b="1" dirty="0">
                <a:solidFill>
                  <a:srgbClr val="0000CC"/>
                </a:solidFill>
                <a:effectLst>
                  <a:outerShdw blurRad="38100" dist="38100" dir="2700000" algn="tl">
                    <a:srgbClr val="000000"/>
                  </a:outerShdw>
                </a:effectLst>
                <a:ea typeface="黑体" pitchFamily="49" charset="-122"/>
                <a:cs typeface="Arial" pitchFamily="34" charset="0"/>
              </a:rPr>
              <a:t>相似矩阵和对角化</a:t>
            </a:r>
          </a:p>
        </p:txBody>
      </p:sp>
      <p:sp>
        <p:nvSpPr>
          <p:cNvPr id="5" name="Rectangle 7"/>
          <p:cNvSpPr>
            <a:spLocks noChangeArrowheads="1"/>
          </p:cNvSpPr>
          <p:nvPr/>
        </p:nvSpPr>
        <p:spPr bwMode="auto">
          <a:xfrm>
            <a:off x="1983509" y="1738890"/>
            <a:ext cx="49768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0" lang="zh-CN" altLang="en-US" b="1" dirty="0">
                <a:effectLst>
                  <a:outerShdw blurRad="38100" dist="38100" dir="2700000" algn="tl">
                    <a:srgbClr val="FFFFFF"/>
                  </a:outerShdw>
                </a:effectLst>
                <a:ea typeface="黑体" pitchFamily="49" charset="-122"/>
              </a:rPr>
              <a:t>一</a:t>
            </a:r>
            <a:r>
              <a:rPr kumimoji="0" lang="en-US" altLang="zh-CN" b="1" dirty="0">
                <a:effectLst>
                  <a:outerShdw blurRad="38100" dist="38100" dir="2700000" algn="tl">
                    <a:srgbClr val="FFFFFF"/>
                  </a:outerShdw>
                </a:effectLst>
                <a:ea typeface="黑体" pitchFamily="49" charset="-122"/>
              </a:rPr>
              <a:t>. </a:t>
            </a:r>
            <a:r>
              <a:rPr kumimoji="0" lang="zh-CN" altLang="en-US" b="1" dirty="0">
                <a:effectLst>
                  <a:outerShdw blurRad="38100" dist="38100" dir="2700000" algn="tl">
                    <a:srgbClr val="FFFFFF"/>
                  </a:outerShdw>
                </a:effectLst>
                <a:ea typeface="黑体" pitchFamily="49" charset="-122"/>
              </a:rPr>
              <a:t>相似矩阵的定义和性质 </a:t>
            </a:r>
          </a:p>
        </p:txBody>
      </p:sp>
      <p:sp>
        <p:nvSpPr>
          <p:cNvPr id="6" name="Rectangle 8"/>
          <p:cNvSpPr>
            <a:spLocks noChangeArrowheads="1"/>
          </p:cNvSpPr>
          <p:nvPr/>
        </p:nvSpPr>
        <p:spPr bwMode="auto">
          <a:xfrm>
            <a:off x="1829522" y="2380240"/>
            <a:ext cx="8620125" cy="171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10000"/>
              </a:lnSpc>
              <a:defRPr/>
            </a:pPr>
            <a:r>
              <a:rPr lang="zh-CN" altLang="en-US" b="1" dirty="0">
                <a:solidFill>
                  <a:srgbClr val="FF0000"/>
                </a:solidFill>
                <a:effectLst>
                  <a:outerShdw blurRad="38100" dist="38100" dir="2700000" algn="tl">
                    <a:srgbClr val="000000"/>
                  </a:outerShdw>
                </a:effectLst>
              </a:rPr>
              <a:t>定义</a:t>
            </a:r>
            <a:r>
              <a:rPr lang="en-US" altLang="zh-CN" b="1" dirty="0">
                <a:solidFill>
                  <a:srgbClr val="FF0000"/>
                </a:solidFill>
                <a:effectLst>
                  <a:outerShdw blurRad="38100" dist="38100" dir="2700000" algn="tl">
                    <a:srgbClr val="000000"/>
                  </a:outerShdw>
                </a:effectLst>
              </a:rPr>
              <a:t>4.3.1  </a:t>
            </a:r>
            <a:r>
              <a:rPr lang="zh-CN" altLang="en-US" b="1" dirty="0">
                <a:effectLst>
                  <a:outerShdw blurRad="38100" dist="38100" dir="2700000" algn="tl">
                    <a:srgbClr val="FFFFFF"/>
                  </a:outerShdw>
                </a:effectLst>
              </a:rPr>
              <a:t>设</a:t>
            </a:r>
            <a:r>
              <a:rPr lang="en-US" altLang="zh-CN" b="1" i="1" dirty="0">
                <a:effectLst>
                  <a:outerShdw blurRad="38100" dist="38100" dir="2700000" algn="tl">
                    <a:srgbClr val="FFFFFF"/>
                  </a:outerShdw>
                </a:effectLst>
              </a:rPr>
              <a:t>A</a:t>
            </a:r>
            <a:r>
              <a:rPr lang="en-US" altLang="zh-CN" b="1" dirty="0">
                <a:effectLst>
                  <a:outerShdw blurRad="38100" dist="38100" dir="2700000" algn="tl">
                    <a:srgbClr val="FFFFFF"/>
                  </a:outerShdw>
                </a:effectLst>
              </a:rPr>
              <a:t>,</a:t>
            </a:r>
            <a:r>
              <a:rPr lang="en-US" altLang="zh-CN" b="1" i="1" dirty="0">
                <a:effectLst>
                  <a:outerShdw blurRad="38100" dist="38100" dir="2700000" algn="tl">
                    <a:srgbClr val="FFFFFF"/>
                  </a:outerShdw>
                </a:effectLst>
              </a:rPr>
              <a:t> B</a:t>
            </a:r>
            <a:r>
              <a:rPr lang="zh-CN" altLang="en-US" b="1" dirty="0">
                <a:effectLst>
                  <a:outerShdw blurRad="38100" dist="38100" dir="2700000" algn="tl">
                    <a:srgbClr val="FFFFFF"/>
                  </a:outerShdw>
                </a:effectLst>
              </a:rPr>
              <a:t>都是</a:t>
            </a:r>
            <a:r>
              <a:rPr lang="en-US" altLang="zh-CN" b="1" i="1" dirty="0">
                <a:effectLst>
                  <a:outerShdw blurRad="38100" dist="38100" dir="2700000" algn="tl">
                    <a:srgbClr val="FFFFFF"/>
                  </a:outerShdw>
                </a:effectLst>
              </a:rPr>
              <a:t>n</a:t>
            </a:r>
            <a:r>
              <a:rPr lang="zh-CN" altLang="en-US" b="1" dirty="0">
                <a:effectLst>
                  <a:outerShdw blurRad="38100" dist="38100" dir="2700000" algn="tl">
                    <a:srgbClr val="FFFFFF"/>
                  </a:outerShdw>
                </a:effectLst>
              </a:rPr>
              <a:t>阶方阵</a:t>
            </a:r>
            <a:r>
              <a:rPr lang="en-US" altLang="zh-CN" b="1" dirty="0">
                <a:effectLst>
                  <a:outerShdw blurRad="38100" dist="38100" dir="2700000" algn="tl">
                    <a:srgbClr val="FFFFFF"/>
                  </a:outerShdw>
                </a:effectLst>
              </a:rPr>
              <a:t>, </a:t>
            </a:r>
            <a:r>
              <a:rPr lang="zh-CN" altLang="en-US" b="1" dirty="0">
                <a:effectLst>
                  <a:outerShdw blurRad="38100" dist="38100" dir="2700000" algn="tl">
                    <a:srgbClr val="FFFFFF"/>
                  </a:outerShdw>
                </a:effectLst>
              </a:rPr>
              <a:t>若有</a:t>
            </a:r>
            <a:r>
              <a:rPr lang="zh-CN" altLang="en-US" b="1" dirty="0">
                <a:solidFill>
                  <a:srgbClr val="FF0000"/>
                </a:solidFill>
                <a:effectLst>
                  <a:outerShdw blurRad="38100" dist="38100" dir="2700000" algn="tl">
                    <a:srgbClr val="000000"/>
                  </a:outerShdw>
                </a:effectLst>
              </a:rPr>
              <a:t>可逆矩阵</a:t>
            </a:r>
            <a:r>
              <a:rPr lang="en-US" altLang="zh-CN" b="1" i="1" dirty="0">
                <a:effectLst>
                  <a:outerShdw blurRad="38100" dist="38100" dir="2700000" algn="tl">
                    <a:srgbClr val="FFFFFF"/>
                  </a:outerShdw>
                </a:effectLst>
              </a:rPr>
              <a:t>P</a:t>
            </a:r>
            <a:r>
              <a:rPr lang="en-US" altLang="zh-CN" b="1" dirty="0">
                <a:effectLst>
                  <a:outerShdw blurRad="38100" dist="38100" dir="2700000" algn="tl">
                    <a:srgbClr val="FFFFFF"/>
                  </a:outerShdw>
                </a:effectLst>
              </a:rPr>
              <a:t>, </a:t>
            </a:r>
          </a:p>
          <a:p>
            <a:pPr eaLnBrk="1" hangingPunct="1">
              <a:lnSpc>
                <a:spcPct val="110000"/>
              </a:lnSpc>
              <a:defRPr/>
            </a:pPr>
            <a:r>
              <a:rPr lang="zh-CN" altLang="en-US" b="1" dirty="0">
                <a:effectLst>
                  <a:outerShdw blurRad="38100" dist="38100" dir="2700000" algn="tl">
                    <a:srgbClr val="FFFFFF"/>
                  </a:outerShdw>
                </a:effectLst>
              </a:rPr>
              <a:t>使得</a:t>
            </a:r>
            <a:r>
              <a:rPr lang="en-US" altLang="zh-CN" b="1" i="1" dirty="0">
                <a:effectLst>
                  <a:outerShdw blurRad="38100" dist="38100" dir="2700000" algn="tl">
                    <a:srgbClr val="FFFFFF"/>
                  </a:outerShdw>
                </a:effectLst>
              </a:rPr>
              <a:t>P </a:t>
            </a:r>
            <a:r>
              <a:rPr lang="en-US" altLang="zh-CN" b="1" baseline="30000" dirty="0">
                <a:effectLst>
                  <a:outerShdw blurRad="38100" dist="38100" dir="2700000" algn="tl">
                    <a:srgbClr val="FFFFFF"/>
                  </a:outerShdw>
                </a:effectLst>
                <a:sym typeface="Symbol" pitchFamily="18" charset="2"/>
              </a:rPr>
              <a:t></a:t>
            </a:r>
            <a:r>
              <a:rPr lang="en-US" altLang="zh-CN" b="1" baseline="30000" dirty="0">
                <a:effectLst>
                  <a:outerShdw blurRad="38100" dist="38100" dir="2700000" algn="tl">
                    <a:srgbClr val="FFFFFF"/>
                  </a:outerShdw>
                </a:effectLst>
              </a:rPr>
              <a:t>1</a:t>
            </a:r>
            <a:r>
              <a:rPr lang="en-US" altLang="zh-CN" b="1" i="1" dirty="0">
                <a:effectLst>
                  <a:outerShdw blurRad="38100" dist="38100" dir="2700000" algn="tl">
                    <a:srgbClr val="FFFFFF"/>
                  </a:outerShdw>
                </a:effectLst>
              </a:rPr>
              <a:t>AP </a:t>
            </a:r>
            <a:r>
              <a:rPr lang="en-US" altLang="zh-CN" b="1" dirty="0">
                <a:effectLst>
                  <a:outerShdw blurRad="38100" dist="38100" dir="2700000" algn="tl">
                    <a:srgbClr val="FFFFFF"/>
                  </a:outerShdw>
                </a:effectLst>
              </a:rPr>
              <a:t>=</a:t>
            </a:r>
            <a:r>
              <a:rPr lang="en-US" altLang="zh-CN" b="1" i="1" dirty="0">
                <a:effectLst>
                  <a:outerShdw blurRad="38100" dist="38100" dir="2700000" algn="tl">
                    <a:srgbClr val="FFFFFF"/>
                  </a:outerShdw>
                </a:effectLst>
              </a:rPr>
              <a:t>B</a:t>
            </a:r>
            <a:r>
              <a:rPr lang="en-US" altLang="zh-CN" b="1" dirty="0">
                <a:effectLst>
                  <a:outerShdw blurRad="38100" dist="38100" dir="2700000" algn="tl">
                    <a:srgbClr val="FFFFFF"/>
                  </a:outerShdw>
                </a:effectLst>
              </a:rPr>
              <a:t>, </a:t>
            </a:r>
            <a:r>
              <a:rPr lang="zh-CN" altLang="en-US" b="1" dirty="0">
                <a:effectLst>
                  <a:outerShdw blurRad="38100" dist="38100" dir="2700000" algn="tl">
                    <a:srgbClr val="FFFFFF"/>
                  </a:outerShdw>
                </a:effectLst>
              </a:rPr>
              <a:t>则称矩阵</a:t>
            </a:r>
            <a:r>
              <a:rPr lang="en-US" altLang="zh-CN" b="1" i="1" dirty="0">
                <a:effectLst>
                  <a:outerShdw blurRad="38100" dist="38100" dir="2700000" algn="tl">
                    <a:srgbClr val="FFFFFF"/>
                  </a:outerShdw>
                </a:effectLst>
              </a:rPr>
              <a:t>A</a:t>
            </a:r>
            <a:r>
              <a:rPr lang="zh-CN" altLang="en-US" b="1" dirty="0">
                <a:effectLst>
                  <a:outerShdw blurRad="38100" dist="38100" dir="2700000" algn="tl">
                    <a:srgbClr val="FFFFFF"/>
                  </a:outerShdw>
                </a:effectLst>
              </a:rPr>
              <a:t>与</a:t>
            </a:r>
            <a:r>
              <a:rPr lang="en-US" altLang="zh-CN" b="1" i="1" dirty="0">
                <a:effectLst>
                  <a:outerShdw blurRad="38100" dist="38100" dir="2700000" algn="tl">
                    <a:srgbClr val="FFFFFF"/>
                  </a:outerShdw>
                </a:effectLst>
              </a:rPr>
              <a:t>B</a:t>
            </a:r>
            <a:r>
              <a:rPr lang="zh-CN" altLang="en-US" b="1" u="sng" dirty="0">
                <a:solidFill>
                  <a:srgbClr val="FF0000"/>
                </a:solidFill>
                <a:effectLst>
                  <a:outerShdw blurRad="38100" dist="38100" dir="2700000" algn="tl">
                    <a:srgbClr val="000000"/>
                  </a:outerShdw>
                </a:effectLst>
                <a:ea typeface="黑体" pitchFamily="49" charset="-122"/>
              </a:rPr>
              <a:t>相似</a:t>
            </a:r>
            <a:r>
              <a:rPr lang="en-US" altLang="zh-CN" b="1" dirty="0">
                <a:effectLst>
                  <a:outerShdw blurRad="38100" dist="38100" dir="2700000" algn="tl">
                    <a:srgbClr val="FFFFFF"/>
                  </a:outerShdw>
                </a:effectLst>
              </a:rPr>
              <a:t>. </a:t>
            </a:r>
            <a:r>
              <a:rPr lang="zh-CN" altLang="en-US" b="1" dirty="0">
                <a:effectLst>
                  <a:outerShdw blurRad="38100" dist="38100" dir="2700000" algn="tl">
                    <a:srgbClr val="FFFFFF"/>
                  </a:outerShdw>
                </a:effectLst>
              </a:rPr>
              <a:t>记为</a:t>
            </a:r>
            <a:r>
              <a:rPr lang="en-US" altLang="zh-CN" b="1" i="1" dirty="0">
                <a:effectLst>
                  <a:outerShdw blurRad="38100" dist="38100" dir="2700000" algn="tl">
                    <a:srgbClr val="FFFFFF"/>
                  </a:outerShdw>
                </a:effectLst>
              </a:rPr>
              <a:t>A</a:t>
            </a:r>
            <a:r>
              <a:rPr lang="en-US" altLang="zh-CN" b="1" dirty="0">
                <a:effectLst>
                  <a:outerShdw blurRad="38100" dist="38100" dir="2700000" algn="tl">
                    <a:srgbClr val="FFFFFF"/>
                  </a:outerShdw>
                </a:effectLst>
              </a:rPr>
              <a:t>~</a:t>
            </a:r>
            <a:r>
              <a:rPr lang="en-US" altLang="zh-CN" b="1" i="1" dirty="0">
                <a:effectLst>
                  <a:outerShdw blurRad="38100" dist="38100" dir="2700000" algn="tl">
                    <a:srgbClr val="FFFFFF"/>
                  </a:outerShdw>
                </a:effectLst>
              </a:rPr>
              <a:t>B</a:t>
            </a:r>
            <a:r>
              <a:rPr lang="en-US" altLang="zh-CN" b="1" dirty="0">
                <a:effectLst>
                  <a:outerShdw blurRad="38100" dist="38100" dir="2700000" algn="tl">
                    <a:srgbClr val="FFFFFF"/>
                  </a:outerShdw>
                </a:effectLst>
              </a:rPr>
              <a:t>. </a:t>
            </a:r>
          </a:p>
          <a:p>
            <a:pPr eaLnBrk="1" hangingPunct="1">
              <a:lnSpc>
                <a:spcPct val="110000"/>
              </a:lnSpc>
              <a:defRPr/>
            </a:pPr>
            <a:r>
              <a:rPr lang="en-US" altLang="zh-CN" b="1" i="1" dirty="0">
                <a:effectLst>
                  <a:outerShdw blurRad="38100" dist="38100" dir="2700000" algn="tl">
                    <a:srgbClr val="FFFFFF"/>
                  </a:outerShdw>
                </a:effectLst>
              </a:rPr>
              <a:t>P</a:t>
            </a:r>
            <a:r>
              <a:rPr lang="zh-CN" altLang="en-US" b="1" dirty="0">
                <a:effectLst>
                  <a:outerShdw blurRad="38100" dist="38100" dir="2700000" algn="tl">
                    <a:srgbClr val="FFFFFF"/>
                  </a:outerShdw>
                </a:effectLst>
              </a:rPr>
              <a:t>称为</a:t>
            </a:r>
            <a:r>
              <a:rPr lang="zh-CN" altLang="en-US" b="1" u="sng" dirty="0">
                <a:solidFill>
                  <a:srgbClr val="FF0000"/>
                </a:solidFill>
                <a:effectLst>
                  <a:outerShdw blurRad="38100" dist="38100" dir="2700000" algn="tl">
                    <a:srgbClr val="000000"/>
                  </a:outerShdw>
                </a:effectLst>
                <a:ea typeface="黑体" pitchFamily="49" charset="-122"/>
              </a:rPr>
              <a:t>相似变换矩阵</a:t>
            </a:r>
            <a:r>
              <a:rPr lang="en-US" altLang="zh-CN" b="1" dirty="0">
                <a:effectLst>
                  <a:outerShdw blurRad="38100" dist="38100" dir="2700000" algn="tl">
                    <a:srgbClr val="FFFFFF"/>
                  </a:outerShdw>
                </a:effectLst>
              </a:rPr>
              <a:t>.</a:t>
            </a:r>
          </a:p>
        </p:txBody>
      </p:sp>
      <p:sp>
        <p:nvSpPr>
          <p:cNvPr id="7" name="Rectangle 11"/>
          <p:cNvSpPr>
            <a:spLocks noChangeArrowheads="1"/>
          </p:cNvSpPr>
          <p:nvPr/>
        </p:nvSpPr>
        <p:spPr bwMode="auto">
          <a:xfrm>
            <a:off x="2574199" y="5221865"/>
            <a:ext cx="3330575" cy="64770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10000"/>
              </a:lnSpc>
              <a:defRPr/>
            </a:pPr>
            <a:r>
              <a:rPr lang="en-US" altLang="zh-CN" b="1" dirty="0">
                <a:effectLst>
                  <a:outerShdw blurRad="38100" dist="38100" dir="2700000" algn="tl">
                    <a:srgbClr val="FFFFFF"/>
                  </a:outerShdw>
                </a:effectLst>
                <a:sym typeface="Symbol" pitchFamily="18" charset="2"/>
              </a:rPr>
              <a:t></a:t>
            </a:r>
            <a:r>
              <a:rPr lang="en-US" altLang="zh-CN" b="1" i="1" dirty="0">
                <a:effectLst>
                  <a:outerShdw blurRad="38100" dist="38100" dir="2700000" algn="tl">
                    <a:srgbClr val="FFFFFF"/>
                  </a:outerShdw>
                </a:effectLst>
              </a:rPr>
              <a:t>P</a:t>
            </a:r>
            <a:r>
              <a:rPr lang="en-US" altLang="zh-CN" b="1" dirty="0">
                <a:effectLst>
                  <a:outerShdw blurRad="38100" dist="38100" dir="2700000" algn="tl">
                    <a:srgbClr val="FFFFFF"/>
                  </a:outerShdw>
                </a:effectLst>
                <a:sym typeface="Symbol" pitchFamily="18" charset="2"/>
              </a:rPr>
              <a:t> </a:t>
            </a:r>
            <a:r>
              <a:rPr lang="en-US" altLang="zh-CN" b="1" dirty="0" err="1">
                <a:effectLst>
                  <a:outerShdw blurRad="38100" dist="38100" dir="2700000" algn="tl">
                    <a:srgbClr val="FFFFFF"/>
                  </a:outerShdw>
                </a:effectLst>
                <a:sym typeface="Symbol" pitchFamily="18" charset="2"/>
              </a:rPr>
              <a:t>s.t.</a:t>
            </a:r>
            <a:r>
              <a:rPr lang="en-US" altLang="zh-CN" b="1" dirty="0">
                <a:effectLst>
                  <a:outerShdw blurRad="38100" dist="38100" dir="2700000" algn="tl">
                    <a:srgbClr val="FFFFFF"/>
                  </a:outerShdw>
                </a:effectLst>
                <a:sym typeface="Symbol" pitchFamily="18" charset="2"/>
              </a:rPr>
              <a:t> </a:t>
            </a:r>
            <a:r>
              <a:rPr lang="en-US" altLang="zh-CN" b="1" i="1" dirty="0">
                <a:effectLst>
                  <a:outerShdw blurRad="38100" dist="38100" dir="2700000" algn="tl">
                    <a:srgbClr val="FFFFFF"/>
                  </a:outerShdw>
                </a:effectLst>
              </a:rPr>
              <a:t>P </a:t>
            </a:r>
            <a:r>
              <a:rPr lang="en-US" altLang="zh-CN" b="1" baseline="30000" dirty="0">
                <a:effectLst>
                  <a:outerShdw blurRad="38100" dist="38100" dir="2700000" algn="tl">
                    <a:srgbClr val="FFFFFF"/>
                  </a:outerShdw>
                </a:effectLst>
                <a:sym typeface="Symbol" pitchFamily="18" charset="2"/>
              </a:rPr>
              <a:t></a:t>
            </a:r>
            <a:r>
              <a:rPr lang="en-US" altLang="zh-CN" b="1" baseline="30000" dirty="0">
                <a:effectLst>
                  <a:outerShdw blurRad="38100" dist="38100" dir="2700000" algn="tl">
                    <a:srgbClr val="FFFFFF"/>
                  </a:outerShdw>
                </a:effectLst>
              </a:rPr>
              <a:t>1</a:t>
            </a:r>
            <a:r>
              <a:rPr lang="en-US" altLang="zh-CN" b="1" i="1" dirty="0">
                <a:effectLst>
                  <a:outerShdw blurRad="38100" dist="38100" dir="2700000" algn="tl">
                    <a:srgbClr val="FFFFFF"/>
                  </a:outerShdw>
                </a:effectLst>
              </a:rPr>
              <a:t>AP </a:t>
            </a:r>
            <a:r>
              <a:rPr lang="en-US" altLang="zh-CN" b="1" dirty="0">
                <a:effectLst>
                  <a:outerShdw blurRad="38100" dist="38100" dir="2700000" algn="tl">
                    <a:srgbClr val="FFFFFF"/>
                  </a:outerShdw>
                </a:effectLst>
              </a:rPr>
              <a:t>= </a:t>
            </a:r>
            <a:r>
              <a:rPr lang="en-US" altLang="zh-CN" b="1" i="1" dirty="0">
                <a:effectLst>
                  <a:outerShdw blurRad="38100" dist="38100" dir="2700000" algn="tl">
                    <a:srgbClr val="FFFFFF"/>
                  </a:outerShdw>
                </a:effectLst>
              </a:rPr>
              <a:t>B</a:t>
            </a:r>
            <a:r>
              <a:rPr lang="en-US" altLang="zh-CN" b="1" dirty="0">
                <a:effectLst>
                  <a:outerShdw blurRad="38100" dist="38100" dir="2700000" algn="tl">
                    <a:srgbClr val="FFFFFF"/>
                  </a:outerShdw>
                </a:effectLst>
              </a:rPr>
              <a:t> </a:t>
            </a:r>
          </a:p>
        </p:txBody>
      </p:sp>
      <p:sp>
        <p:nvSpPr>
          <p:cNvPr id="8" name="Rectangle 12"/>
          <p:cNvSpPr>
            <a:spLocks noChangeArrowheads="1"/>
          </p:cNvSpPr>
          <p:nvPr/>
        </p:nvSpPr>
        <p:spPr bwMode="auto">
          <a:xfrm>
            <a:off x="2821709" y="4345565"/>
            <a:ext cx="4019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b="1" i="1" dirty="0">
                <a:effectLst>
                  <a:outerShdw blurRad="38100" dist="38100" dir="2700000" algn="tl">
                    <a:srgbClr val="FFFFFF"/>
                  </a:outerShdw>
                </a:effectLst>
              </a:rPr>
              <a:t>A</a:t>
            </a:r>
            <a:r>
              <a:rPr lang="zh-CN" altLang="en-US" b="1" dirty="0">
                <a:effectLst>
                  <a:outerShdw blurRad="38100" dist="38100" dir="2700000" algn="tl">
                    <a:srgbClr val="FFFFFF"/>
                  </a:outerShdw>
                </a:effectLst>
              </a:rPr>
              <a:t>与</a:t>
            </a:r>
            <a:r>
              <a:rPr lang="en-US" altLang="zh-CN" b="1" i="1" dirty="0">
                <a:effectLst>
                  <a:outerShdw blurRad="38100" dist="38100" dir="2700000" algn="tl">
                    <a:srgbClr val="FFFFFF"/>
                  </a:outerShdw>
                </a:effectLst>
              </a:rPr>
              <a:t>B</a:t>
            </a:r>
            <a:r>
              <a:rPr lang="zh-CN" altLang="en-US" b="1" dirty="0">
                <a:solidFill>
                  <a:srgbClr val="FF0000"/>
                </a:solidFill>
                <a:effectLst>
                  <a:outerShdw blurRad="38100" dist="38100" dir="2700000" algn="tl">
                    <a:srgbClr val="000000"/>
                  </a:outerShdw>
                </a:effectLst>
                <a:ea typeface="黑体" pitchFamily="49" charset="-122"/>
              </a:rPr>
              <a:t>相似</a:t>
            </a:r>
            <a:r>
              <a:rPr lang="en-US" altLang="zh-CN" b="1" dirty="0">
                <a:effectLst>
                  <a:outerShdw blurRad="38100" dist="38100" dir="2700000" algn="tl">
                    <a:srgbClr val="FFFFFF"/>
                  </a:outerShdw>
                </a:effectLst>
              </a:rPr>
              <a:t>(</a:t>
            </a:r>
            <a:r>
              <a:rPr lang="zh-CN" altLang="en-US" b="1" dirty="0">
                <a:effectLst>
                  <a:outerShdw blurRad="38100" dist="38100" dir="2700000" algn="tl">
                    <a:srgbClr val="FFFFFF"/>
                  </a:outerShdw>
                </a:effectLst>
              </a:rPr>
              <a:t>记为</a:t>
            </a:r>
            <a:r>
              <a:rPr lang="en-US" altLang="zh-CN" b="1" i="1" dirty="0">
                <a:effectLst>
                  <a:outerShdw blurRad="38100" dist="38100" dir="2700000" algn="tl">
                    <a:srgbClr val="FFFFFF"/>
                  </a:outerShdw>
                </a:effectLst>
              </a:rPr>
              <a:t>A</a:t>
            </a:r>
            <a:r>
              <a:rPr lang="en-US" altLang="zh-CN" b="1" dirty="0">
                <a:effectLst>
                  <a:outerShdw blurRad="38100" dist="38100" dir="2700000" algn="tl">
                    <a:srgbClr val="FFFFFF"/>
                  </a:outerShdw>
                </a:effectLst>
              </a:rPr>
              <a:t>~</a:t>
            </a:r>
            <a:r>
              <a:rPr lang="en-US" altLang="zh-CN" b="1" i="1" dirty="0">
                <a:effectLst>
                  <a:outerShdw blurRad="38100" dist="38100" dir="2700000" algn="tl">
                    <a:srgbClr val="FFFFFF"/>
                  </a:outerShdw>
                </a:effectLst>
              </a:rPr>
              <a:t>B</a:t>
            </a:r>
            <a:r>
              <a:rPr lang="en-US" altLang="zh-CN" b="1" dirty="0">
                <a:effectLst>
                  <a:outerShdw blurRad="38100" dist="38100" dir="2700000" algn="tl">
                    <a:srgbClr val="FFFFFF"/>
                  </a:outerShdw>
                </a:effectLst>
              </a:rPr>
              <a:t>): </a:t>
            </a:r>
          </a:p>
        </p:txBody>
      </p:sp>
      <p:sp>
        <p:nvSpPr>
          <p:cNvPr id="9" name="Rectangle 13"/>
          <p:cNvSpPr>
            <a:spLocks noChangeArrowheads="1"/>
          </p:cNvSpPr>
          <p:nvPr/>
        </p:nvSpPr>
        <p:spPr bwMode="auto">
          <a:xfrm>
            <a:off x="10079759" y="6993515"/>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CC0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defRPr/>
            </a:pPr>
            <a:fld id="{E2ADB0FB-6077-4E15-8C85-0C8E8B9FA6CB}" type="slidenum">
              <a:rPr lang="en-US" altLang="zh-CN" sz="1800" b="1" smtClean="0">
                <a:solidFill>
                  <a:schemeClr val="tx2"/>
                </a:solidFill>
                <a:effectLst>
                  <a:outerShdw blurRad="38100" dist="38100" dir="2700000" algn="tl">
                    <a:srgbClr val="FFFFFF"/>
                  </a:outerShdw>
                </a:effectLst>
              </a:rPr>
              <a:pPr eaLnBrk="1" hangingPunct="1">
                <a:defRPr/>
              </a:pPr>
              <a:t>3</a:t>
            </a:fld>
            <a:endParaRPr lang="en-US" altLang="zh-CN" sz="1800" b="1">
              <a:solidFill>
                <a:schemeClr val="tx2"/>
              </a:solidFill>
              <a:effectLst>
                <a:outerShdw blurRad="38100" dist="38100" dir="2700000" algn="tl">
                  <a:srgbClr val="FFFFFF"/>
                </a:outerShdw>
              </a:effectLst>
            </a:endParaRPr>
          </a:p>
        </p:txBody>
      </p:sp>
      <p:sp>
        <p:nvSpPr>
          <p:cNvPr id="10" name="Rectangle 14"/>
          <p:cNvSpPr>
            <a:spLocks noChangeArrowheads="1"/>
          </p:cNvSpPr>
          <p:nvPr/>
        </p:nvSpPr>
        <p:spPr bwMode="auto">
          <a:xfrm>
            <a:off x="7479434" y="738765"/>
            <a:ext cx="2587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0" lang="en-US" altLang="zh-CN" sz="1600" b="1">
                <a:solidFill>
                  <a:srgbClr val="0000CC"/>
                </a:solidFill>
                <a:latin typeface="Times New Roman" panose="02020603050405020304" pitchFamily="18" charset="0"/>
                <a:ea typeface="黑体" panose="02010609060101010101" pitchFamily="49" charset="-122"/>
                <a:cs typeface="Arial" panose="020B0604020202020204" pitchFamily="34" charset="0"/>
              </a:rPr>
              <a:t>§4.2 </a:t>
            </a:r>
            <a:r>
              <a:rPr kumimoji="0" lang="zh-CN" altLang="en-US" sz="1600" b="1">
                <a:solidFill>
                  <a:srgbClr val="0000CC"/>
                </a:solidFill>
                <a:latin typeface="Times New Roman" panose="02020603050405020304" pitchFamily="18" charset="0"/>
                <a:ea typeface="黑体" panose="02010609060101010101" pitchFamily="49" charset="-122"/>
                <a:cs typeface="Arial" panose="020B0604020202020204" pitchFamily="34" charset="0"/>
              </a:rPr>
              <a:t>矩阵的相似和对角化 </a:t>
            </a:r>
          </a:p>
        </p:txBody>
      </p:sp>
      <p:sp>
        <p:nvSpPr>
          <p:cNvPr id="11" name="Rectangle 11">
            <a:extLst>
              <a:ext uri="{FF2B5EF4-FFF2-40B4-BE49-F238E27FC236}">
                <a16:creationId xmlns:a16="http://schemas.microsoft.com/office/drawing/2014/main" id="{51046233-BBFF-6235-B504-6F934C5661FB}"/>
              </a:ext>
            </a:extLst>
          </p:cNvPr>
          <p:cNvSpPr>
            <a:spLocks noChangeArrowheads="1"/>
          </p:cNvSpPr>
          <p:nvPr/>
        </p:nvSpPr>
        <p:spPr bwMode="auto">
          <a:xfrm>
            <a:off x="7089795" y="3712112"/>
            <a:ext cx="4100803" cy="2761525"/>
          </a:xfrm>
          <a:prstGeom prst="rect">
            <a:avLst/>
          </a:prstGeom>
          <a:solidFill>
            <a:srgbClr val="0070C0"/>
          </a:solidFill>
          <a:ln w="19050">
            <a:noFill/>
            <a:miter lim="800000"/>
            <a:headEnd/>
            <a:tailEnd/>
          </a:ln>
          <a:effectLst/>
        </p:spPr>
        <p:txBody>
          <a:bodyPr wrap="none">
            <a:spAutoFit/>
          </a:bodyPr>
          <a:lstStyle/>
          <a:p>
            <a:pPr eaLnBrk="1" hangingPunct="1">
              <a:lnSpc>
                <a:spcPct val="110000"/>
              </a:lnSpc>
              <a:defRPr/>
            </a:pPr>
            <a:r>
              <a:rPr lang="zh-CN" altLang="en-US" dirty="0">
                <a:solidFill>
                  <a:srgbClr val="FFFF00"/>
                </a:solidFill>
                <a:ea typeface="微软雅黑" panose="020B0503020204020204" pitchFamily="34" charset="-122"/>
                <a:cs typeface="Times New Roman" panose="02020603050405020304" pitchFamily="18" charset="0"/>
              </a:rPr>
              <a:t>注：四种等价形式：</a:t>
            </a:r>
            <a:endParaRPr lang="en-US" altLang="zh-CN" dirty="0">
              <a:solidFill>
                <a:srgbClr val="FFFF00"/>
              </a:solidFill>
              <a:ea typeface="微软雅黑" panose="020B0503020204020204" pitchFamily="34" charset="-122"/>
              <a:cs typeface="Times New Roman" panose="02020603050405020304" pitchFamily="18" charset="0"/>
            </a:endParaRPr>
          </a:p>
          <a:p>
            <a:pPr eaLnBrk="1" hangingPunct="1">
              <a:lnSpc>
                <a:spcPct val="110000"/>
              </a:lnSpc>
              <a:defRPr/>
            </a:pPr>
            <a:r>
              <a:rPr lang="en-US" altLang="zh-CN" b="1" i="1" dirty="0">
                <a:solidFill>
                  <a:srgbClr val="FFFF00"/>
                </a:solidFill>
                <a:ea typeface="微软雅黑" panose="020B0503020204020204" pitchFamily="34" charset="-122"/>
                <a:cs typeface="Times New Roman" panose="02020603050405020304" pitchFamily="18" charset="0"/>
              </a:rPr>
              <a:t>P</a:t>
            </a:r>
            <a:r>
              <a:rPr lang="en-US" altLang="zh-CN" i="1" dirty="0">
                <a:solidFill>
                  <a:srgbClr val="FFFF00"/>
                </a:solidFill>
                <a:ea typeface="微软雅黑" panose="020B0503020204020204" pitchFamily="34" charset="-122"/>
                <a:cs typeface="Times New Roman" panose="02020603050405020304" pitchFamily="18" charset="0"/>
              </a:rPr>
              <a:t> </a:t>
            </a:r>
            <a:r>
              <a:rPr lang="en-US" altLang="zh-CN" baseline="30000" dirty="0">
                <a:solidFill>
                  <a:srgbClr val="FFFF00"/>
                </a:solidFill>
                <a:ea typeface="微软雅黑" panose="020B0503020204020204" pitchFamily="34" charset="-122"/>
                <a:cs typeface="Times New Roman" panose="02020603050405020304" pitchFamily="18" charset="0"/>
                <a:sym typeface="Symbol" pitchFamily="18" charset="2"/>
              </a:rPr>
              <a:t></a:t>
            </a:r>
            <a:r>
              <a:rPr lang="en-US" altLang="zh-CN" baseline="30000" dirty="0">
                <a:solidFill>
                  <a:srgbClr val="FFFF00"/>
                </a:solidFill>
                <a:ea typeface="微软雅黑" panose="020B0503020204020204" pitchFamily="34" charset="-122"/>
                <a:cs typeface="Times New Roman" panose="02020603050405020304" pitchFamily="18" charset="0"/>
              </a:rPr>
              <a:t>1</a:t>
            </a:r>
            <a:r>
              <a:rPr lang="en-US" altLang="zh-CN" b="1" i="1" dirty="0">
                <a:solidFill>
                  <a:srgbClr val="FFFF00"/>
                </a:solidFill>
                <a:ea typeface="微软雅黑" panose="020B0503020204020204" pitchFamily="34" charset="-122"/>
                <a:cs typeface="Times New Roman" panose="02020603050405020304" pitchFamily="18" charset="0"/>
              </a:rPr>
              <a:t>AP</a:t>
            </a:r>
            <a:r>
              <a:rPr lang="en-US" altLang="zh-CN" i="1" dirty="0">
                <a:solidFill>
                  <a:srgbClr val="FFFF00"/>
                </a:solidFill>
                <a:ea typeface="微软雅黑" panose="020B0503020204020204" pitchFamily="34" charset="-122"/>
                <a:cs typeface="Times New Roman" panose="02020603050405020304" pitchFamily="18" charset="0"/>
              </a:rPr>
              <a:t> </a:t>
            </a:r>
            <a:r>
              <a:rPr lang="en-US" altLang="zh-CN" dirty="0">
                <a:solidFill>
                  <a:srgbClr val="FFFF00"/>
                </a:solidFill>
                <a:ea typeface="微软雅黑" panose="020B0503020204020204" pitchFamily="34" charset="-122"/>
                <a:cs typeface="Times New Roman" panose="02020603050405020304" pitchFamily="18" charset="0"/>
              </a:rPr>
              <a:t>= </a:t>
            </a:r>
            <a:r>
              <a:rPr lang="en-US" altLang="zh-CN" b="1" i="1" dirty="0">
                <a:solidFill>
                  <a:srgbClr val="FFFF00"/>
                </a:solidFill>
                <a:ea typeface="微软雅黑" panose="020B0503020204020204" pitchFamily="34" charset="-122"/>
                <a:cs typeface="Times New Roman" panose="02020603050405020304" pitchFamily="18" charset="0"/>
              </a:rPr>
              <a:t>B</a:t>
            </a:r>
            <a:endParaRPr lang="en-US" altLang="zh-CN" dirty="0">
              <a:solidFill>
                <a:srgbClr val="FFFF00"/>
              </a:solidFill>
              <a:ea typeface="微软雅黑" panose="020B0503020204020204" pitchFamily="34" charset="-122"/>
              <a:cs typeface="Times New Roman" panose="02020603050405020304" pitchFamily="18" charset="0"/>
            </a:endParaRPr>
          </a:p>
          <a:p>
            <a:pPr eaLnBrk="1" hangingPunct="1">
              <a:lnSpc>
                <a:spcPct val="110000"/>
              </a:lnSpc>
              <a:defRPr/>
            </a:pPr>
            <a:r>
              <a:rPr lang="en-US" altLang="zh-CN" b="1" i="1" dirty="0">
                <a:solidFill>
                  <a:srgbClr val="FFFF00"/>
                </a:solidFill>
                <a:ea typeface="微软雅黑" panose="020B0503020204020204" pitchFamily="34" charset="-122"/>
                <a:cs typeface="Times New Roman" panose="02020603050405020304" pitchFamily="18" charset="0"/>
              </a:rPr>
              <a:t>AP</a:t>
            </a:r>
            <a:r>
              <a:rPr lang="en-US" altLang="zh-CN" dirty="0">
                <a:solidFill>
                  <a:srgbClr val="FFFF00"/>
                </a:solidFill>
                <a:ea typeface="微软雅黑" panose="020B0503020204020204" pitchFamily="34" charset="-122"/>
                <a:cs typeface="Times New Roman" panose="02020603050405020304" pitchFamily="18" charset="0"/>
              </a:rPr>
              <a:t>=</a:t>
            </a:r>
            <a:r>
              <a:rPr lang="en-US" altLang="zh-CN" b="1" i="1" dirty="0">
                <a:solidFill>
                  <a:srgbClr val="FFFF00"/>
                </a:solidFill>
                <a:ea typeface="微软雅黑" panose="020B0503020204020204" pitchFamily="34" charset="-122"/>
                <a:cs typeface="Times New Roman" panose="02020603050405020304" pitchFamily="18" charset="0"/>
              </a:rPr>
              <a:t>PB           </a:t>
            </a:r>
            <a:r>
              <a:rPr lang="en-US" altLang="zh-CN" dirty="0">
                <a:solidFill>
                  <a:srgbClr val="FFFF00"/>
                </a:solidFill>
                <a:ea typeface="微软雅黑" panose="020B0503020204020204" pitchFamily="34" charset="-122"/>
                <a:cs typeface="Times New Roman" panose="02020603050405020304" pitchFamily="18" charset="0"/>
              </a:rPr>
              <a:t>(</a:t>
            </a:r>
            <a:r>
              <a:rPr lang="en-US" altLang="zh-CN" b="1" i="1" dirty="0">
                <a:solidFill>
                  <a:srgbClr val="FFFF00"/>
                </a:solidFill>
                <a:ea typeface="微软雅黑" panose="020B0503020204020204" pitchFamily="34" charset="-122"/>
                <a:cs typeface="Times New Roman" panose="02020603050405020304" pitchFamily="18" charset="0"/>
              </a:rPr>
              <a:t>P</a:t>
            </a:r>
            <a:r>
              <a:rPr lang="zh-CN" altLang="en-US" dirty="0">
                <a:solidFill>
                  <a:srgbClr val="FFFF00"/>
                </a:solidFill>
                <a:ea typeface="微软雅黑" panose="020B0503020204020204" pitchFamily="34" charset="-122"/>
                <a:cs typeface="Times New Roman" panose="02020603050405020304" pitchFamily="18" charset="0"/>
              </a:rPr>
              <a:t>可逆</a:t>
            </a:r>
            <a:r>
              <a:rPr lang="en-US" altLang="zh-CN" dirty="0">
                <a:solidFill>
                  <a:srgbClr val="FFFF00"/>
                </a:solidFill>
                <a:ea typeface="微软雅黑" panose="020B0503020204020204" pitchFamily="34" charset="-122"/>
                <a:cs typeface="Times New Roman" panose="02020603050405020304" pitchFamily="18" charset="0"/>
              </a:rPr>
              <a:t>)</a:t>
            </a:r>
          </a:p>
          <a:p>
            <a:pPr eaLnBrk="1" hangingPunct="1">
              <a:lnSpc>
                <a:spcPct val="110000"/>
              </a:lnSpc>
              <a:defRPr/>
            </a:pPr>
            <a:r>
              <a:rPr lang="en-US" altLang="zh-CN" b="1" i="1" dirty="0">
                <a:solidFill>
                  <a:srgbClr val="FFFF00"/>
                </a:solidFill>
                <a:ea typeface="微软雅黑" panose="020B0503020204020204" pitchFamily="34" charset="-122"/>
                <a:cs typeface="Times New Roman" panose="02020603050405020304" pitchFamily="18" charset="0"/>
              </a:rPr>
              <a:t>QA</a:t>
            </a:r>
            <a:r>
              <a:rPr lang="en-US" altLang="zh-CN" dirty="0">
                <a:solidFill>
                  <a:srgbClr val="FFFF00"/>
                </a:solidFill>
                <a:ea typeface="微软雅黑" panose="020B0503020204020204" pitchFamily="34" charset="-122"/>
                <a:cs typeface="Times New Roman" panose="02020603050405020304" pitchFamily="18" charset="0"/>
              </a:rPr>
              <a:t>=</a:t>
            </a:r>
            <a:r>
              <a:rPr lang="en-US" altLang="zh-CN" b="1" i="1" dirty="0">
                <a:solidFill>
                  <a:srgbClr val="FFFF00"/>
                </a:solidFill>
                <a:ea typeface="微软雅黑" panose="020B0503020204020204" pitchFamily="34" charset="-122"/>
                <a:cs typeface="Times New Roman" panose="02020603050405020304" pitchFamily="18" charset="0"/>
              </a:rPr>
              <a:t>BQ</a:t>
            </a:r>
            <a:r>
              <a:rPr lang="en-US" altLang="zh-CN" dirty="0">
                <a:solidFill>
                  <a:srgbClr val="FFFF00"/>
                </a:solidFill>
                <a:ea typeface="微软雅黑" panose="020B0503020204020204" pitchFamily="34" charset="-122"/>
                <a:cs typeface="Times New Roman" panose="02020603050405020304" pitchFamily="18" charset="0"/>
              </a:rPr>
              <a:t>       </a:t>
            </a:r>
            <a:r>
              <a:rPr lang="zh-CN" altLang="en-US" dirty="0">
                <a:solidFill>
                  <a:srgbClr val="FFFF00"/>
                </a:solidFill>
                <a:ea typeface="微软雅黑" panose="020B0503020204020204" pitchFamily="34" charset="-122"/>
                <a:cs typeface="Times New Roman" panose="02020603050405020304" pitchFamily="18" charset="0"/>
              </a:rPr>
              <a:t>（</a:t>
            </a:r>
            <a:r>
              <a:rPr lang="en-US" altLang="zh-CN" b="1" i="1" dirty="0">
                <a:solidFill>
                  <a:srgbClr val="FFFF00"/>
                </a:solidFill>
                <a:ea typeface="微软雅黑" panose="020B0503020204020204" pitchFamily="34" charset="-122"/>
                <a:cs typeface="Times New Roman" panose="02020603050405020304" pitchFamily="18" charset="0"/>
              </a:rPr>
              <a:t>Q</a:t>
            </a:r>
            <a:r>
              <a:rPr lang="en-US" altLang="zh-CN" dirty="0">
                <a:solidFill>
                  <a:srgbClr val="FFFF00"/>
                </a:solidFill>
                <a:ea typeface="微软雅黑" panose="020B0503020204020204" pitchFamily="34" charset="-122"/>
                <a:cs typeface="Times New Roman" panose="02020603050405020304" pitchFamily="18" charset="0"/>
              </a:rPr>
              <a:t>=</a:t>
            </a:r>
            <a:r>
              <a:rPr lang="en-US" altLang="zh-CN" b="1" i="1" dirty="0">
                <a:solidFill>
                  <a:srgbClr val="FFFF00"/>
                </a:solidFill>
                <a:ea typeface="微软雅黑" panose="020B0503020204020204" pitchFamily="34" charset="-122"/>
                <a:cs typeface="Times New Roman" panose="02020603050405020304" pitchFamily="18" charset="0"/>
              </a:rPr>
              <a:t>P</a:t>
            </a:r>
            <a:r>
              <a:rPr lang="en-US" altLang="zh-CN" baseline="30000" dirty="0">
                <a:solidFill>
                  <a:srgbClr val="FFFF00"/>
                </a:solidFill>
                <a:ea typeface="微软雅黑" panose="020B0503020204020204" pitchFamily="34" charset="-122"/>
                <a:cs typeface="Times New Roman" panose="02020603050405020304" pitchFamily="18" charset="0"/>
              </a:rPr>
              <a:t>-1</a:t>
            </a:r>
            <a:r>
              <a:rPr lang="zh-CN" altLang="en-US" dirty="0">
                <a:solidFill>
                  <a:srgbClr val="FFFF00"/>
                </a:solidFill>
                <a:ea typeface="微软雅黑" panose="020B0503020204020204" pitchFamily="34" charset="-122"/>
                <a:cs typeface="Times New Roman" panose="02020603050405020304" pitchFamily="18" charset="0"/>
              </a:rPr>
              <a:t>）</a:t>
            </a:r>
            <a:endParaRPr lang="en-US" altLang="zh-CN" dirty="0">
              <a:solidFill>
                <a:srgbClr val="FFFF00"/>
              </a:solidFill>
              <a:ea typeface="微软雅黑" panose="020B0503020204020204" pitchFamily="34" charset="-122"/>
              <a:cs typeface="Times New Roman" panose="02020603050405020304" pitchFamily="18" charset="0"/>
            </a:endParaRPr>
          </a:p>
          <a:p>
            <a:pPr eaLnBrk="1" hangingPunct="1">
              <a:lnSpc>
                <a:spcPct val="110000"/>
              </a:lnSpc>
              <a:defRPr/>
            </a:pPr>
            <a:r>
              <a:rPr lang="en-US" altLang="zh-CN" b="1" i="1" dirty="0">
                <a:solidFill>
                  <a:srgbClr val="FFFF00"/>
                </a:solidFill>
                <a:ea typeface="微软雅黑" panose="020B0503020204020204" pitchFamily="34" charset="-122"/>
                <a:cs typeface="Times New Roman" panose="02020603050405020304" pitchFamily="18" charset="0"/>
              </a:rPr>
              <a:t>A</a:t>
            </a:r>
            <a:r>
              <a:rPr lang="en-US" altLang="zh-CN" dirty="0">
                <a:solidFill>
                  <a:srgbClr val="FFFF00"/>
                </a:solidFill>
                <a:ea typeface="微软雅黑" panose="020B0503020204020204" pitchFamily="34" charset="-122"/>
                <a:cs typeface="Times New Roman" panose="02020603050405020304" pitchFamily="18" charset="0"/>
              </a:rPr>
              <a:t>=</a:t>
            </a:r>
            <a:r>
              <a:rPr lang="en-US" altLang="zh-CN" b="1" i="1" dirty="0">
                <a:solidFill>
                  <a:srgbClr val="FFFF00"/>
                </a:solidFill>
                <a:ea typeface="微软雅黑" panose="020B0503020204020204" pitchFamily="34" charset="-122"/>
                <a:cs typeface="Times New Roman" panose="02020603050405020304" pitchFamily="18" charset="0"/>
              </a:rPr>
              <a:t>PBP</a:t>
            </a:r>
            <a:r>
              <a:rPr lang="en-US" altLang="zh-CN" baseline="30000" dirty="0">
                <a:solidFill>
                  <a:srgbClr val="FFFF00"/>
                </a:solidFill>
                <a:ea typeface="微软雅黑" panose="020B0503020204020204" pitchFamily="34" charset="-122"/>
                <a:cs typeface="Times New Roman" panose="02020603050405020304" pitchFamily="18" charset="0"/>
              </a:rPr>
              <a:t>-1</a:t>
            </a:r>
          </a:p>
        </p:txBody>
      </p:sp>
    </p:spTree>
    <p:extLst>
      <p:ext uri="{BB962C8B-B14F-4D97-AF65-F5344CB8AC3E}">
        <p14:creationId xmlns:p14="http://schemas.microsoft.com/office/powerpoint/2010/main" val="3059940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up)">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up)">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p:bldP spid="1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p:graphicFrame>
        <p:nvGraphicFramePr>
          <p:cNvPr id="2" name="对象 3"/>
          <p:cNvGraphicFramePr>
            <a:graphicFrameLocks noChangeAspect="1"/>
          </p:cNvGraphicFramePr>
          <p:nvPr>
            <p:extLst>
              <p:ext uri="{D42A27DB-BD31-4B8C-83A1-F6EECF244321}">
                <p14:modId xmlns:p14="http://schemas.microsoft.com/office/powerpoint/2010/main" val="1856230524"/>
              </p:ext>
            </p:extLst>
          </p:nvPr>
        </p:nvGraphicFramePr>
        <p:xfrm>
          <a:off x="2530763" y="916709"/>
          <a:ext cx="1943100" cy="381000"/>
        </p:xfrm>
        <a:graphic>
          <a:graphicData uri="http://schemas.openxmlformats.org/presentationml/2006/ole">
            <mc:AlternateContent xmlns:mc="http://schemas.openxmlformats.org/markup-compatibility/2006">
              <mc:Choice xmlns:v="urn:schemas-microsoft-com:vml" Requires="v">
                <p:oleObj name="Equation" r:id="rId2" imgW="1943100" imgH="381000" progId="Equation.DSMT4">
                  <p:embed/>
                </p:oleObj>
              </mc:Choice>
              <mc:Fallback>
                <p:oleObj name="Equation" r:id="rId2" imgW="1943100" imgH="381000"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0763" y="916709"/>
                        <a:ext cx="19431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734169745"/>
              </p:ext>
            </p:extLst>
          </p:nvPr>
        </p:nvGraphicFramePr>
        <p:xfrm>
          <a:off x="2784763" y="1754909"/>
          <a:ext cx="2336800" cy="381000"/>
        </p:xfrm>
        <a:graphic>
          <a:graphicData uri="http://schemas.openxmlformats.org/presentationml/2006/ole">
            <mc:AlternateContent xmlns:mc="http://schemas.openxmlformats.org/markup-compatibility/2006">
              <mc:Choice xmlns:v="urn:schemas-microsoft-com:vml" Requires="v">
                <p:oleObj name="Equation" r:id="rId4" imgW="2336800" imgH="381000" progId="Equation.DSMT4">
                  <p:embed/>
                </p:oleObj>
              </mc:Choice>
              <mc:Fallback>
                <p:oleObj name="Equation" r:id="rId4" imgW="2336800" imgH="3810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4763" y="1754909"/>
                        <a:ext cx="23368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502853632"/>
              </p:ext>
            </p:extLst>
          </p:nvPr>
        </p:nvGraphicFramePr>
        <p:xfrm>
          <a:off x="3445163" y="2326409"/>
          <a:ext cx="4724400" cy="1079500"/>
        </p:xfrm>
        <a:graphic>
          <a:graphicData uri="http://schemas.openxmlformats.org/presentationml/2006/ole">
            <mc:AlternateContent xmlns:mc="http://schemas.openxmlformats.org/markup-compatibility/2006">
              <mc:Choice xmlns:v="urn:schemas-microsoft-com:vml" Requires="v">
                <p:oleObj name="Equation" r:id="rId6" imgW="4724400" imgH="1079500" progId="Equation.DSMT4">
                  <p:embed/>
                </p:oleObj>
              </mc:Choice>
              <mc:Fallback>
                <p:oleObj name="Equation" r:id="rId6" imgW="4724400" imgH="10795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45163" y="2326409"/>
                        <a:ext cx="4724400"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479890570"/>
              </p:ext>
            </p:extLst>
          </p:nvPr>
        </p:nvGraphicFramePr>
        <p:xfrm>
          <a:off x="3445163" y="3736109"/>
          <a:ext cx="5321300" cy="1054100"/>
        </p:xfrm>
        <a:graphic>
          <a:graphicData uri="http://schemas.openxmlformats.org/presentationml/2006/ole">
            <mc:AlternateContent xmlns:mc="http://schemas.openxmlformats.org/markup-compatibility/2006">
              <mc:Choice xmlns:v="urn:schemas-microsoft-com:vml" Requires="v">
                <p:oleObj name="Equation" r:id="rId8" imgW="5321300" imgH="1054100" progId="Equation.DSMT4">
                  <p:embed/>
                </p:oleObj>
              </mc:Choice>
              <mc:Fallback>
                <p:oleObj name="Equation" r:id="rId8" imgW="5321300" imgH="10541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45163" y="3736109"/>
                        <a:ext cx="5321300" cy="1054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668831445"/>
              </p:ext>
            </p:extLst>
          </p:nvPr>
        </p:nvGraphicFramePr>
        <p:xfrm>
          <a:off x="3432463" y="5183909"/>
          <a:ext cx="4508500" cy="1054100"/>
        </p:xfrm>
        <a:graphic>
          <a:graphicData uri="http://schemas.openxmlformats.org/presentationml/2006/ole">
            <mc:AlternateContent xmlns:mc="http://schemas.openxmlformats.org/markup-compatibility/2006">
              <mc:Choice xmlns:v="urn:schemas-microsoft-com:vml" Requires="v">
                <p:oleObj name="Equation" r:id="rId10" imgW="4508500" imgH="1054100" progId="Equation.DSMT4">
                  <p:embed/>
                </p:oleObj>
              </mc:Choice>
              <mc:Fallback>
                <p:oleObj name="Equation" r:id="rId10" imgW="4508500" imgH="10541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32463" y="5183909"/>
                        <a:ext cx="4508500" cy="1054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916692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txBox="1">
            <a:spLocks noChangeArrowheads="1"/>
          </p:cNvSpPr>
          <p:nvPr/>
        </p:nvSpPr>
        <p:spPr>
          <a:xfrm>
            <a:off x="828339" y="646545"/>
            <a:ext cx="11015829" cy="579120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defRPr/>
            </a:pPr>
            <a:endParaRPr kumimoji="0" lang="zh-CN" altLang="en-US" kern="0" dirty="0">
              <a:solidFill>
                <a:schemeClr val="bg1"/>
              </a:solidFill>
            </a:endParaRPr>
          </a:p>
          <a:p>
            <a:pPr eaLnBrk="1" hangingPunct="1">
              <a:defRPr/>
            </a:pPr>
            <a:endParaRPr kumimoji="0" lang="zh-CN" altLang="en-US" kern="0" dirty="0">
              <a:solidFill>
                <a:schemeClr val="bg1"/>
              </a:solidFill>
            </a:endParaRPr>
          </a:p>
          <a:p>
            <a:pPr eaLnBrk="1" hangingPunct="1">
              <a:defRPr/>
            </a:pPr>
            <a:endParaRPr kumimoji="0" lang="zh-CN" altLang="en-US" kern="0" dirty="0">
              <a:solidFill>
                <a:schemeClr val="bg1"/>
              </a:solidFill>
            </a:endParaRPr>
          </a:p>
          <a:p>
            <a:pPr eaLnBrk="1" hangingPunct="1">
              <a:defRPr/>
            </a:pPr>
            <a:endParaRPr kumimoji="0" lang="en-US" altLang="zh-CN" sz="4000" kern="0" dirty="0">
              <a:solidFill>
                <a:schemeClr val="bg1"/>
              </a:solidFill>
              <a:latin typeface="Times New Roman" panose="02020603050405020304" pitchFamily="18" charset="0"/>
            </a:endParaRPr>
          </a:p>
          <a:p>
            <a:pPr eaLnBrk="1" hangingPunct="1">
              <a:defRPr/>
            </a:pPr>
            <a:endParaRPr kumimoji="0" lang="en-US" altLang="zh-CN" sz="4000" kern="0" dirty="0">
              <a:solidFill>
                <a:schemeClr val="bg1"/>
              </a:solidFill>
              <a:latin typeface="Times New Roman" panose="02020603050405020304" pitchFamily="18" charset="0"/>
            </a:endParaRPr>
          </a:p>
          <a:p>
            <a:pPr eaLnBrk="1" hangingPunct="1">
              <a:defRPr/>
            </a:pPr>
            <a:r>
              <a:rPr kumimoji="0" lang="zh-CN" altLang="zh-CN" sz="4000" kern="0" dirty="0">
                <a:solidFill>
                  <a:schemeClr val="bg1"/>
                </a:solidFill>
                <a:latin typeface="Times New Roman" panose="02020603050405020304" pitchFamily="18" charset="0"/>
              </a:rPr>
              <a:t>的特征方程有一个</a:t>
            </a:r>
            <a:r>
              <a:rPr kumimoji="0" lang="zh-CN" altLang="zh-CN" sz="4000" b="1" kern="0" dirty="0">
                <a:solidFill>
                  <a:srgbClr val="FF0000"/>
                </a:solidFill>
                <a:latin typeface="Times New Roman" panose="02020603050405020304" pitchFamily="18" charset="0"/>
              </a:rPr>
              <a:t>二重根</a:t>
            </a:r>
            <a:r>
              <a:rPr kumimoji="0" lang="zh-CN" altLang="zh-CN" sz="4000" kern="0" dirty="0">
                <a:solidFill>
                  <a:schemeClr val="bg1"/>
                </a:solidFill>
                <a:latin typeface="Times New Roman" panose="02020603050405020304" pitchFamily="18" charset="0"/>
              </a:rPr>
              <a:t>，讨论</a:t>
            </a:r>
            <a:r>
              <a:rPr kumimoji="0" lang="en-US" altLang="zh-CN" sz="4000" b="1" i="1" kern="0" dirty="0">
                <a:solidFill>
                  <a:schemeClr val="bg1"/>
                </a:solidFill>
                <a:latin typeface="Times New Roman" panose="02020603050405020304" pitchFamily="18" charset="0"/>
              </a:rPr>
              <a:t>a</a:t>
            </a:r>
            <a:r>
              <a:rPr kumimoji="0" lang="zh-CN" altLang="en-US" sz="4000" kern="0" dirty="0">
                <a:solidFill>
                  <a:schemeClr val="bg1"/>
                </a:solidFill>
                <a:latin typeface="Times New Roman" panose="02020603050405020304" pitchFamily="18" charset="0"/>
              </a:rPr>
              <a:t>取何值时</a:t>
            </a:r>
            <a:r>
              <a:rPr kumimoji="0" lang="en-US" altLang="zh-CN" sz="4000" b="1" i="1" kern="0" dirty="0">
                <a:solidFill>
                  <a:schemeClr val="bg1"/>
                </a:solidFill>
                <a:latin typeface="Times New Roman" panose="02020603050405020304" pitchFamily="18" charset="0"/>
              </a:rPr>
              <a:t>A</a:t>
            </a:r>
            <a:r>
              <a:rPr kumimoji="0" lang="zh-CN" altLang="en-US" sz="4000" kern="0" dirty="0">
                <a:solidFill>
                  <a:schemeClr val="bg1"/>
                </a:solidFill>
                <a:latin typeface="Times New Roman" panose="02020603050405020304" pitchFamily="18" charset="0"/>
              </a:rPr>
              <a:t>能对角化，并给出一个可逆矩阵</a:t>
            </a:r>
            <a:r>
              <a:rPr kumimoji="0" lang="en-US" altLang="zh-CN" sz="4000" b="1" i="1" kern="0" dirty="0">
                <a:solidFill>
                  <a:schemeClr val="bg1"/>
                </a:solidFill>
                <a:latin typeface="Times New Roman" panose="02020603050405020304" pitchFamily="18" charset="0"/>
              </a:rPr>
              <a:t>P</a:t>
            </a:r>
            <a:r>
              <a:rPr kumimoji="0" lang="zh-CN" altLang="en-US" sz="4000" kern="0" dirty="0">
                <a:solidFill>
                  <a:schemeClr val="bg1"/>
                </a:solidFill>
                <a:latin typeface="Times New Roman" panose="02020603050405020304" pitchFamily="18" charset="0"/>
              </a:rPr>
              <a:t>使得</a:t>
            </a:r>
            <a:r>
              <a:rPr kumimoji="0" lang="en-US" altLang="zh-CN" sz="4000" b="1" i="1" kern="0" dirty="0">
                <a:solidFill>
                  <a:schemeClr val="bg1"/>
                </a:solidFill>
                <a:latin typeface="Times New Roman" panose="02020603050405020304" pitchFamily="18" charset="0"/>
              </a:rPr>
              <a:t>P</a:t>
            </a:r>
            <a:r>
              <a:rPr kumimoji="0" lang="en-US" altLang="zh-CN" sz="4000" kern="0" baseline="30000" dirty="0">
                <a:solidFill>
                  <a:schemeClr val="bg1"/>
                </a:solidFill>
                <a:latin typeface="Times New Roman" panose="02020603050405020304" pitchFamily="18" charset="0"/>
              </a:rPr>
              <a:t>-1</a:t>
            </a:r>
            <a:r>
              <a:rPr kumimoji="0" lang="en-US" altLang="zh-CN" sz="4000" b="1" i="1" kern="0" dirty="0">
                <a:solidFill>
                  <a:schemeClr val="bg1"/>
                </a:solidFill>
                <a:latin typeface="Times New Roman" panose="02020603050405020304" pitchFamily="18" charset="0"/>
              </a:rPr>
              <a:t>AP</a:t>
            </a:r>
            <a:r>
              <a:rPr kumimoji="0" lang="zh-CN" altLang="en-US" sz="4000" kern="0" dirty="0">
                <a:solidFill>
                  <a:schemeClr val="bg1"/>
                </a:solidFill>
                <a:latin typeface="Times New Roman" panose="02020603050405020304" pitchFamily="18" charset="0"/>
              </a:rPr>
              <a:t>为对角矩阵</a:t>
            </a:r>
            <a:r>
              <a:rPr kumimoji="0" lang="en-US" altLang="zh-CN" sz="4000" kern="0" dirty="0">
                <a:solidFill>
                  <a:schemeClr val="bg1"/>
                </a:solidFill>
                <a:latin typeface="Times New Roman" panose="02020603050405020304" pitchFamily="18" charset="0"/>
              </a:rPr>
              <a:t>.</a:t>
            </a:r>
          </a:p>
        </p:txBody>
      </p:sp>
      <p:graphicFrame>
        <p:nvGraphicFramePr>
          <p:cNvPr id="3" name="Object 5"/>
          <p:cNvGraphicFramePr>
            <a:graphicFrameLocks noChangeAspect="1"/>
          </p:cNvGraphicFramePr>
          <p:nvPr>
            <p:extLst>
              <p:ext uri="{D42A27DB-BD31-4B8C-83A1-F6EECF244321}">
                <p14:modId xmlns:p14="http://schemas.microsoft.com/office/powerpoint/2010/main" val="2591439206"/>
              </p:ext>
            </p:extLst>
          </p:nvPr>
        </p:nvGraphicFramePr>
        <p:xfrm>
          <a:off x="4392901" y="1730808"/>
          <a:ext cx="3410792" cy="1782762"/>
        </p:xfrm>
        <a:graphic>
          <a:graphicData uri="http://schemas.openxmlformats.org/presentationml/2006/ole">
            <mc:AlternateContent xmlns:mc="http://schemas.openxmlformats.org/markup-compatibility/2006">
              <mc:Choice xmlns:v="urn:schemas-microsoft-com:vml" Requires="v">
                <p:oleObj name="公式" r:id="rId2" imgW="1300680" imgH="786240" progId="Equation.3">
                  <p:embed/>
                </p:oleObj>
              </mc:Choice>
              <mc:Fallback>
                <p:oleObj name="公式" r:id="rId2" imgW="1300680" imgH="78624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2901" y="1730808"/>
                        <a:ext cx="3410792" cy="1782762"/>
                      </a:xfrm>
                      <a:prstGeom prst="rect">
                        <a:avLst/>
                      </a:prstGeom>
                      <a:noFill/>
                      <a:ln>
                        <a:noFill/>
                      </a:ln>
                      <a:effectLst/>
                    </p:spPr>
                  </p:pic>
                </p:oleObj>
              </mc:Fallback>
            </mc:AlternateContent>
          </a:graphicData>
        </a:graphic>
      </p:graphicFrame>
      <p:sp>
        <p:nvSpPr>
          <p:cNvPr id="4" name="矩形 3"/>
          <p:cNvSpPr/>
          <p:nvPr/>
        </p:nvSpPr>
        <p:spPr>
          <a:xfrm>
            <a:off x="1452851" y="960870"/>
            <a:ext cx="4513026" cy="769938"/>
          </a:xfrm>
          <a:prstGeom prst="rect">
            <a:avLst/>
          </a:prstGeom>
        </p:spPr>
        <p:txBody>
          <a:bodyPr wrap="square">
            <a:spAutoFit/>
          </a:bodyPr>
          <a:lstStyle/>
          <a:p>
            <a:pPr algn="ctr" eaLnBrk="1" hangingPunct="1">
              <a:defRPr/>
            </a:pPr>
            <a:r>
              <a:rPr kumimoji="0" lang="zh-CN" altLang="en-US" sz="4400" kern="0" dirty="0">
                <a:solidFill>
                  <a:srgbClr val="FFFFFF"/>
                </a:solidFill>
                <a:latin typeface="Arial"/>
                <a:ea typeface="宋体"/>
                <a:cs typeface="+mj-cs"/>
              </a:rPr>
              <a:t>例</a:t>
            </a:r>
            <a:r>
              <a:rPr kumimoji="0" lang="en-US" altLang="zh-CN" sz="4400" kern="0" dirty="0">
                <a:solidFill>
                  <a:srgbClr val="FFFFFF"/>
                </a:solidFill>
                <a:latin typeface="Arial"/>
                <a:ea typeface="宋体"/>
                <a:cs typeface="+mj-cs"/>
              </a:rPr>
              <a:t>4.13 </a:t>
            </a:r>
            <a:r>
              <a:rPr kumimoji="0" lang="zh-CN" altLang="en-US" sz="4400" kern="0" dirty="0">
                <a:solidFill>
                  <a:srgbClr val="FFFFFF"/>
                </a:solidFill>
                <a:latin typeface="Arial"/>
                <a:ea typeface="宋体"/>
                <a:cs typeface="+mj-cs"/>
              </a:rPr>
              <a:t>设方阵 </a:t>
            </a:r>
          </a:p>
        </p:txBody>
      </p:sp>
    </p:spTree>
    <p:extLst>
      <p:ext uri="{BB962C8B-B14F-4D97-AF65-F5344CB8AC3E}">
        <p14:creationId xmlns:p14="http://schemas.microsoft.com/office/powerpoint/2010/main" val="40083908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txBox="1">
            <a:spLocks noChangeArrowheads="1"/>
          </p:cNvSpPr>
          <p:nvPr/>
        </p:nvSpPr>
        <p:spPr>
          <a:xfrm>
            <a:off x="2784042" y="849745"/>
            <a:ext cx="7313612" cy="579120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defRPr/>
            </a:pPr>
            <a:endParaRPr kumimoji="0" lang="en-US" altLang="zh-CN" kern="0"/>
          </a:p>
          <a:p>
            <a:pPr eaLnBrk="1" hangingPunct="1">
              <a:defRPr/>
            </a:pPr>
            <a:endParaRPr kumimoji="0" lang="en-US" altLang="zh-CN" kern="0"/>
          </a:p>
          <a:p>
            <a:pPr eaLnBrk="1" hangingPunct="1">
              <a:defRPr/>
            </a:pPr>
            <a:endParaRPr kumimoji="0" lang="en-US" altLang="zh-CN" kern="0"/>
          </a:p>
          <a:p>
            <a:pPr eaLnBrk="1" hangingPunct="1">
              <a:defRPr/>
            </a:pPr>
            <a:endParaRPr kumimoji="0" lang="en-US" altLang="zh-CN" kern="0"/>
          </a:p>
          <a:p>
            <a:pPr eaLnBrk="1" hangingPunct="1">
              <a:defRPr/>
            </a:pPr>
            <a:endParaRPr kumimoji="0" lang="zh-CN" altLang="en-US" kern="0">
              <a:solidFill>
                <a:schemeClr val="bg1"/>
              </a:solidFill>
            </a:endParaRPr>
          </a:p>
          <a:p>
            <a:pPr eaLnBrk="1" hangingPunct="1">
              <a:defRPr/>
            </a:pPr>
            <a:endParaRPr kumimoji="0" lang="zh-CN" altLang="en-US" kern="0" dirty="0">
              <a:solidFill>
                <a:schemeClr val="bg1"/>
              </a:solidFill>
            </a:endParaRPr>
          </a:p>
        </p:txBody>
      </p:sp>
      <p:graphicFrame>
        <p:nvGraphicFramePr>
          <p:cNvPr id="3" name="Object 5"/>
          <p:cNvGraphicFramePr>
            <a:graphicFrameLocks noChangeAspect="1"/>
          </p:cNvGraphicFramePr>
          <p:nvPr>
            <p:extLst>
              <p:ext uri="{D42A27DB-BD31-4B8C-83A1-F6EECF244321}">
                <p14:modId xmlns:p14="http://schemas.microsoft.com/office/powerpoint/2010/main" val="4163150241"/>
              </p:ext>
            </p:extLst>
          </p:nvPr>
        </p:nvGraphicFramePr>
        <p:xfrm>
          <a:off x="3727017" y="949758"/>
          <a:ext cx="4826000" cy="1793875"/>
        </p:xfrm>
        <a:graphic>
          <a:graphicData uri="http://schemas.openxmlformats.org/presentationml/2006/ole">
            <mc:AlternateContent xmlns:mc="http://schemas.openxmlformats.org/markup-compatibility/2006">
              <mc:Choice xmlns:v="urn:schemas-microsoft-com:vml" Requires="v">
                <p:oleObj name="公式" r:id="rId2" imgW="2197800" imgH="786240" progId="Equation.3">
                  <p:embed/>
                </p:oleObj>
              </mc:Choice>
              <mc:Fallback>
                <p:oleObj name="公式" r:id="rId2" imgW="2197800" imgH="78624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7017" y="949758"/>
                        <a:ext cx="4826000" cy="179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6"/>
          <p:cNvGraphicFramePr>
            <a:graphicFrameLocks noChangeAspect="1"/>
          </p:cNvGraphicFramePr>
          <p:nvPr>
            <p:extLst>
              <p:ext uri="{D42A27DB-BD31-4B8C-83A1-F6EECF244321}">
                <p14:modId xmlns:p14="http://schemas.microsoft.com/office/powerpoint/2010/main" val="3581582381"/>
              </p:ext>
            </p:extLst>
          </p:nvPr>
        </p:nvGraphicFramePr>
        <p:xfrm>
          <a:off x="5050992" y="3181783"/>
          <a:ext cx="4186237" cy="576262"/>
        </p:xfrm>
        <a:graphic>
          <a:graphicData uri="http://schemas.openxmlformats.org/presentationml/2006/ole">
            <mc:AlternateContent xmlns:mc="http://schemas.openxmlformats.org/markup-compatibility/2006">
              <mc:Choice xmlns:v="urn:schemas-microsoft-com:vml" Requires="v">
                <p:oleObj name="公式" r:id="rId4" imgW="1906200" imgH="213480" progId="Equation.3">
                  <p:embed/>
                </p:oleObj>
              </mc:Choice>
              <mc:Fallback>
                <p:oleObj name="公式" r:id="rId4" imgW="1906200" imgH="21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0992" y="3181783"/>
                        <a:ext cx="4186237"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7"/>
          <p:cNvGraphicFramePr>
            <a:graphicFrameLocks noChangeAspect="1"/>
          </p:cNvGraphicFramePr>
          <p:nvPr>
            <p:extLst>
              <p:ext uri="{D42A27DB-BD31-4B8C-83A1-F6EECF244321}">
                <p14:modId xmlns:p14="http://schemas.microsoft.com/office/powerpoint/2010/main" val="2286351830"/>
              </p:ext>
            </p:extLst>
          </p:nvPr>
        </p:nvGraphicFramePr>
        <p:xfrm>
          <a:off x="4323917" y="4675620"/>
          <a:ext cx="4921250" cy="512763"/>
        </p:xfrm>
        <a:graphic>
          <a:graphicData uri="http://schemas.openxmlformats.org/presentationml/2006/ole">
            <mc:AlternateContent xmlns:mc="http://schemas.openxmlformats.org/markup-compatibility/2006">
              <mc:Choice xmlns:v="urn:schemas-microsoft-com:vml" Requires="v">
                <p:oleObj name="公式" r:id="rId6" imgW="2242440" imgH="179640" progId="Equation.3">
                  <p:embed/>
                </p:oleObj>
              </mc:Choice>
              <mc:Fallback>
                <p:oleObj name="公式" r:id="rId6" imgW="2242440" imgH="179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3917" y="4675620"/>
                        <a:ext cx="4921250" cy="51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矩形 5"/>
          <p:cNvSpPr/>
          <p:nvPr/>
        </p:nvSpPr>
        <p:spPr>
          <a:xfrm>
            <a:off x="1641042" y="856095"/>
            <a:ext cx="595035" cy="584775"/>
          </a:xfrm>
          <a:prstGeom prst="rect">
            <a:avLst/>
          </a:prstGeom>
        </p:spPr>
        <p:txBody>
          <a:bodyPr wrap="none">
            <a:spAutoFit/>
          </a:bodyPr>
          <a:lstStyle/>
          <a:p>
            <a:pPr eaLnBrk="1" hangingPunct="1">
              <a:defRPr/>
            </a:pPr>
            <a:r>
              <a:rPr lang="zh-CN" altLang="en-US" dirty="0">
                <a:solidFill>
                  <a:schemeClr val="bg1"/>
                </a:solidFill>
                <a:effectLst>
                  <a:outerShdw blurRad="38100" dist="38100" dir="2700000" algn="tl">
                    <a:srgbClr val="000000">
                      <a:alpha val="43137"/>
                    </a:srgbClr>
                  </a:outerShdw>
                </a:effectLst>
              </a:rPr>
              <a:t>解</a:t>
            </a:r>
            <a:endParaRPr lang="en-US" altLang="zh-CN" dirty="0">
              <a:solidFill>
                <a:schemeClr val="bg1"/>
              </a:solidFill>
              <a:effectLst>
                <a:outerShdw blurRad="38100" dist="38100" dir="2700000" algn="tl">
                  <a:srgbClr val="000000">
                    <a:alpha val="43137"/>
                  </a:srgbClr>
                </a:outerShdw>
              </a:effectLst>
            </a:endParaRPr>
          </a:p>
        </p:txBody>
      </p:sp>
      <p:sp>
        <p:nvSpPr>
          <p:cNvPr id="7" name="矩形 6"/>
          <p:cNvSpPr/>
          <p:nvPr/>
        </p:nvSpPr>
        <p:spPr>
          <a:xfrm>
            <a:off x="1487054" y="3818370"/>
            <a:ext cx="4197350" cy="584200"/>
          </a:xfrm>
          <a:prstGeom prst="rect">
            <a:avLst/>
          </a:prstGeom>
        </p:spPr>
        <p:txBody>
          <a:bodyPr wrap="none">
            <a:spAutoFit/>
          </a:bodyPr>
          <a:lstStyle/>
          <a:p>
            <a:pPr algn="ctr" eaLnBrk="1" hangingPunct="1">
              <a:defRPr/>
            </a:pPr>
            <a:r>
              <a:rPr kumimoji="0" lang="en-US" altLang="zh-CN" kern="0" dirty="0">
                <a:solidFill>
                  <a:srgbClr val="FFFFFF"/>
                </a:solidFill>
                <a:ea typeface="宋体"/>
                <a:cs typeface="+mj-cs"/>
              </a:rPr>
              <a:t>(1) </a:t>
            </a:r>
            <a:r>
              <a:rPr kumimoji="0" lang="zh-CN" altLang="en-US" kern="0" dirty="0">
                <a:solidFill>
                  <a:srgbClr val="FFFFFF"/>
                </a:solidFill>
                <a:latin typeface="Arial"/>
                <a:ea typeface="宋体"/>
                <a:cs typeface="+mj-cs"/>
              </a:rPr>
              <a:t>若</a:t>
            </a:r>
            <a:r>
              <a:rPr kumimoji="0" lang="zh-CN" altLang="en-US" i="1" kern="0" dirty="0">
                <a:solidFill>
                  <a:srgbClr val="FFFFFF"/>
                </a:solidFill>
                <a:ea typeface="宋体"/>
                <a:cs typeface="+mj-cs"/>
                <a:sym typeface="Symbol" panose="05050102010706020507" pitchFamily="18" charset="2"/>
              </a:rPr>
              <a:t></a:t>
            </a:r>
            <a:r>
              <a:rPr kumimoji="0" lang="zh-CN" altLang="en-US" kern="0" dirty="0">
                <a:solidFill>
                  <a:srgbClr val="FFFFFF"/>
                </a:solidFill>
                <a:ea typeface="宋体"/>
                <a:cs typeface="+mj-cs"/>
                <a:sym typeface="Symbol" panose="05050102010706020507" pitchFamily="18" charset="2"/>
              </a:rPr>
              <a:t> </a:t>
            </a:r>
            <a:r>
              <a:rPr kumimoji="0" lang="en-US" altLang="zh-CN" kern="0" dirty="0">
                <a:solidFill>
                  <a:srgbClr val="FFFFFF"/>
                </a:solidFill>
                <a:ea typeface="宋体"/>
                <a:cs typeface="+mj-cs"/>
                <a:sym typeface="Symbol" panose="05050102010706020507" pitchFamily="18" charset="2"/>
              </a:rPr>
              <a:t>= 2</a:t>
            </a:r>
            <a:r>
              <a:rPr kumimoji="0" lang="zh-CN" altLang="en-US" kern="0" dirty="0">
                <a:solidFill>
                  <a:srgbClr val="FFFFFF"/>
                </a:solidFill>
                <a:latin typeface="Arial"/>
                <a:ea typeface="宋体"/>
                <a:cs typeface="+mj-cs"/>
              </a:rPr>
              <a:t>为二重根</a:t>
            </a:r>
            <a:r>
              <a:rPr kumimoji="0" lang="en-US" altLang="zh-CN" kern="0" dirty="0">
                <a:solidFill>
                  <a:srgbClr val="FFFFFF"/>
                </a:solidFill>
                <a:ea typeface="宋体"/>
                <a:cs typeface="+mj-cs"/>
              </a:rPr>
              <a:t>,</a:t>
            </a:r>
            <a:r>
              <a:rPr kumimoji="0" lang="zh-CN" altLang="en-US" kern="0" dirty="0">
                <a:solidFill>
                  <a:srgbClr val="FFFFFF"/>
                </a:solidFill>
                <a:latin typeface="Arial"/>
                <a:ea typeface="宋体"/>
                <a:cs typeface="+mj-cs"/>
              </a:rPr>
              <a:t>则</a:t>
            </a:r>
          </a:p>
        </p:txBody>
      </p:sp>
      <p:sp>
        <p:nvSpPr>
          <p:cNvPr id="8" name="矩形 7"/>
          <p:cNvSpPr/>
          <p:nvPr/>
        </p:nvSpPr>
        <p:spPr>
          <a:xfrm>
            <a:off x="2266517" y="5647170"/>
            <a:ext cx="4310062" cy="584200"/>
          </a:xfrm>
          <a:prstGeom prst="rect">
            <a:avLst/>
          </a:prstGeom>
        </p:spPr>
        <p:txBody>
          <a:bodyPr wrap="none">
            <a:spAutoFit/>
          </a:bodyPr>
          <a:lstStyle/>
          <a:p>
            <a:pPr algn="ctr" eaLnBrk="1" hangingPunct="1">
              <a:defRPr/>
            </a:pPr>
            <a:r>
              <a:rPr kumimoji="0" lang="zh-CN" altLang="en-US" kern="0" dirty="0">
                <a:solidFill>
                  <a:srgbClr val="FFFFFF"/>
                </a:solidFill>
                <a:latin typeface="Arial"/>
                <a:ea typeface="宋体"/>
                <a:cs typeface="+mj-cs"/>
              </a:rPr>
              <a:t>这时另一个特征值为</a:t>
            </a:r>
            <a:r>
              <a:rPr kumimoji="0" lang="en-US" altLang="zh-CN" kern="0" dirty="0">
                <a:solidFill>
                  <a:srgbClr val="FFFFFF"/>
                </a:solidFill>
                <a:ea typeface="宋体"/>
                <a:cs typeface="+mj-cs"/>
              </a:rPr>
              <a:t>6</a:t>
            </a:r>
            <a:r>
              <a:rPr kumimoji="0" lang="en-US" altLang="zh-CN" kern="0" dirty="0">
                <a:solidFill>
                  <a:srgbClr val="FFFFFF"/>
                </a:solidFill>
                <a:latin typeface="Arial"/>
                <a:ea typeface="宋体"/>
                <a:cs typeface="+mj-cs"/>
              </a:rPr>
              <a:t>. </a:t>
            </a:r>
          </a:p>
        </p:txBody>
      </p:sp>
    </p:spTree>
    <p:extLst>
      <p:ext uri="{BB962C8B-B14F-4D97-AF65-F5344CB8AC3E}">
        <p14:creationId xmlns:p14="http://schemas.microsoft.com/office/powerpoint/2010/main" val="554775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txBox="1">
            <a:spLocks noChangeArrowheads="1"/>
          </p:cNvSpPr>
          <p:nvPr/>
        </p:nvSpPr>
        <p:spPr>
          <a:xfrm>
            <a:off x="1708440" y="2419927"/>
            <a:ext cx="8737888" cy="5807942"/>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defRPr/>
            </a:pPr>
            <a:endParaRPr kumimoji="0" lang="en-US" altLang="zh-CN" kern="0">
              <a:latin typeface="Times New Roman" panose="02020603050405020304" pitchFamily="18" charset="0"/>
            </a:endParaRPr>
          </a:p>
          <a:p>
            <a:pPr eaLnBrk="1" hangingPunct="1">
              <a:defRPr/>
            </a:pPr>
            <a:endParaRPr kumimoji="0" lang="en-US" altLang="zh-CN" kern="0">
              <a:latin typeface="Times New Roman" panose="02020603050405020304" pitchFamily="18" charset="0"/>
            </a:endParaRPr>
          </a:p>
          <a:p>
            <a:pPr eaLnBrk="1" hangingPunct="1">
              <a:defRPr/>
            </a:pPr>
            <a:endParaRPr kumimoji="0" lang="en-US" altLang="zh-CN" kern="0"/>
          </a:p>
          <a:p>
            <a:pPr eaLnBrk="1" hangingPunct="1">
              <a:defRPr/>
            </a:pPr>
            <a:endParaRPr kumimoji="0" lang="en-US" altLang="zh-CN" kern="0" dirty="0"/>
          </a:p>
        </p:txBody>
      </p:sp>
      <p:graphicFrame>
        <p:nvGraphicFramePr>
          <p:cNvPr id="3" name="Object 5"/>
          <p:cNvGraphicFramePr>
            <a:graphicFrameLocks noChangeAspect="1"/>
          </p:cNvGraphicFramePr>
          <p:nvPr>
            <p:extLst>
              <p:ext uri="{D42A27DB-BD31-4B8C-83A1-F6EECF244321}">
                <p14:modId xmlns:p14="http://schemas.microsoft.com/office/powerpoint/2010/main" val="1150067276"/>
              </p:ext>
            </p:extLst>
          </p:nvPr>
        </p:nvGraphicFramePr>
        <p:xfrm>
          <a:off x="5222442" y="514478"/>
          <a:ext cx="3139600" cy="1799061"/>
        </p:xfrm>
        <a:graphic>
          <a:graphicData uri="http://schemas.openxmlformats.org/presentationml/2006/ole">
            <mc:AlternateContent xmlns:mc="http://schemas.openxmlformats.org/markup-compatibility/2006">
              <mc:Choice xmlns:v="urn:schemas-microsoft-com:vml" Requires="v">
                <p:oleObj name="公式" r:id="rId2" imgW="1412640" imgH="786240" progId="Equation.3">
                  <p:embed/>
                </p:oleObj>
              </mc:Choice>
              <mc:Fallback>
                <p:oleObj name="公式" r:id="rId2" imgW="1412640" imgH="78624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2442" y="514478"/>
                        <a:ext cx="3139600" cy="1799061"/>
                      </a:xfrm>
                      <a:prstGeom prst="rect">
                        <a:avLst/>
                      </a:prstGeom>
                      <a:noFill/>
                      <a:ln>
                        <a:noFill/>
                      </a:ln>
                      <a:effectLst/>
                    </p:spPr>
                  </p:pic>
                </p:oleObj>
              </mc:Fallback>
            </mc:AlternateContent>
          </a:graphicData>
        </a:graphic>
      </p:graphicFrame>
      <p:graphicFrame>
        <p:nvGraphicFramePr>
          <p:cNvPr id="4" name="Object 6"/>
          <p:cNvGraphicFramePr>
            <a:graphicFrameLocks noChangeAspect="1"/>
          </p:cNvGraphicFramePr>
          <p:nvPr>
            <p:extLst>
              <p:ext uri="{D42A27DB-BD31-4B8C-83A1-F6EECF244321}">
                <p14:modId xmlns:p14="http://schemas.microsoft.com/office/powerpoint/2010/main" val="3884132138"/>
              </p:ext>
            </p:extLst>
          </p:nvPr>
        </p:nvGraphicFramePr>
        <p:xfrm>
          <a:off x="5420014" y="2431483"/>
          <a:ext cx="1633484" cy="1799061"/>
        </p:xfrm>
        <a:graphic>
          <a:graphicData uri="http://schemas.openxmlformats.org/presentationml/2006/ole">
            <mc:AlternateContent xmlns:mc="http://schemas.openxmlformats.org/markup-compatibility/2006">
              <mc:Choice xmlns:v="urn:schemas-microsoft-com:vml" Requires="v">
                <p:oleObj name="公式" r:id="rId4" imgW="706320" imgH="786240" progId="Equation.3">
                  <p:embed/>
                </p:oleObj>
              </mc:Choice>
              <mc:Fallback>
                <p:oleObj name="公式" r:id="rId4" imgW="706320" imgH="7862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0014" y="2431483"/>
                        <a:ext cx="1633484" cy="1799061"/>
                      </a:xfrm>
                      <a:prstGeom prst="rect">
                        <a:avLst/>
                      </a:prstGeom>
                      <a:noFill/>
                      <a:ln>
                        <a:noFill/>
                      </a:ln>
                      <a:effectLst/>
                    </p:spPr>
                  </p:pic>
                </p:oleObj>
              </mc:Fallback>
            </mc:AlternateContent>
          </a:graphicData>
        </a:graphic>
      </p:graphicFrame>
      <p:graphicFrame>
        <p:nvGraphicFramePr>
          <p:cNvPr id="5" name="Object 7"/>
          <p:cNvGraphicFramePr>
            <a:graphicFrameLocks noChangeAspect="1"/>
          </p:cNvGraphicFramePr>
          <p:nvPr>
            <p:extLst>
              <p:ext uri="{D42A27DB-BD31-4B8C-83A1-F6EECF244321}">
                <p14:modId xmlns:p14="http://schemas.microsoft.com/office/powerpoint/2010/main" val="3505076204"/>
              </p:ext>
            </p:extLst>
          </p:nvPr>
        </p:nvGraphicFramePr>
        <p:xfrm>
          <a:off x="3207039" y="4431765"/>
          <a:ext cx="4941846" cy="1787917"/>
        </p:xfrm>
        <a:graphic>
          <a:graphicData uri="http://schemas.openxmlformats.org/presentationml/2006/ole">
            <mc:AlternateContent xmlns:mc="http://schemas.openxmlformats.org/markup-compatibility/2006">
              <mc:Choice xmlns:v="urn:schemas-microsoft-com:vml" Requires="v">
                <p:oleObj name="公式" r:id="rId6" imgW="2242440" imgH="786240" progId="Equation.3">
                  <p:embed/>
                </p:oleObj>
              </mc:Choice>
              <mc:Fallback>
                <p:oleObj name="公式" r:id="rId6" imgW="2242440" imgH="7862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7039" y="4431765"/>
                        <a:ext cx="4941846" cy="1787917"/>
                      </a:xfrm>
                      <a:prstGeom prst="rect">
                        <a:avLst/>
                      </a:prstGeom>
                      <a:noFill/>
                      <a:ln>
                        <a:noFill/>
                      </a:ln>
                      <a:effectLst/>
                    </p:spPr>
                  </p:pic>
                </p:oleObj>
              </mc:Fallback>
            </mc:AlternateContent>
          </a:graphicData>
        </a:graphic>
      </p:graphicFrame>
      <p:sp>
        <p:nvSpPr>
          <p:cNvPr id="6" name="矩形 5"/>
          <p:cNvSpPr/>
          <p:nvPr/>
        </p:nvSpPr>
        <p:spPr>
          <a:xfrm>
            <a:off x="1938353" y="791418"/>
            <a:ext cx="2600599" cy="772163"/>
          </a:xfrm>
          <a:prstGeom prst="rect">
            <a:avLst/>
          </a:prstGeom>
        </p:spPr>
        <p:txBody>
          <a:bodyPr wrap="square">
            <a:spAutoFit/>
          </a:bodyPr>
          <a:lstStyle/>
          <a:p>
            <a:pPr algn="ctr" eaLnBrk="1" hangingPunct="1">
              <a:defRPr/>
            </a:pPr>
            <a:r>
              <a:rPr kumimoji="0" lang="zh-CN" altLang="en-US" sz="4400" kern="0" dirty="0">
                <a:solidFill>
                  <a:srgbClr val="FFFFFF"/>
                </a:solidFill>
                <a:latin typeface="Arial"/>
                <a:ea typeface="宋体"/>
                <a:cs typeface="+mj-cs"/>
              </a:rPr>
              <a:t>当</a:t>
            </a:r>
            <a:r>
              <a:rPr kumimoji="0" lang="zh-CN" altLang="en-US" sz="4400" i="1" kern="0" dirty="0">
                <a:solidFill>
                  <a:srgbClr val="FFFFFF"/>
                </a:solidFill>
                <a:ea typeface="宋体"/>
                <a:cs typeface="+mj-cs"/>
                <a:sym typeface="Symbol" panose="05050102010706020507" pitchFamily="18" charset="2"/>
              </a:rPr>
              <a:t></a:t>
            </a:r>
            <a:r>
              <a:rPr kumimoji="0" lang="zh-CN" altLang="en-US" sz="4400" kern="0" dirty="0">
                <a:solidFill>
                  <a:srgbClr val="FFFFFF"/>
                </a:solidFill>
                <a:ea typeface="宋体"/>
                <a:cs typeface="+mj-cs"/>
              </a:rPr>
              <a:t> </a:t>
            </a:r>
            <a:r>
              <a:rPr kumimoji="0" lang="en-US" altLang="zh-CN" sz="4400" kern="0" dirty="0">
                <a:solidFill>
                  <a:srgbClr val="FFFFFF"/>
                </a:solidFill>
                <a:ea typeface="宋体"/>
                <a:cs typeface="+mj-cs"/>
              </a:rPr>
              <a:t>= 2</a:t>
            </a:r>
            <a:r>
              <a:rPr kumimoji="0" lang="zh-CN" altLang="en-US" sz="4400" kern="0" dirty="0">
                <a:solidFill>
                  <a:srgbClr val="FFFFFF"/>
                </a:solidFill>
                <a:latin typeface="Arial"/>
                <a:ea typeface="宋体"/>
                <a:cs typeface="+mj-cs"/>
              </a:rPr>
              <a:t>时</a:t>
            </a:r>
            <a:r>
              <a:rPr kumimoji="0" lang="en-US" altLang="zh-CN" sz="4400" kern="0" dirty="0">
                <a:solidFill>
                  <a:srgbClr val="FFFFFF"/>
                </a:solidFill>
                <a:ea typeface="宋体"/>
                <a:cs typeface="+mj-cs"/>
              </a:rPr>
              <a:t>:</a:t>
            </a:r>
          </a:p>
        </p:txBody>
      </p:sp>
      <p:sp>
        <p:nvSpPr>
          <p:cNvPr id="7" name="矩形 6"/>
          <p:cNvSpPr/>
          <p:nvPr/>
        </p:nvSpPr>
        <p:spPr>
          <a:xfrm>
            <a:off x="2092614" y="2050273"/>
            <a:ext cx="2599049" cy="770571"/>
          </a:xfrm>
          <a:prstGeom prst="rect">
            <a:avLst/>
          </a:prstGeom>
        </p:spPr>
        <p:txBody>
          <a:bodyPr wrap="square">
            <a:spAutoFit/>
          </a:bodyPr>
          <a:lstStyle/>
          <a:p>
            <a:pPr algn="ctr" eaLnBrk="1" hangingPunct="1">
              <a:defRPr/>
            </a:pPr>
            <a:r>
              <a:rPr kumimoji="0" lang="zh-CN" altLang="en-US" sz="4400" kern="0" dirty="0">
                <a:solidFill>
                  <a:srgbClr val="FFFFFF"/>
                </a:solidFill>
                <a:latin typeface="Arial"/>
                <a:ea typeface="宋体"/>
                <a:cs typeface="+mj-cs"/>
              </a:rPr>
              <a:t>当</a:t>
            </a:r>
            <a:r>
              <a:rPr kumimoji="0" lang="zh-CN" altLang="en-US" sz="4400" i="1" kern="0" dirty="0">
                <a:solidFill>
                  <a:srgbClr val="FFFFFF"/>
                </a:solidFill>
                <a:ea typeface="宋体"/>
                <a:cs typeface="+mj-cs"/>
                <a:sym typeface="Symbol" panose="05050102010706020507" pitchFamily="18" charset="2"/>
              </a:rPr>
              <a:t></a:t>
            </a:r>
            <a:r>
              <a:rPr kumimoji="0" lang="zh-CN" altLang="en-US" sz="4400" kern="0" dirty="0">
                <a:solidFill>
                  <a:srgbClr val="FFFFFF"/>
                </a:solidFill>
                <a:ea typeface="宋体"/>
                <a:cs typeface="+mj-cs"/>
              </a:rPr>
              <a:t> </a:t>
            </a:r>
            <a:r>
              <a:rPr kumimoji="0" lang="en-US" altLang="zh-CN" sz="4400" kern="0" dirty="0">
                <a:solidFill>
                  <a:srgbClr val="FFFFFF"/>
                </a:solidFill>
                <a:ea typeface="宋体"/>
                <a:cs typeface="+mj-cs"/>
              </a:rPr>
              <a:t>= 6</a:t>
            </a:r>
            <a:r>
              <a:rPr kumimoji="0" lang="zh-CN" altLang="en-US" sz="4400" kern="0" dirty="0">
                <a:solidFill>
                  <a:srgbClr val="FFFFFF"/>
                </a:solidFill>
                <a:latin typeface="Arial"/>
                <a:ea typeface="宋体"/>
                <a:cs typeface="+mj-cs"/>
              </a:rPr>
              <a:t>时</a:t>
            </a:r>
            <a:r>
              <a:rPr kumimoji="0" lang="en-US" altLang="zh-CN" sz="4400" kern="0" dirty="0">
                <a:solidFill>
                  <a:srgbClr val="FFFFFF"/>
                </a:solidFill>
                <a:ea typeface="宋体"/>
                <a:cs typeface="+mj-cs"/>
              </a:rPr>
              <a:t>:</a:t>
            </a:r>
          </a:p>
        </p:txBody>
      </p:sp>
    </p:spTree>
    <p:extLst>
      <p:ext uri="{BB962C8B-B14F-4D97-AF65-F5344CB8AC3E}">
        <p14:creationId xmlns:p14="http://schemas.microsoft.com/office/powerpoint/2010/main" val="504090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txBox="1">
            <a:spLocks noChangeArrowheads="1"/>
          </p:cNvSpPr>
          <p:nvPr/>
        </p:nvSpPr>
        <p:spPr>
          <a:xfrm>
            <a:off x="931573" y="619125"/>
            <a:ext cx="10567699" cy="368458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defRPr/>
            </a:pPr>
            <a:endParaRPr kumimoji="0" lang="en-US" altLang="zh-CN" kern="0"/>
          </a:p>
          <a:p>
            <a:pPr eaLnBrk="1" hangingPunct="1">
              <a:defRPr/>
            </a:pPr>
            <a:endParaRPr kumimoji="0" lang="en-US" altLang="zh-CN" kern="0"/>
          </a:p>
          <a:p>
            <a:pPr eaLnBrk="1" hangingPunct="1">
              <a:defRPr/>
            </a:pPr>
            <a:endParaRPr kumimoji="0" lang="en-US" altLang="zh-CN" kern="0"/>
          </a:p>
          <a:p>
            <a:pPr eaLnBrk="1" hangingPunct="1">
              <a:defRPr/>
            </a:pPr>
            <a:r>
              <a:rPr kumimoji="0" lang="en-US" altLang="zh-CN" sz="4000" kern="0">
                <a:solidFill>
                  <a:schemeClr val="bg1"/>
                </a:solidFill>
                <a:latin typeface="Times New Roman" panose="02020603050405020304" pitchFamily="18" charset="0"/>
              </a:rPr>
              <a:t>(2)</a:t>
            </a:r>
            <a:r>
              <a:rPr kumimoji="0" lang="zh-CN" altLang="en-US" sz="4000" kern="0">
                <a:solidFill>
                  <a:schemeClr val="bg1"/>
                </a:solidFill>
              </a:rPr>
              <a:t>若</a:t>
            </a:r>
            <a:r>
              <a:rPr kumimoji="0" lang="zh-CN" altLang="en-US" sz="4000" i="1" kern="0">
                <a:solidFill>
                  <a:schemeClr val="bg1"/>
                </a:solidFill>
                <a:latin typeface="Times New Roman" panose="02020603050405020304" pitchFamily="18" charset="0"/>
                <a:sym typeface="Symbol" panose="05050102010706020507" pitchFamily="18" charset="2"/>
              </a:rPr>
              <a:t></a:t>
            </a:r>
            <a:r>
              <a:rPr kumimoji="0" lang="zh-CN" altLang="en-US" sz="4000" kern="0">
                <a:solidFill>
                  <a:schemeClr val="bg1"/>
                </a:solidFill>
                <a:latin typeface="Times New Roman" panose="02020603050405020304" pitchFamily="18" charset="0"/>
                <a:sym typeface="Symbol" panose="05050102010706020507" pitchFamily="18" charset="2"/>
              </a:rPr>
              <a:t> </a:t>
            </a:r>
            <a:r>
              <a:rPr kumimoji="0" lang="en-US" altLang="zh-CN" sz="4000" kern="0">
                <a:solidFill>
                  <a:schemeClr val="bg1"/>
                </a:solidFill>
                <a:latin typeface="Times New Roman" panose="02020603050405020304" pitchFamily="18" charset="0"/>
                <a:sym typeface="Symbol" panose="05050102010706020507" pitchFamily="18" charset="2"/>
              </a:rPr>
              <a:t>= 2</a:t>
            </a:r>
            <a:r>
              <a:rPr kumimoji="0" lang="zh-CN" altLang="en-US" sz="4000" kern="0">
                <a:solidFill>
                  <a:schemeClr val="bg1"/>
                </a:solidFill>
              </a:rPr>
              <a:t>不是二重根</a:t>
            </a:r>
            <a:r>
              <a:rPr kumimoji="0" lang="en-US" altLang="zh-CN" sz="4000" kern="0">
                <a:solidFill>
                  <a:schemeClr val="bg1"/>
                </a:solidFill>
                <a:latin typeface="Times New Roman" panose="02020603050405020304" pitchFamily="18" charset="0"/>
              </a:rPr>
              <a:t>,</a:t>
            </a:r>
            <a:r>
              <a:rPr kumimoji="0" lang="zh-CN" altLang="en-US" sz="4000" kern="0">
                <a:solidFill>
                  <a:schemeClr val="bg1"/>
                </a:solidFill>
              </a:rPr>
              <a:t>则</a:t>
            </a:r>
            <a:r>
              <a:rPr kumimoji="0" lang="zh-CN" altLang="en-US" sz="4000" i="1" kern="0">
                <a:solidFill>
                  <a:schemeClr val="bg1"/>
                </a:solidFill>
                <a:latin typeface="Times New Roman" panose="02020603050405020304" pitchFamily="18" charset="0"/>
                <a:sym typeface="Symbol" panose="05050102010706020507" pitchFamily="18" charset="2"/>
              </a:rPr>
              <a:t></a:t>
            </a:r>
            <a:r>
              <a:rPr kumimoji="0" lang="en-US" altLang="zh-CN" sz="4000" kern="0" baseline="30000">
                <a:solidFill>
                  <a:schemeClr val="bg1"/>
                </a:solidFill>
                <a:latin typeface="Times New Roman" panose="02020603050405020304" pitchFamily="18" charset="0"/>
                <a:sym typeface="Symbol" panose="05050102010706020507" pitchFamily="18" charset="2"/>
              </a:rPr>
              <a:t>2</a:t>
            </a:r>
            <a:r>
              <a:rPr kumimoji="0" lang="en-US" altLang="zh-CN" sz="4000" kern="0">
                <a:solidFill>
                  <a:schemeClr val="bg1"/>
                </a:solidFill>
                <a:latin typeface="Times New Roman" panose="02020603050405020304" pitchFamily="18" charset="0"/>
                <a:sym typeface="Symbol" panose="05050102010706020507" pitchFamily="18" charset="2"/>
              </a:rPr>
              <a:t> - 8</a:t>
            </a:r>
            <a:r>
              <a:rPr kumimoji="0" lang="en-US" altLang="zh-CN" sz="4000" i="1" kern="0">
                <a:solidFill>
                  <a:schemeClr val="bg1"/>
                </a:solidFill>
                <a:latin typeface="Times New Roman" panose="02020603050405020304" pitchFamily="18" charset="0"/>
                <a:sym typeface="Symbol" panose="05050102010706020507" pitchFamily="18" charset="2"/>
              </a:rPr>
              <a:t> +</a:t>
            </a:r>
            <a:r>
              <a:rPr kumimoji="0" lang="en-US" altLang="zh-CN" sz="4000" kern="0">
                <a:solidFill>
                  <a:schemeClr val="bg1"/>
                </a:solidFill>
                <a:latin typeface="Times New Roman" panose="02020603050405020304" pitchFamily="18" charset="0"/>
                <a:sym typeface="Symbol" panose="05050102010706020507" pitchFamily="18" charset="2"/>
              </a:rPr>
              <a:t>3</a:t>
            </a:r>
            <a:r>
              <a:rPr kumimoji="0" lang="en-US" altLang="zh-CN" sz="4000" i="1" kern="0">
                <a:solidFill>
                  <a:schemeClr val="bg1"/>
                </a:solidFill>
                <a:latin typeface="Times New Roman" panose="02020603050405020304" pitchFamily="18" charset="0"/>
                <a:sym typeface="Symbol" panose="05050102010706020507" pitchFamily="18" charset="2"/>
              </a:rPr>
              <a:t>a </a:t>
            </a:r>
            <a:r>
              <a:rPr kumimoji="0" lang="en-US" altLang="zh-CN" sz="4000" kern="0">
                <a:solidFill>
                  <a:schemeClr val="bg1"/>
                </a:solidFill>
                <a:latin typeface="Times New Roman" panose="02020603050405020304" pitchFamily="18" charset="0"/>
                <a:sym typeface="Symbol" panose="05050102010706020507" pitchFamily="18" charset="2"/>
              </a:rPr>
              <a:t>+18</a:t>
            </a:r>
            <a:r>
              <a:rPr kumimoji="0" lang="zh-CN" altLang="en-US" sz="4000" kern="0">
                <a:solidFill>
                  <a:schemeClr val="bg1"/>
                </a:solidFill>
                <a:latin typeface="Times New Roman" panose="02020603050405020304" pitchFamily="18" charset="0"/>
              </a:rPr>
              <a:t>是一个完全平方数</a:t>
            </a:r>
            <a:r>
              <a:rPr kumimoji="0" lang="en-US" altLang="zh-CN" sz="4000" kern="0">
                <a:solidFill>
                  <a:schemeClr val="bg1"/>
                </a:solidFill>
                <a:latin typeface="Times New Roman" panose="02020603050405020304" pitchFamily="18" charset="0"/>
              </a:rPr>
              <a:t>, </a:t>
            </a:r>
            <a:r>
              <a:rPr kumimoji="0" lang="zh-CN" altLang="en-US" sz="4000" kern="0">
                <a:solidFill>
                  <a:schemeClr val="bg1"/>
                </a:solidFill>
                <a:latin typeface="Times New Roman" panose="02020603050405020304" pitchFamily="18" charset="0"/>
              </a:rPr>
              <a:t>于是</a:t>
            </a:r>
            <a:r>
              <a:rPr kumimoji="0" lang="en-US" altLang="zh-CN" sz="4000" kern="0">
                <a:solidFill>
                  <a:schemeClr val="bg1"/>
                </a:solidFill>
                <a:latin typeface="Times New Roman" panose="02020603050405020304" pitchFamily="18" charset="0"/>
                <a:sym typeface="Symbol" panose="05050102010706020507" pitchFamily="18" charset="2"/>
              </a:rPr>
              <a:t>3</a:t>
            </a:r>
            <a:r>
              <a:rPr kumimoji="0" lang="en-US" altLang="zh-CN" sz="4000" i="1" kern="0">
                <a:solidFill>
                  <a:schemeClr val="bg1"/>
                </a:solidFill>
                <a:latin typeface="Times New Roman" panose="02020603050405020304" pitchFamily="18" charset="0"/>
                <a:sym typeface="Symbol" panose="05050102010706020507" pitchFamily="18" charset="2"/>
              </a:rPr>
              <a:t>a </a:t>
            </a:r>
            <a:r>
              <a:rPr kumimoji="0" lang="en-US" altLang="zh-CN" sz="4000" kern="0">
                <a:solidFill>
                  <a:schemeClr val="bg1"/>
                </a:solidFill>
                <a:latin typeface="Times New Roman" panose="02020603050405020304" pitchFamily="18" charset="0"/>
                <a:sym typeface="Symbol" panose="05050102010706020507" pitchFamily="18" charset="2"/>
              </a:rPr>
              <a:t>+18 = 16</a:t>
            </a:r>
            <a:r>
              <a:rPr kumimoji="0" lang="en-US" altLang="zh-CN" sz="4000" kern="0">
                <a:solidFill>
                  <a:schemeClr val="bg1"/>
                </a:solidFill>
                <a:latin typeface="Times New Roman" panose="02020603050405020304" pitchFamily="18" charset="0"/>
              </a:rPr>
              <a:t>, </a:t>
            </a:r>
            <a:r>
              <a:rPr kumimoji="0" lang="zh-CN" altLang="en-US" sz="4000" kern="0">
                <a:solidFill>
                  <a:schemeClr val="bg1"/>
                </a:solidFill>
                <a:latin typeface="Times New Roman" panose="02020603050405020304" pitchFamily="18" charset="0"/>
              </a:rPr>
              <a:t>进而</a:t>
            </a:r>
            <a:r>
              <a:rPr kumimoji="0" lang="en-US" altLang="zh-CN" sz="4000" i="1" kern="0">
                <a:solidFill>
                  <a:schemeClr val="bg1"/>
                </a:solidFill>
                <a:latin typeface="Times New Roman" panose="02020603050405020304" pitchFamily="18" charset="0"/>
              </a:rPr>
              <a:t>a</a:t>
            </a:r>
            <a:r>
              <a:rPr kumimoji="0" lang="en-US" altLang="zh-CN" sz="4000" kern="0">
                <a:solidFill>
                  <a:schemeClr val="bg1"/>
                </a:solidFill>
                <a:latin typeface="Times New Roman" panose="02020603050405020304" pitchFamily="18" charset="0"/>
              </a:rPr>
              <a:t> = -2/3, </a:t>
            </a:r>
            <a:r>
              <a:rPr kumimoji="0" lang="zh-CN" altLang="en-US" sz="4000" kern="0">
                <a:solidFill>
                  <a:schemeClr val="bg1"/>
                </a:solidFill>
                <a:latin typeface="Times New Roman" panose="02020603050405020304" pitchFamily="18" charset="0"/>
              </a:rPr>
              <a:t>因此</a:t>
            </a:r>
            <a:r>
              <a:rPr kumimoji="0" lang="en-US" altLang="zh-CN" sz="4000" b="1" i="1" kern="0">
                <a:solidFill>
                  <a:schemeClr val="bg1"/>
                </a:solidFill>
                <a:latin typeface="Times New Roman" panose="02020603050405020304" pitchFamily="18" charset="0"/>
              </a:rPr>
              <a:t>A</a:t>
            </a:r>
            <a:r>
              <a:rPr kumimoji="0" lang="zh-CN" altLang="en-US" sz="4000" kern="0">
                <a:solidFill>
                  <a:schemeClr val="bg1"/>
                </a:solidFill>
                <a:latin typeface="Times New Roman" panose="02020603050405020304" pitchFamily="18" charset="0"/>
              </a:rPr>
              <a:t>的特征值为</a:t>
            </a:r>
            <a:r>
              <a:rPr kumimoji="0" lang="en-US" altLang="zh-CN" sz="4000" kern="0">
                <a:solidFill>
                  <a:schemeClr val="bg1"/>
                </a:solidFill>
                <a:latin typeface="Times New Roman" panose="02020603050405020304" pitchFamily="18" charset="0"/>
              </a:rPr>
              <a:t>2, 4, 4. </a:t>
            </a:r>
          </a:p>
          <a:p>
            <a:pPr eaLnBrk="1" hangingPunct="1">
              <a:defRPr/>
            </a:pPr>
            <a:r>
              <a:rPr kumimoji="0" lang="zh-CN" altLang="en-US" sz="4000" kern="0">
                <a:solidFill>
                  <a:schemeClr val="bg1"/>
                </a:solidFill>
              </a:rPr>
              <a:t>当</a:t>
            </a:r>
            <a:r>
              <a:rPr kumimoji="0" lang="zh-CN" altLang="en-US" sz="4000" i="1" kern="0">
                <a:solidFill>
                  <a:schemeClr val="bg1"/>
                </a:solidFill>
                <a:latin typeface="Times New Roman" panose="02020603050405020304" pitchFamily="18" charset="0"/>
                <a:sym typeface="Symbol" panose="05050102010706020507" pitchFamily="18" charset="2"/>
              </a:rPr>
              <a:t></a:t>
            </a:r>
            <a:r>
              <a:rPr kumimoji="0" lang="zh-CN" altLang="en-US" sz="4000" kern="0">
                <a:solidFill>
                  <a:schemeClr val="bg1"/>
                </a:solidFill>
                <a:latin typeface="Times New Roman" panose="02020603050405020304" pitchFamily="18" charset="0"/>
              </a:rPr>
              <a:t> </a:t>
            </a:r>
            <a:r>
              <a:rPr kumimoji="0" lang="en-US" altLang="zh-CN" sz="4000" kern="0">
                <a:solidFill>
                  <a:schemeClr val="bg1"/>
                </a:solidFill>
                <a:latin typeface="Times New Roman" panose="02020603050405020304" pitchFamily="18" charset="0"/>
              </a:rPr>
              <a:t>= 2</a:t>
            </a:r>
            <a:r>
              <a:rPr kumimoji="0" lang="zh-CN" altLang="en-US" sz="4000" kern="0">
                <a:solidFill>
                  <a:schemeClr val="bg1"/>
                </a:solidFill>
              </a:rPr>
              <a:t>时</a:t>
            </a:r>
            <a:r>
              <a:rPr kumimoji="0" lang="en-US" altLang="zh-CN" sz="4000" kern="0">
                <a:solidFill>
                  <a:schemeClr val="bg1"/>
                </a:solidFill>
                <a:latin typeface="Times New Roman" panose="02020603050405020304" pitchFamily="18" charset="0"/>
              </a:rPr>
              <a:t>:</a:t>
            </a:r>
            <a:endParaRPr kumimoji="0" lang="en-US" altLang="zh-CN" sz="4000" kern="0" dirty="0">
              <a:solidFill>
                <a:schemeClr val="bg1"/>
              </a:solidFill>
              <a:latin typeface="Times New Roman" panose="02020603050405020304" pitchFamily="18" charset="0"/>
            </a:endParaRPr>
          </a:p>
        </p:txBody>
      </p:sp>
      <p:graphicFrame>
        <p:nvGraphicFramePr>
          <p:cNvPr id="3" name="Object 5"/>
          <p:cNvGraphicFramePr>
            <a:graphicFrameLocks noChangeAspect="1"/>
          </p:cNvGraphicFramePr>
          <p:nvPr>
            <p:extLst>
              <p:ext uri="{D42A27DB-BD31-4B8C-83A1-F6EECF244321}">
                <p14:modId xmlns:p14="http://schemas.microsoft.com/office/powerpoint/2010/main" val="1790635401"/>
              </p:ext>
            </p:extLst>
          </p:nvPr>
        </p:nvGraphicFramePr>
        <p:xfrm>
          <a:off x="3913765" y="549275"/>
          <a:ext cx="3780678" cy="1782762"/>
        </p:xfrm>
        <a:graphic>
          <a:graphicData uri="http://schemas.openxmlformats.org/presentationml/2006/ole">
            <mc:AlternateContent xmlns:mc="http://schemas.openxmlformats.org/markup-compatibility/2006">
              <mc:Choice xmlns:v="urn:schemas-microsoft-com:vml" Requires="v">
                <p:oleObj name="公式" r:id="rId2" imgW="1457640" imgH="786240" progId="Equation.3">
                  <p:embed/>
                </p:oleObj>
              </mc:Choice>
              <mc:Fallback>
                <p:oleObj name="公式" r:id="rId2" imgW="1457640" imgH="78624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3765" y="549275"/>
                        <a:ext cx="3780678" cy="1782762"/>
                      </a:xfrm>
                      <a:prstGeom prst="rect">
                        <a:avLst/>
                      </a:prstGeom>
                      <a:noFill/>
                      <a:ln>
                        <a:noFill/>
                      </a:ln>
                      <a:effectLst/>
                    </p:spPr>
                  </p:pic>
                </p:oleObj>
              </mc:Fallback>
            </mc:AlternateContent>
          </a:graphicData>
        </a:graphic>
      </p:graphicFrame>
      <p:graphicFrame>
        <p:nvGraphicFramePr>
          <p:cNvPr id="4" name="Object 6"/>
          <p:cNvGraphicFramePr>
            <a:graphicFrameLocks noChangeAspect="1"/>
          </p:cNvGraphicFramePr>
          <p:nvPr>
            <p:extLst>
              <p:ext uri="{D42A27DB-BD31-4B8C-83A1-F6EECF244321}">
                <p14:modId xmlns:p14="http://schemas.microsoft.com/office/powerpoint/2010/main" val="396364133"/>
              </p:ext>
            </p:extLst>
          </p:nvPr>
        </p:nvGraphicFramePr>
        <p:xfrm>
          <a:off x="4925723" y="5064125"/>
          <a:ext cx="1981327" cy="1793875"/>
        </p:xfrm>
        <a:graphic>
          <a:graphicData uri="http://schemas.openxmlformats.org/presentationml/2006/ole">
            <mc:AlternateContent xmlns:mc="http://schemas.openxmlformats.org/markup-compatibility/2006">
              <mc:Choice xmlns:v="urn:schemas-microsoft-com:vml" Requires="v">
                <p:oleObj name="公式" r:id="rId4" imgW="740160" imgH="786240" progId="Equation.3">
                  <p:embed/>
                </p:oleObj>
              </mc:Choice>
              <mc:Fallback>
                <p:oleObj name="公式" r:id="rId4" imgW="740160" imgH="7862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5723" y="5064125"/>
                        <a:ext cx="1981327" cy="179387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426850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txBox="1">
            <a:spLocks noChangeArrowheads="1"/>
          </p:cNvSpPr>
          <p:nvPr/>
        </p:nvSpPr>
        <p:spPr>
          <a:xfrm>
            <a:off x="1515774" y="1699491"/>
            <a:ext cx="9724880" cy="3534352"/>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defRPr/>
            </a:pPr>
            <a:endParaRPr kumimoji="0" lang="en-US" altLang="zh-CN" kern="0" dirty="0">
              <a:latin typeface="Times New Roman" panose="02020603050405020304" pitchFamily="18" charset="0"/>
            </a:endParaRPr>
          </a:p>
          <a:p>
            <a:pPr eaLnBrk="1" hangingPunct="1">
              <a:defRPr/>
            </a:pPr>
            <a:endParaRPr kumimoji="0" lang="en-US" altLang="zh-CN" kern="0" dirty="0">
              <a:latin typeface="Times New Roman" panose="02020603050405020304" pitchFamily="18" charset="0"/>
            </a:endParaRPr>
          </a:p>
          <a:p>
            <a:pPr eaLnBrk="1" hangingPunct="1">
              <a:defRPr/>
            </a:pPr>
            <a:r>
              <a:rPr kumimoji="0" lang="zh-CN" altLang="en-US" sz="2800" kern="0" dirty="0">
                <a:solidFill>
                  <a:schemeClr val="bg1"/>
                </a:solidFill>
                <a:latin typeface="Times New Roman" panose="02020603050405020304" pitchFamily="18" charset="0"/>
              </a:rPr>
              <a:t>由于</a:t>
            </a:r>
            <a:r>
              <a:rPr kumimoji="0" lang="en-US" altLang="zh-CN" sz="2800" b="1" i="1" kern="0" dirty="0">
                <a:solidFill>
                  <a:schemeClr val="bg1"/>
                </a:solidFill>
                <a:latin typeface="Times New Roman" panose="02020603050405020304" pitchFamily="18" charset="0"/>
              </a:rPr>
              <a:t>A</a:t>
            </a:r>
            <a:r>
              <a:rPr kumimoji="0" lang="zh-CN" altLang="en-US" sz="2800" kern="0" dirty="0">
                <a:solidFill>
                  <a:schemeClr val="bg1"/>
                </a:solidFill>
                <a:latin typeface="Times New Roman" panose="02020603050405020304" pitchFamily="18" charset="0"/>
              </a:rPr>
              <a:t>只能找到</a:t>
            </a:r>
            <a:r>
              <a:rPr kumimoji="0" lang="en-US" altLang="zh-CN" sz="2800" kern="0" dirty="0">
                <a:solidFill>
                  <a:schemeClr val="bg1"/>
                </a:solidFill>
                <a:latin typeface="Times New Roman" panose="02020603050405020304" pitchFamily="18" charset="0"/>
              </a:rPr>
              <a:t>2</a:t>
            </a:r>
            <a:r>
              <a:rPr kumimoji="0" lang="zh-CN" altLang="en-US" sz="2800" kern="0" dirty="0">
                <a:solidFill>
                  <a:schemeClr val="bg1"/>
                </a:solidFill>
                <a:latin typeface="Times New Roman" panose="02020603050405020304" pitchFamily="18" charset="0"/>
              </a:rPr>
              <a:t>个线性无关的特征向量</a:t>
            </a:r>
            <a:r>
              <a:rPr kumimoji="0" lang="en-US" altLang="zh-CN" sz="2800" kern="0" dirty="0">
                <a:solidFill>
                  <a:schemeClr val="bg1"/>
                </a:solidFill>
                <a:latin typeface="Times New Roman" panose="02020603050405020304" pitchFamily="18" charset="0"/>
              </a:rPr>
              <a:t>, </a:t>
            </a:r>
            <a:r>
              <a:rPr kumimoji="0" lang="zh-CN" altLang="en-US" sz="2800" kern="0" dirty="0">
                <a:solidFill>
                  <a:schemeClr val="bg1"/>
                </a:solidFill>
                <a:latin typeface="Times New Roman" panose="02020603050405020304" pitchFamily="18" charset="0"/>
              </a:rPr>
              <a:t>故</a:t>
            </a:r>
            <a:r>
              <a:rPr kumimoji="0" lang="en-US" altLang="zh-CN" sz="2800" b="1" i="1" kern="0" dirty="0">
                <a:solidFill>
                  <a:schemeClr val="bg1"/>
                </a:solidFill>
                <a:latin typeface="Times New Roman" panose="02020603050405020304" pitchFamily="18" charset="0"/>
              </a:rPr>
              <a:t>A</a:t>
            </a:r>
            <a:r>
              <a:rPr kumimoji="0" lang="zh-CN" altLang="en-US" sz="2800" kern="0" dirty="0">
                <a:solidFill>
                  <a:schemeClr val="bg1"/>
                </a:solidFill>
                <a:latin typeface="Times New Roman" panose="02020603050405020304" pitchFamily="18" charset="0"/>
              </a:rPr>
              <a:t>不能对角化</a:t>
            </a:r>
            <a:r>
              <a:rPr kumimoji="0" lang="en-US" altLang="zh-CN" sz="2800" kern="0" dirty="0">
                <a:solidFill>
                  <a:schemeClr val="bg1"/>
                </a:solidFill>
                <a:latin typeface="Times New Roman" panose="02020603050405020304" pitchFamily="18" charset="0"/>
              </a:rPr>
              <a:t>.</a:t>
            </a:r>
            <a:r>
              <a:rPr kumimoji="0" lang="en-US" altLang="zh-CN" sz="2800" kern="0" dirty="0">
                <a:solidFill>
                  <a:schemeClr val="bg1"/>
                </a:solidFill>
              </a:rPr>
              <a:t> </a:t>
            </a:r>
          </a:p>
          <a:p>
            <a:pPr eaLnBrk="1" hangingPunct="1">
              <a:defRPr/>
            </a:pPr>
            <a:r>
              <a:rPr kumimoji="0" lang="zh-CN" altLang="en-US" sz="2800" kern="0" dirty="0">
                <a:solidFill>
                  <a:schemeClr val="bg1"/>
                </a:solidFill>
                <a:latin typeface="Times New Roman" panose="02020603050405020304" pitchFamily="18" charset="0"/>
              </a:rPr>
              <a:t>故只在</a:t>
            </a:r>
            <a:r>
              <a:rPr kumimoji="0" lang="en-US" altLang="zh-CN" sz="2800" i="1" kern="0" dirty="0">
                <a:solidFill>
                  <a:schemeClr val="bg1"/>
                </a:solidFill>
                <a:latin typeface="Times New Roman" panose="02020603050405020304" pitchFamily="18" charset="0"/>
              </a:rPr>
              <a:t>a</a:t>
            </a:r>
            <a:r>
              <a:rPr kumimoji="0" lang="en-US" altLang="zh-CN" sz="2800" kern="0" dirty="0">
                <a:solidFill>
                  <a:schemeClr val="bg1"/>
                </a:solidFill>
                <a:latin typeface="Times New Roman" panose="02020603050405020304" pitchFamily="18" charset="0"/>
              </a:rPr>
              <a:t> = -2</a:t>
            </a:r>
            <a:r>
              <a:rPr kumimoji="0" lang="zh-CN" altLang="en-US" sz="2800" kern="0" dirty="0">
                <a:solidFill>
                  <a:schemeClr val="bg1"/>
                </a:solidFill>
                <a:latin typeface="Times New Roman" panose="02020603050405020304" pitchFamily="18" charset="0"/>
              </a:rPr>
              <a:t>时</a:t>
            </a:r>
            <a:r>
              <a:rPr kumimoji="0" lang="en-US" altLang="zh-CN" sz="2800" kern="0" dirty="0">
                <a:solidFill>
                  <a:schemeClr val="bg1"/>
                </a:solidFill>
                <a:latin typeface="Times New Roman" panose="02020603050405020304" pitchFamily="18" charset="0"/>
              </a:rPr>
              <a:t>, </a:t>
            </a:r>
            <a:r>
              <a:rPr kumimoji="0" lang="en-US" altLang="zh-CN" sz="2800" b="1" i="1" kern="0" dirty="0">
                <a:solidFill>
                  <a:schemeClr val="bg1"/>
                </a:solidFill>
                <a:latin typeface="Times New Roman" panose="02020603050405020304" pitchFamily="18" charset="0"/>
              </a:rPr>
              <a:t>A</a:t>
            </a:r>
            <a:r>
              <a:rPr kumimoji="0" lang="zh-CN" altLang="en-US" sz="2800" kern="0" dirty="0">
                <a:solidFill>
                  <a:schemeClr val="bg1"/>
                </a:solidFill>
                <a:latin typeface="Times New Roman" panose="02020603050405020304" pitchFamily="18" charset="0"/>
              </a:rPr>
              <a:t>可对角化</a:t>
            </a:r>
            <a:r>
              <a:rPr kumimoji="0" lang="en-US" altLang="zh-CN" sz="2800" kern="0" dirty="0">
                <a:solidFill>
                  <a:schemeClr val="bg1"/>
                </a:solidFill>
                <a:latin typeface="Times New Roman" panose="02020603050405020304" pitchFamily="18" charset="0"/>
              </a:rPr>
              <a:t>, </a:t>
            </a:r>
            <a:r>
              <a:rPr kumimoji="0" lang="zh-CN" altLang="en-US" sz="2800" kern="0" dirty="0">
                <a:solidFill>
                  <a:schemeClr val="bg1"/>
                </a:solidFill>
                <a:latin typeface="Times New Roman" panose="02020603050405020304" pitchFamily="18" charset="0"/>
              </a:rPr>
              <a:t>这时取</a:t>
            </a:r>
          </a:p>
        </p:txBody>
      </p:sp>
      <p:graphicFrame>
        <p:nvGraphicFramePr>
          <p:cNvPr id="3" name="Object 5"/>
          <p:cNvGraphicFramePr>
            <a:graphicFrameLocks noChangeAspect="1"/>
          </p:cNvGraphicFramePr>
          <p:nvPr>
            <p:extLst>
              <p:ext uri="{D42A27DB-BD31-4B8C-83A1-F6EECF244321}">
                <p14:modId xmlns:p14="http://schemas.microsoft.com/office/powerpoint/2010/main" val="2184773367"/>
              </p:ext>
            </p:extLst>
          </p:nvPr>
        </p:nvGraphicFramePr>
        <p:xfrm>
          <a:off x="5310115" y="772896"/>
          <a:ext cx="1693863" cy="1793875"/>
        </p:xfrm>
        <a:graphic>
          <a:graphicData uri="http://schemas.openxmlformats.org/presentationml/2006/ole">
            <mc:AlternateContent xmlns:mc="http://schemas.openxmlformats.org/markup-compatibility/2006">
              <mc:Choice xmlns:v="urn:schemas-microsoft-com:vml" Requires="v">
                <p:oleObj name="公式" r:id="rId2" imgW="740160" imgH="786240" progId="Equation.3">
                  <p:embed/>
                </p:oleObj>
              </mc:Choice>
              <mc:Fallback>
                <p:oleObj name="公式" r:id="rId2" imgW="740160" imgH="78624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0115" y="772896"/>
                        <a:ext cx="1693863" cy="179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6"/>
          <p:cNvGraphicFramePr>
            <a:graphicFrameLocks noChangeAspect="1"/>
          </p:cNvGraphicFramePr>
          <p:nvPr>
            <p:extLst>
              <p:ext uri="{D42A27DB-BD31-4B8C-83A1-F6EECF244321}">
                <p14:modId xmlns:p14="http://schemas.microsoft.com/office/powerpoint/2010/main" val="1821492762"/>
              </p:ext>
            </p:extLst>
          </p:nvPr>
        </p:nvGraphicFramePr>
        <p:xfrm>
          <a:off x="3718647" y="4104265"/>
          <a:ext cx="4927600" cy="1782762"/>
        </p:xfrm>
        <a:graphic>
          <a:graphicData uri="http://schemas.openxmlformats.org/presentationml/2006/ole">
            <mc:AlternateContent xmlns:mc="http://schemas.openxmlformats.org/markup-compatibility/2006">
              <mc:Choice xmlns:v="urn:schemas-microsoft-com:vml" Requires="v">
                <p:oleObj name="公式" r:id="rId4" imgW="2242440" imgH="786240" progId="Equation.3">
                  <p:embed/>
                </p:oleObj>
              </mc:Choice>
              <mc:Fallback>
                <p:oleObj name="公式" r:id="rId4" imgW="2242440" imgH="7862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8647" y="4104265"/>
                        <a:ext cx="4927600" cy="1782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7"/>
          <p:cNvGraphicFramePr>
            <a:graphicFrameLocks noChangeAspect="1"/>
          </p:cNvGraphicFramePr>
          <p:nvPr>
            <p:extLst>
              <p:ext uri="{D42A27DB-BD31-4B8C-83A1-F6EECF244321}">
                <p14:modId xmlns:p14="http://schemas.microsoft.com/office/powerpoint/2010/main" val="787828132"/>
              </p:ext>
            </p:extLst>
          </p:nvPr>
        </p:nvGraphicFramePr>
        <p:xfrm>
          <a:off x="4509222" y="5977515"/>
          <a:ext cx="3295650" cy="573087"/>
        </p:xfrm>
        <a:graphic>
          <a:graphicData uri="http://schemas.openxmlformats.org/presentationml/2006/ole">
            <mc:AlternateContent xmlns:mc="http://schemas.openxmlformats.org/markup-compatibility/2006">
              <mc:Choice xmlns:v="urn:schemas-microsoft-com:vml" Requires="v">
                <p:oleObj name="公式" r:id="rId6" imgW="1479960" imgH="213480" progId="Equation.3">
                  <p:embed/>
                </p:oleObj>
              </mc:Choice>
              <mc:Fallback>
                <p:oleObj name="公式" r:id="rId6" imgW="1479960" imgH="213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09222" y="5977515"/>
                        <a:ext cx="3295650" cy="573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矩形 5"/>
          <p:cNvSpPr/>
          <p:nvPr/>
        </p:nvSpPr>
        <p:spPr>
          <a:xfrm>
            <a:off x="1846985" y="839065"/>
            <a:ext cx="2662237" cy="769938"/>
          </a:xfrm>
          <a:prstGeom prst="rect">
            <a:avLst/>
          </a:prstGeom>
        </p:spPr>
        <p:txBody>
          <a:bodyPr wrap="none">
            <a:spAutoFit/>
          </a:bodyPr>
          <a:lstStyle/>
          <a:p>
            <a:pPr algn="ctr" eaLnBrk="1" hangingPunct="1">
              <a:defRPr/>
            </a:pPr>
            <a:r>
              <a:rPr kumimoji="0" lang="zh-CN" altLang="en-US" sz="4400" kern="0" dirty="0">
                <a:solidFill>
                  <a:srgbClr val="FFFFFF"/>
                </a:solidFill>
                <a:latin typeface="Arial"/>
                <a:ea typeface="宋体"/>
                <a:cs typeface="+mj-cs"/>
              </a:rPr>
              <a:t>当</a:t>
            </a:r>
            <a:r>
              <a:rPr kumimoji="0" lang="zh-CN" altLang="en-US" sz="4400" i="1" kern="0" dirty="0">
                <a:solidFill>
                  <a:srgbClr val="FFFFFF"/>
                </a:solidFill>
                <a:ea typeface="宋体"/>
                <a:cs typeface="+mj-cs"/>
                <a:sym typeface="Symbol" panose="05050102010706020507" pitchFamily="18" charset="2"/>
              </a:rPr>
              <a:t></a:t>
            </a:r>
            <a:r>
              <a:rPr kumimoji="0" lang="zh-CN" altLang="en-US" sz="4400" kern="0" dirty="0">
                <a:solidFill>
                  <a:srgbClr val="FFFFFF"/>
                </a:solidFill>
                <a:ea typeface="宋体"/>
                <a:cs typeface="+mj-cs"/>
              </a:rPr>
              <a:t> </a:t>
            </a:r>
            <a:r>
              <a:rPr kumimoji="0" lang="en-US" altLang="zh-CN" sz="4400" kern="0" dirty="0">
                <a:solidFill>
                  <a:srgbClr val="FFFFFF"/>
                </a:solidFill>
                <a:ea typeface="宋体"/>
                <a:cs typeface="+mj-cs"/>
              </a:rPr>
              <a:t>= 4</a:t>
            </a:r>
            <a:r>
              <a:rPr kumimoji="0" lang="zh-CN" altLang="en-US" sz="4400" kern="0" dirty="0">
                <a:solidFill>
                  <a:srgbClr val="FFFFFF"/>
                </a:solidFill>
                <a:latin typeface="Arial"/>
                <a:ea typeface="宋体"/>
                <a:cs typeface="+mj-cs"/>
              </a:rPr>
              <a:t>时</a:t>
            </a:r>
            <a:r>
              <a:rPr kumimoji="0" lang="en-US" altLang="zh-CN" sz="4400" kern="0" dirty="0">
                <a:solidFill>
                  <a:srgbClr val="FFFFFF"/>
                </a:solidFill>
                <a:ea typeface="宋体"/>
                <a:cs typeface="+mj-cs"/>
              </a:rPr>
              <a:t>:</a:t>
            </a:r>
          </a:p>
        </p:txBody>
      </p:sp>
    </p:spTree>
    <p:extLst>
      <p:ext uri="{BB962C8B-B14F-4D97-AF65-F5344CB8AC3E}">
        <p14:creationId xmlns:p14="http://schemas.microsoft.com/office/powerpoint/2010/main" val="2712327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txBox="1">
            <a:spLocks noChangeArrowheads="1"/>
          </p:cNvSpPr>
          <p:nvPr/>
        </p:nvSpPr>
        <p:spPr>
          <a:xfrm>
            <a:off x="1580284" y="1266682"/>
            <a:ext cx="8947150" cy="3433762"/>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defRPr/>
            </a:pPr>
            <a:endParaRPr kumimoji="0" lang="zh-CN" altLang="en-US" kern="0" dirty="0">
              <a:solidFill>
                <a:schemeClr val="bg1"/>
              </a:solidFill>
            </a:endParaRPr>
          </a:p>
          <a:p>
            <a:pPr eaLnBrk="1" hangingPunct="1">
              <a:defRPr/>
            </a:pPr>
            <a:endParaRPr kumimoji="0" lang="zh-CN" altLang="en-US" kern="0" dirty="0">
              <a:solidFill>
                <a:schemeClr val="bg1"/>
              </a:solidFill>
            </a:endParaRPr>
          </a:p>
          <a:p>
            <a:pPr eaLnBrk="1" hangingPunct="1">
              <a:defRPr/>
            </a:pPr>
            <a:endParaRPr kumimoji="0" lang="en-US" altLang="zh-CN" kern="0" dirty="0">
              <a:solidFill>
                <a:schemeClr val="bg1"/>
              </a:solidFill>
            </a:endParaRPr>
          </a:p>
          <a:p>
            <a:pPr eaLnBrk="1" hangingPunct="1">
              <a:defRPr/>
            </a:pPr>
            <a:endParaRPr kumimoji="0" lang="en-US" altLang="zh-CN" kern="0" dirty="0">
              <a:solidFill>
                <a:schemeClr val="bg1"/>
              </a:solidFill>
            </a:endParaRPr>
          </a:p>
          <a:p>
            <a:pPr eaLnBrk="1" hangingPunct="1">
              <a:defRPr/>
            </a:pPr>
            <a:r>
              <a:rPr kumimoji="0" lang="zh-CN" altLang="en-US" kern="0" dirty="0">
                <a:solidFill>
                  <a:schemeClr val="bg1"/>
                </a:solidFill>
              </a:rPr>
              <a:t>且</a:t>
            </a:r>
            <a:r>
              <a:rPr kumimoji="0" lang="en-US" altLang="zh-CN" b="1" i="1" kern="0" dirty="0" err="1">
                <a:solidFill>
                  <a:schemeClr val="bg1"/>
                </a:solidFill>
                <a:latin typeface="Times New Roman" panose="02020603050405020304" pitchFamily="18" charset="0"/>
              </a:rPr>
              <a:t>x</a:t>
            </a:r>
            <a:r>
              <a:rPr kumimoji="0" lang="en-US" altLang="zh-CN" i="1" kern="0" baseline="-25000" dirty="0" err="1">
                <a:solidFill>
                  <a:schemeClr val="bg1"/>
                </a:solidFill>
                <a:latin typeface="Times New Roman" panose="02020603050405020304" pitchFamily="18" charset="0"/>
              </a:rPr>
              <a:t>k</a:t>
            </a:r>
            <a:r>
              <a:rPr kumimoji="0" lang="en-US" altLang="zh-CN" kern="0" dirty="0">
                <a:solidFill>
                  <a:schemeClr val="bg1"/>
                </a:solidFill>
                <a:latin typeface="Times New Roman" panose="02020603050405020304" pitchFamily="18" charset="0"/>
              </a:rPr>
              <a:t> = </a:t>
            </a:r>
            <a:r>
              <a:rPr kumimoji="0" lang="en-US" altLang="zh-CN" b="1" i="1" kern="0" dirty="0">
                <a:solidFill>
                  <a:schemeClr val="bg1"/>
                </a:solidFill>
                <a:latin typeface="Times New Roman" panose="02020603050405020304" pitchFamily="18" charset="0"/>
              </a:rPr>
              <a:t>Ax</a:t>
            </a:r>
            <a:r>
              <a:rPr kumimoji="0" lang="en-US" altLang="zh-CN" i="1" kern="0" baseline="-25000" dirty="0">
                <a:solidFill>
                  <a:schemeClr val="bg1"/>
                </a:solidFill>
                <a:latin typeface="Times New Roman" panose="02020603050405020304" pitchFamily="18" charset="0"/>
              </a:rPr>
              <a:t>k</a:t>
            </a:r>
            <a:r>
              <a:rPr kumimoji="0" lang="en-US" altLang="zh-CN" kern="0" baseline="-25000" dirty="0">
                <a:solidFill>
                  <a:schemeClr val="bg1"/>
                </a:solidFill>
                <a:latin typeface="Times New Roman" panose="02020603050405020304" pitchFamily="18" charset="0"/>
              </a:rPr>
              <a:t>-1</a:t>
            </a:r>
            <a:r>
              <a:rPr kumimoji="0" lang="en-US" altLang="zh-CN" kern="0" dirty="0">
                <a:solidFill>
                  <a:schemeClr val="bg1"/>
                </a:solidFill>
                <a:latin typeface="Times New Roman" panose="02020603050405020304" pitchFamily="18" charset="0"/>
              </a:rPr>
              <a:t>, </a:t>
            </a:r>
            <a:r>
              <a:rPr kumimoji="0" lang="en-US" altLang="zh-CN" i="1" kern="0" dirty="0">
                <a:solidFill>
                  <a:schemeClr val="bg1"/>
                </a:solidFill>
                <a:latin typeface="Times New Roman" panose="02020603050405020304" pitchFamily="18" charset="0"/>
              </a:rPr>
              <a:t>k</a:t>
            </a:r>
            <a:r>
              <a:rPr kumimoji="0" lang="en-US" altLang="zh-CN" kern="0" dirty="0">
                <a:solidFill>
                  <a:schemeClr val="bg1"/>
                </a:solidFill>
                <a:latin typeface="Times New Roman" panose="02020603050405020304" pitchFamily="18" charset="0"/>
              </a:rPr>
              <a:t> = 1, 2, …, </a:t>
            </a:r>
            <a:r>
              <a:rPr kumimoji="0" lang="zh-CN" altLang="en-US" kern="0" dirty="0">
                <a:solidFill>
                  <a:schemeClr val="bg1"/>
                </a:solidFill>
                <a:latin typeface="Times New Roman" panose="02020603050405020304" pitchFamily="18" charset="0"/>
              </a:rPr>
              <a:t>当</a:t>
            </a:r>
          </a:p>
          <a:p>
            <a:pPr eaLnBrk="1" hangingPunct="1">
              <a:defRPr/>
            </a:pPr>
            <a:endParaRPr kumimoji="0" lang="zh-CN" altLang="en-US" kern="0" dirty="0">
              <a:solidFill>
                <a:schemeClr val="bg1"/>
              </a:solidFill>
              <a:latin typeface="Times New Roman" panose="02020603050405020304" pitchFamily="18" charset="0"/>
            </a:endParaRPr>
          </a:p>
          <a:p>
            <a:pPr eaLnBrk="1" hangingPunct="1">
              <a:defRPr/>
            </a:pPr>
            <a:endParaRPr kumimoji="0" lang="en-US" altLang="zh-CN" kern="0" dirty="0">
              <a:solidFill>
                <a:schemeClr val="bg1"/>
              </a:solidFill>
              <a:latin typeface="Times New Roman" panose="02020603050405020304" pitchFamily="18" charset="0"/>
            </a:endParaRPr>
          </a:p>
          <a:p>
            <a:pPr marL="0" indent="0" eaLnBrk="1" hangingPunct="1">
              <a:buNone/>
              <a:defRPr/>
            </a:pPr>
            <a:r>
              <a:rPr kumimoji="0" lang="zh-CN" altLang="en-US" kern="0" dirty="0">
                <a:solidFill>
                  <a:schemeClr val="bg1"/>
                </a:solidFill>
                <a:latin typeface="Times New Roman" panose="02020603050405020304" pitchFamily="18" charset="0"/>
              </a:rPr>
              <a:t>时</a:t>
            </a:r>
            <a:r>
              <a:rPr kumimoji="0" lang="en-US" altLang="zh-CN" kern="0" dirty="0">
                <a:solidFill>
                  <a:schemeClr val="bg1"/>
                </a:solidFill>
                <a:latin typeface="Times New Roman" panose="02020603050405020304" pitchFamily="18" charset="0"/>
              </a:rPr>
              <a:t>, </a:t>
            </a:r>
            <a:r>
              <a:rPr kumimoji="0" lang="zh-CN" altLang="en-US" kern="0" dirty="0">
                <a:solidFill>
                  <a:schemeClr val="bg1"/>
                </a:solidFill>
                <a:latin typeface="Times New Roman" panose="02020603050405020304" pitchFamily="18" charset="0"/>
              </a:rPr>
              <a:t>计算</a:t>
            </a:r>
            <a:r>
              <a:rPr kumimoji="0" lang="en-US" altLang="zh-CN" b="1" i="1" kern="0" dirty="0" err="1">
                <a:solidFill>
                  <a:schemeClr val="bg1"/>
                </a:solidFill>
                <a:latin typeface="Times New Roman" panose="02020603050405020304" pitchFamily="18" charset="0"/>
              </a:rPr>
              <a:t>x</a:t>
            </a:r>
            <a:r>
              <a:rPr kumimoji="0" lang="en-US" altLang="zh-CN" i="1" kern="0" baseline="-25000" dirty="0" err="1">
                <a:solidFill>
                  <a:schemeClr val="bg1"/>
                </a:solidFill>
                <a:latin typeface="Times New Roman" panose="02020603050405020304" pitchFamily="18" charset="0"/>
              </a:rPr>
              <a:t>k</a:t>
            </a:r>
            <a:r>
              <a:rPr kumimoji="0" lang="en-US" altLang="zh-CN" kern="0" dirty="0">
                <a:solidFill>
                  <a:schemeClr val="bg1"/>
                </a:solidFill>
                <a:latin typeface="Times New Roman" panose="02020603050405020304" pitchFamily="18" charset="0"/>
              </a:rPr>
              <a:t>,</a:t>
            </a:r>
            <a:r>
              <a:rPr kumimoji="0" lang="zh-CN" altLang="en-US" kern="0" dirty="0">
                <a:solidFill>
                  <a:schemeClr val="bg1"/>
                </a:solidFill>
              </a:rPr>
              <a:t>并确定时</a:t>
            </a:r>
            <a:r>
              <a:rPr kumimoji="0" lang="en-US" altLang="zh-CN" i="1" kern="0" dirty="0">
                <a:solidFill>
                  <a:schemeClr val="bg1"/>
                </a:solidFill>
                <a:latin typeface="Times New Roman" panose="02020603050405020304" pitchFamily="18" charset="0"/>
              </a:rPr>
              <a:t>k</a:t>
            </a:r>
            <a:r>
              <a:rPr kumimoji="0" lang="en-US" altLang="zh-CN" kern="0" dirty="0">
                <a:solidFill>
                  <a:schemeClr val="bg1"/>
                </a:solidFill>
              </a:rPr>
              <a:t> </a:t>
            </a:r>
            <a:r>
              <a:rPr kumimoji="0" lang="en-US" altLang="zh-CN" kern="0" dirty="0">
                <a:solidFill>
                  <a:schemeClr val="bg1"/>
                </a:solidFill>
                <a:sym typeface="Symbol" panose="05050102010706020507" pitchFamily="18" charset="2"/>
              </a:rPr>
              <a:t></a:t>
            </a:r>
            <a:r>
              <a:rPr kumimoji="0" lang="en-US" altLang="zh-CN" kern="0" dirty="0">
                <a:solidFill>
                  <a:schemeClr val="bg1"/>
                </a:solidFill>
                <a:latin typeface="Times New Roman" panose="02020603050405020304" pitchFamily="18" charset="0"/>
              </a:rPr>
              <a:t>,</a:t>
            </a:r>
            <a:r>
              <a:rPr kumimoji="0" lang="en-US" altLang="zh-CN" kern="0" dirty="0">
                <a:solidFill>
                  <a:schemeClr val="bg1"/>
                </a:solidFill>
              </a:rPr>
              <a:t> </a:t>
            </a:r>
            <a:r>
              <a:rPr kumimoji="0" lang="en-US" altLang="zh-CN" b="1" i="1" kern="0" dirty="0" err="1">
                <a:solidFill>
                  <a:schemeClr val="bg1"/>
                </a:solidFill>
                <a:latin typeface="Times New Roman" panose="02020603050405020304" pitchFamily="18" charset="0"/>
              </a:rPr>
              <a:t>x</a:t>
            </a:r>
            <a:r>
              <a:rPr kumimoji="0" lang="en-US" altLang="zh-CN" i="1" kern="0" baseline="-25000" dirty="0" err="1">
                <a:solidFill>
                  <a:schemeClr val="bg1"/>
                </a:solidFill>
                <a:latin typeface="Times New Roman" panose="02020603050405020304" pitchFamily="18" charset="0"/>
              </a:rPr>
              <a:t>k</a:t>
            </a:r>
            <a:r>
              <a:rPr kumimoji="0" lang="zh-CN" altLang="en-US" kern="0" dirty="0">
                <a:solidFill>
                  <a:schemeClr val="bg1"/>
                </a:solidFill>
              </a:rPr>
              <a:t>的变化趋势</a:t>
            </a:r>
            <a:r>
              <a:rPr kumimoji="0" lang="en-US" altLang="zh-CN" kern="0" dirty="0">
                <a:solidFill>
                  <a:schemeClr val="bg1"/>
                </a:solidFill>
              </a:rPr>
              <a:t>. </a:t>
            </a:r>
          </a:p>
        </p:txBody>
      </p:sp>
      <p:graphicFrame>
        <p:nvGraphicFramePr>
          <p:cNvPr id="3" name="Object 5"/>
          <p:cNvGraphicFramePr>
            <a:graphicFrameLocks noChangeAspect="1"/>
          </p:cNvGraphicFramePr>
          <p:nvPr>
            <p:extLst>
              <p:ext uri="{D42A27DB-BD31-4B8C-83A1-F6EECF244321}">
                <p14:modId xmlns:p14="http://schemas.microsoft.com/office/powerpoint/2010/main" val="2913571254"/>
              </p:ext>
            </p:extLst>
          </p:nvPr>
        </p:nvGraphicFramePr>
        <p:xfrm>
          <a:off x="6711084" y="3215266"/>
          <a:ext cx="2212975" cy="1389062"/>
        </p:xfrm>
        <a:graphic>
          <a:graphicData uri="http://schemas.openxmlformats.org/presentationml/2006/ole">
            <mc:AlternateContent xmlns:mc="http://schemas.openxmlformats.org/markup-compatibility/2006">
              <mc:Choice xmlns:v="urn:schemas-microsoft-com:vml" Requires="v">
                <p:oleObj name="Equation" r:id="rId2" imgW="751320" imgH="483120" progId="Equation.DSMT4">
                  <p:embed/>
                </p:oleObj>
              </mc:Choice>
              <mc:Fallback>
                <p:oleObj name="Equation" r:id="rId2" imgW="751320" imgH="483120"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1084" y="3215266"/>
                        <a:ext cx="2212975" cy="138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6"/>
          <p:cNvGraphicFramePr>
            <a:graphicFrameLocks noChangeAspect="1"/>
          </p:cNvGraphicFramePr>
          <p:nvPr>
            <p:extLst>
              <p:ext uri="{D42A27DB-BD31-4B8C-83A1-F6EECF244321}">
                <p14:modId xmlns:p14="http://schemas.microsoft.com/office/powerpoint/2010/main" val="3697744889"/>
              </p:ext>
            </p:extLst>
          </p:nvPr>
        </p:nvGraphicFramePr>
        <p:xfrm>
          <a:off x="4973493" y="1505964"/>
          <a:ext cx="2465388" cy="1343025"/>
        </p:xfrm>
        <a:graphic>
          <a:graphicData uri="http://schemas.openxmlformats.org/presentationml/2006/ole">
            <mc:AlternateContent xmlns:mc="http://schemas.openxmlformats.org/markup-compatibility/2006">
              <mc:Choice xmlns:v="urn:schemas-microsoft-com:vml" Requires="v">
                <p:oleObj name="Equation" r:id="rId4" imgW="1098720" imgH="483120" progId="Equation.DSMT4">
                  <p:embed/>
                </p:oleObj>
              </mc:Choice>
              <mc:Fallback>
                <p:oleObj name="Equation" r:id="rId4" imgW="1098720" imgH="48312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3493" y="1505964"/>
                        <a:ext cx="2465388"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矩形 4"/>
          <p:cNvSpPr/>
          <p:nvPr/>
        </p:nvSpPr>
        <p:spPr>
          <a:xfrm>
            <a:off x="1781897" y="689626"/>
            <a:ext cx="3570287" cy="769938"/>
          </a:xfrm>
          <a:prstGeom prst="rect">
            <a:avLst/>
          </a:prstGeom>
        </p:spPr>
        <p:txBody>
          <a:bodyPr wrap="none">
            <a:spAutoFit/>
          </a:bodyPr>
          <a:lstStyle/>
          <a:p>
            <a:pPr algn="ctr" eaLnBrk="1" hangingPunct="1">
              <a:defRPr/>
            </a:pPr>
            <a:r>
              <a:rPr kumimoji="0" lang="zh-CN" altLang="en-US" sz="4400" b="1" kern="0" dirty="0">
                <a:solidFill>
                  <a:srgbClr val="FFFFFF"/>
                </a:solidFill>
                <a:ea typeface="华文新魏" panose="02010800040101010101" pitchFamily="2" charset="-122"/>
                <a:cs typeface="+mj-cs"/>
              </a:rPr>
              <a:t>例</a:t>
            </a:r>
            <a:r>
              <a:rPr kumimoji="0" lang="en-US" altLang="zh-CN" sz="4400" b="1" kern="0" dirty="0">
                <a:solidFill>
                  <a:srgbClr val="FFFFFF"/>
                </a:solidFill>
                <a:ea typeface="宋体"/>
                <a:cs typeface="+mj-cs"/>
              </a:rPr>
              <a:t>4.15</a:t>
            </a:r>
            <a:r>
              <a:rPr kumimoji="0" lang="en-US" altLang="zh-CN" sz="4400" kern="0" dirty="0">
                <a:solidFill>
                  <a:srgbClr val="FFFFFF"/>
                </a:solidFill>
                <a:ea typeface="宋体"/>
                <a:cs typeface="+mj-cs"/>
              </a:rPr>
              <a:t> </a:t>
            </a:r>
            <a:r>
              <a:rPr kumimoji="0" lang="zh-CN" altLang="en-US" sz="4400" kern="0" dirty="0">
                <a:solidFill>
                  <a:srgbClr val="FFFFFF"/>
                </a:solidFill>
                <a:ea typeface="宋体"/>
                <a:cs typeface="+mj-cs"/>
              </a:rPr>
              <a:t>设</a:t>
            </a:r>
            <a:r>
              <a:rPr kumimoji="0" lang="zh-CN" altLang="en-US" sz="4400" kern="0" dirty="0">
                <a:solidFill>
                  <a:srgbClr val="FFFFFF"/>
                </a:solidFill>
                <a:latin typeface="Arial"/>
                <a:ea typeface="宋体"/>
                <a:cs typeface="+mj-cs"/>
              </a:rPr>
              <a:t>方阵</a:t>
            </a:r>
          </a:p>
        </p:txBody>
      </p:sp>
    </p:spTree>
    <p:extLst>
      <p:ext uri="{BB962C8B-B14F-4D97-AF65-F5344CB8AC3E}">
        <p14:creationId xmlns:p14="http://schemas.microsoft.com/office/powerpoint/2010/main" val="8247615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txBox="1">
            <a:spLocks noChangeArrowheads="1"/>
          </p:cNvSpPr>
          <p:nvPr/>
        </p:nvSpPr>
        <p:spPr>
          <a:xfrm>
            <a:off x="1741054" y="683491"/>
            <a:ext cx="7543800" cy="579120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defRPr/>
            </a:pPr>
            <a:r>
              <a:rPr lang="zh-CN" altLang="en-US" dirty="0">
                <a:solidFill>
                  <a:schemeClr val="bg1"/>
                </a:solidFill>
                <a:effectLst>
                  <a:outerShdw blurRad="38100" dist="38100" dir="2700000" algn="tl">
                    <a:srgbClr val="000000">
                      <a:alpha val="43137"/>
                    </a:srgbClr>
                  </a:outerShdw>
                </a:effectLst>
                <a:latin typeface="Times New Roman" panose="02020603050405020304" pitchFamily="18" charset="0"/>
              </a:rPr>
              <a:t>解：</a:t>
            </a:r>
            <a:endParaRPr lang="en-US" altLang="zh-CN" dirty="0">
              <a:solidFill>
                <a:schemeClr val="bg1"/>
              </a:solidFill>
              <a:effectLst>
                <a:outerShdw blurRad="38100" dist="38100" dir="2700000" algn="tl">
                  <a:srgbClr val="000000">
                    <a:alpha val="43137"/>
                  </a:srgbClr>
                </a:outerShdw>
              </a:effectLst>
              <a:latin typeface="Times New Roman" panose="02020603050405020304" pitchFamily="18" charset="0"/>
            </a:endParaRPr>
          </a:p>
          <a:p>
            <a:pPr eaLnBrk="1" hangingPunct="1">
              <a:defRPr/>
            </a:pPr>
            <a:endParaRPr lang="en-US" altLang="zh-CN" dirty="0">
              <a:solidFill>
                <a:schemeClr val="bg1"/>
              </a:solidFill>
              <a:effectLst>
                <a:outerShdw blurRad="38100" dist="38100" dir="2700000" algn="tl">
                  <a:srgbClr val="000000">
                    <a:alpha val="43137"/>
                  </a:srgbClr>
                </a:outerShdw>
              </a:effectLst>
              <a:latin typeface="Times New Roman" panose="02020603050405020304" pitchFamily="18" charset="0"/>
            </a:endParaRPr>
          </a:p>
          <a:p>
            <a:pPr eaLnBrk="1" hangingPunct="1">
              <a:defRPr/>
            </a:pPr>
            <a:endParaRPr lang="en-US" altLang="zh-CN" dirty="0">
              <a:solidFill>
                <a:schemeClr val="bg1"/>
              </a:solidFill>
              <a:effectLst>
                <a:outerShdw blurRad="38100" dist="38100" dir="2700000" algn="tl">
                  <a:srgbClr val="000000">
                    <a:alpha val="43137"/>
                  </a:srgbClr>
                </a:outerShdw>
              </a:effectLst>
              <a:latin typeface="Times New Roman" panose="02020603050405020304" pitchFamily="18" charset="0"/>
            </a:endParaRPr>
          </a:p>
          <a:p>
            <a:pPr eaLnBrk="1" hangingPunct="1">
              <a:defRPr/>
            </a:pPr>
            <a:endParaRPr lang="en-US" altLang="zh-CN" dirty="0">
              <a:solidFill>
                <a:schemeClr val="bg1"/>
              </a:solidFill>
              <a:effectLst>
                <a:outerShdw blurRad="38100" dist="38100" dir="2700000" algn="tl">
                  <a:srgbClr val="000000">
                    <a:alpha val="43137"/>
                  </a:srgbClr>
                </a:outerShdw>
              </a:effectLst>
              <a:latin typeface="Times New Roman" panose="02020603050405020304" pitchFamily="18" charset="0"/>
            </a:endParaRPr>
          </a:p>
          <a:p>
            <a:pPr eaLnBrk="1" hangingPunct="1">
              <a:defRPr/>
            </a:pPr>
            <a:r>
              <a:rPr lang="zh-CN" altLang="en-US" dirty="0">
                <a:solidFill>
                  <a:schemeClr val="bg1"/>
                </a:solidFill>
                <a:effectLst>
                  <a:outerShdw blurRad="38100" dist="38100" dir="2700000" algn="tl">
                    <a:srgbClr val="000000">
                      <a:alpha val="43137"/>
                    </a:srgbClr>
                  </a:outerShdw>
                </a:effectLst>
                <a:latin typeface="Times New Roman" panose="02020603050405020304" pitchFamily="18" charset="0"/>
              </a:rPr>
              <a:t>得</a:t>
            </a:r>
            <a:r>
              <a:rPr lang="en-US" altLang="zh-CN" b="1" i="1" dirty="0">
                <a:solidFill>
                  <a:schemeClr val="bg1"/>
                </a:solidFill>
                <a:effectLst>
                  <a:outerShdw blurRad="38100" dist="38100" dir="2700000" algn="tl">
                    <a:srgbClr val="000000">
                      <a:alpha val="43137"/>
                    </a:srgbClr>
                  </a:outerShdw>
                </a:effectLst>
                <a:latin typeface="Times New Roman" panose="02020603050405020304" pitchFamily="18" charset="0"/>
              </a:rPr>
              <a:t>A</a:t>
            </a:r>
            <a:r>
              <a:rPr lang="zh-CN" altLang="en-US" dirty="0">
                <a:solidFill>
                  <a:schemeClr val="bg1"/>
                </a:solidFill>
                <a:effectLst>
                  <a:outerShdw blurRad="38100" dist="38100" dir="2700000" algn="tl">
                    <a:srgbClr val="000000">
                      <a:alpha val="43137"/>
                    </a:srgbClr>
                  </a:outerShdw>
                </a:effectLst>
                <a:latin typeface="Times New Roman" panose="02020603050405020304" pitchFamily="18" charset="0"/>
              </a:rPr>
              <a:t>的特征值为</a:t>
            </a:r>
            <a:r>
              <a:rPr lang="en-US" altLang="zh-CN" dirty="0">
                <a:solidFill>
                  <a:schemeClr val="bg1"/>
                </a:solidFill>
                <a:effectLst>
                  <a:outerShdw blurRad="38100" dist="38100" dir="2700000" algn="tl">
                    <a:srgbClr val="000000">
                      <a:alpha val="43137"/>
                    </a:srgbClr>
                  </a:outerShdw>
                </a:effectLst>
                <a:latin typeface="Times New Roman" panose="02020603050405020304" pitchFamily="18" charset="0"/>
              </a:rPr>
              <a:t>1</a:t>
            </a:r>
            <a:r>
              <a:rPr lang="zh-CN" altLang="en-US" dirty="0">
                <a:solidFill>
                  <a:schemeClr val="bg1"/>
                </a:solidFill>
                <a:effectLst>
                  <a:outerShdw blurRad="38100" dist="38100" dir="2700000" algn="tl">
                    <a:srgbClr val="000000">
                      <a:alpha val="43137"/>
                    </a:srgbClr>
                  </a:outerShdw>
                </a:effectLst>
                <a:latin typeface="Times New Roman" panose="02020603050405020304" pitchFamily="18" charset="0"/>
              </a:rPr>
              <a:t>，</a:t>
            </a:r>
            <a:r>
              <a:rPr lang="en-US" altLang="zh-CN" dirty="0">
                <a:solidFill>
                  <a:schemeClr val="bg1"/>
                </a:solidFill>
                <a:effectLst>
                  <a:outerShdw blurRad="38100" dist="38100" dir="2700000" algn="tl">
                    <a:srgbClr val="000000">
                      <a:alpha val="43137"/>
                    </a:srgbClr>
                  </a:outerShdw>
                </a:effectLst>
                <a:latin typeface="Times New Roman" panose="02020603050405020304" pitchFamily="18" charset="0"/>
              </a:rPr>
              <a:t>0.5.</a:t>
            </a:r>
          </a:p>
          <a:p>
            <a:pPr eaLnBrk="1" hangingPunct="1">
              <a:defRPr/>
            </a:pPr>
            <a:r>
              <a:rPr lang="zh-CN" altLang="en-US" dirty="0">
                <a:solidFill>
                  <a:schemeClr val="bg1"/>
                </a:solidFill>
                <a:effectLst>
                  <a:outerShdw blurRad="38100" dist="38100" dir="2700000" algn="tl">
                    <a:srgbClr val="000000">
                      <a:alpha val="43137"/>
                    </a:srgbClr>
                  </a:outerShdw>
                </a:effectLst>
              </a:rPr>
              <a:t>当</a:t>
            </a:r>
            <a:r>
              <a:rPr lang="zh-CN" altLang="en-US" i="1" dirty="0">
                <a:solidFill>
                  <a:schemeClr val="bg1"/>
                </a:solidFill>
                <a:effectLst>
                  <a:outerShdw blurRad="38100" dist="38100" dir="2700000" algn="tl">
                    <a:srgbClr val="000000">
                      <a:alpha val="43137"/>
                    </a:srgbClr>
                  </a:outerShdw>
                </a:effectLst>
                <a:latin typeface="Times New Roman" panose="02020603050405020304" pitchFamily="18" charset="0"/>
                <a:sym typeface="Symbol" panose="05050102010706020507" pitchFamily="18" charset="2"/>
              </a:rPr>
              <a:t></a:t>
            </a:r>
            <a:r>
              <a:rPr lang="zh-CN" altLang="en-US" dirty="0">
                <a:solidFill>
                  <a:schemeClr val="bg1"/>
                </a:solidFill>
                <a:effectLst>
                  <a:outerShdw blurRad="38100" dist="38100" dir="2700000" algn="tl">
                    <a:srgbClr val="000000">
                      <a:alpha val="43137"/>
                    </a:srgbClr>
                  </a:outerShdw>
                </a:effectLst>
                <a:latin typeface="Times New Roman" panose="02020603050405020304" pitchFamily="18" charset="0"/>
              </a:rPr>
              <a:t> </a:t>
            </a:r>
            <a:r>
              <a:rPr lang="en-US" altLang="zh-CN" dirty="0">
                <a:solidFill>
                  <a:schemeClr val="bg1"/>
                </a:solidFill>
                <a:effectLst>
                  <a:outerShdw blurRad="38100" dist="38100" dir="2700000" algn="tl">
                    <a:srgbClr val="000000">
                      <a:alpha val="43137"/>
                    </a:srgbClr>
                  </a:outerShdw>
                </a:effectLst>
                <a:latin typeface="Times New Roman" panose="02020603050405020304" pitchFamily="18" charset="0"/>
              </a:rPr>
              <a:t>= 1</a:t>
            </a:r>
            <a:r>
              <a:rPr lang="zh-CN" altLang="en-US" dirty="0">
                <a:solidFill>
                  <a:schemeClr val="bg1"/>
                </a:solidFill>
                <a:effectLst>
                  <a:outerShdw blurRad="38100" dist="38100" dir="2700000" algn="tl">
                    <a:srgbClr val="000000">
                      <a:alpha val="43137"/>
                    </a:srgbClr>
                  </a:outerShdw>
                </a:effectLst>
              </a:rPr>
              <a:t>时</a:t>
            </a:r>
            <a:r>
              <a:rPr lang="en-US" altLang="zh-CN" dirty="0">
                <a:solidFill>
                  <a:schemeClr val="bg1"/>
                </a:solidFill>
                <a:effectLst>
                  <a:outerShdw blurRad="38100" dist="38100" dir="2700000" algn="tl">
                    <a:srgbClr val="000000">
                      <a:alpha val="43137"/>
                    </a:srgbClr>
                  </a:outerShdw>
                </a:effectLst>
                <a:latin typeface="Times New Roman" panose="02020603050405020304" pitchFamily="18" charset="0"/>
              </a:rPr>
              <a:t>:</a:t>
            </a:r>
          </a:p>
          <a:p>
            <a:pPr eaLnBrk="1" hangingPunct="1">
              <a:defRPr/>
            </a:pPr>
            <a:endParaRPr lang="en-US" altLang="zh-CN" dirty="0">
              <a:solidFill>
                <a:schemeClr val="bg1"/>
              </a:solidFill>
              <a:effectLst>
                <a:outerShdw blurRad="38100" dist="38100" dir="2700000" algn="tl">
                  <a:srgbClr val="000000">
                    <a:alpha val="43137"/>
                  </a:srgbClr>
                </a:outerShdw>
              </a:effectLst>
              <a:latin typeface="Times New Roman" panose="02020603050405020304" pitchFamily="18" charset="0"/>
            </a:endParaRPr>
          </a:p>
          <a:p>
            <a:pPr eaLnBrk="1" hangingPunct="1">
              <a:defRPr/>
            </a:pPr>
            <a:endParaRPr lang="en-US" altLang="zh-CN" dirty="0">
              <a:solidFill>
                <a:schemeClr val="bg1"/>
              </a:solidFill>
              <a:effectLst>
                <a:outerShdw blurRad="38100" dist="38100" dir="2700000" algn="tl">
                  <a:srgbClr val="000000">
                    <a:alpha val="43137"/>
                  </a:srgbClr>
                </a:outerShdw>
              </a:effectLst>
            </a:endParaRPr>
          </a:p>
          <a:p>
            <a:pPr eaLnBrk="1" hangingPunct="1">
              <a:defRPr/>
            </a:pPr>
            <a:r>
              <a:rPr lang="zh-CN" altLang="en-US" dirty="0">
                <a:solidFill>
                  <a:schemeClr val="bg1"/>
                </a:solidFill>
                <a:effectLst>
                  <a:outerShdw blurRad="38100" dist="38100" dir="2700000" algn="tl">
                    <a:srgbClr val="000000">
                      <a:alpha val="43137"/>
                    </a:srgbClr>
                  </a:outerShdw>
                </a:effectLst>
              </a:rPr>
              <a:t>当</a:t>
            </a:r>
            <a:r>
              <a:rPr lang="zh-CN" altLang="en-US" i="1" dirty="0">
                <a:solidFill>
                  <a:schemeClr val="bg1"/>
                </a:solidFill>
                <a:effectLst>
                  <a:outerShdw blurRad="38100" dist="38100" dir="2700000" algn="tl">
                    <a:srgbClr val="000000">
                      <a:alpha val="43137"/>
                    </a:srgbClr>
                  </a:outerShdw>
                </a:effectLst>
                <a:latin typeface="Times New Roman" panose="02020603050405020304" pitchFamily="18" charset="0"/>
                <a:sym typeface="Symbol" panose="05050102010706020507" pitchFamily="18" charset="2"/>
              </a:rPr>
              <a:t></a:t>
            </a:r>
            <a:r>
              <a:rPr lang="zh-CN" altLang="en-US" dirty="0">
                <a:solidFill>
                  <a:schemeClr val="bg1"/>
                </a:solidFill>
                <a:effectLst>
                  <a:outerShdw blurRad="38100" dist="38100" dir="2700000" algn="tl">
                    <a:srgbClr val="000000">
                      <a:alpha val="43137"/>
                    </a:srgbClr>
                  </a:outerShdw>
                </a:effectLst>
                <a:latin typeface="Times New Roman" panose="02020603050405020304" pitchFamily="18" charset="0"/>
              </a:rPr>
              <a:t> </a:t>
            </a:r>
            <a:r>
              <a:rPr lang="en-US" altLang="zh-CN" dirty="0">
                <a:solidFill>
                  <a:schemeClr val="bg1"/>
                </a:solidFill>
                <a:effectLst>
                  <a:outerShdw blurRad="38100" dist="38100" dir="2700000" algn="tl">
                    <a:srgbClr val="000000">
                      <a:alpha val="43137"/>
                    </a:srgbClr>
                  </a:outerShdw>
                </a:effectLst>
                <a:latin typeface="Times New Roman" panose="02020603050405020304" pitchFamily="18" charset="0"/>
              </a:rPr>
              <a:t>= 0.5</a:t>
            </a:r>
            <a:r>
              <a:rPr lang="zh-CN" altLang="en-US" dirty="0">
                <a:solidFill>
                  <a:schemeClr val="bg1"/>
                </a:solidFill>
                <a:effectLst>
                  <a:outerShdw blurRad="38100" dist="38100" dir="2700000" algn="tl">
                    <a:srgbClr val="000000">
                      <a:alpha val="43137"/>
                    </a:srgbClr>
                  </a:outerShdw>
                </a:effectLst>
              </a:rPr>
              <a:t>时</a:t>
            </a:r>
            <a:r>
              <a:rPr lang="en-US" altLang="zh-CN" dirty="0">
                <a:solidFill>
                  <a:schemeClr val="bg1"/>
                </a:solidFill>
                <a:effectLst>
                  <a:outerShdw blurRad="38100" dist="38100" dir="2700000" algn="tl">
                    <a:srgbClr val="000000">
                      <a:alpha val="43137"/>
                    </a:srgbClr>
                  </a:outerShdw>
                </a:effectLst>
                <a:latin typeface="Times New Roman" panose="02020603050405020304" pitchFamily="18" charset="0"/>
              </a:rPr>
              <a:t>:</a:t>
            </a:r>
          </a:p>
          <a:p>
            <a:pPr eaLnBrk="1" hangingPunct="1">
              <a:defRPr/>
            </a:pPr>
            <a:endParaRPr lang="en-US" altLang="zh-CN" dirty="0">
              <a:effectLst>
                <a:outerShdw blurRad="38100" dist="38100" dir="2700000" algn="tl">
                  <a:srgbClr val="000000">
                    <a:alpha val="43137"/>
                  </a:srgbClr>
                </a:outerShdw>
              </a:effectLst>
              <a:latin typeface="Times New Roman" panose="02020603050405020304" pitchFamily="18" charset="0"/>
            </a:endParaRPr>
          </a:p>
        </p:txBody>
      </p:sp>
      <p:graphicFrame>
        <p:nvGraphicFramePr>
          <p:cNvPr id="3" name="Object 5"/>
          <p:cNvGraphicFramePr>
            <a:graphicFrameLocks noChangeAspect="1"/>
          </p:cNvGraphicFramePr>
          <p:nvPr>
            <p:extLst>
              <p:ext uri="{D42A27DB-BD31-4B8C-83A1-F6EECF244321}">
                <p14:modId xmlns:p14="http://schemas.microsoft.com/office/powerpoint/2010/main" val="503468671"/>
              </p:ext>
            </p:extLst>
          </p:nvPr>
        </p:nvGraphicFramePr>
        <p:xfrm>
          <a:off x="2222067" y="1575666"/>
          <a:ext cx="6967537" cy="1152525"/>
        </p:xfrm>
        <a:graphic>
          <a:graphicData uri="http://schemas.openxmlformats.org/presentationml/2006/ole">
            <mc:AlternateContent xmlns:mc="http://schemas.openxmlformats.org/markup-compatibility/2006">
              <mc:Choice xmlns:v="urn:schemas-microsoft-com:vml" Requires="v">
                <p:oleObj name="Equation" r:id="rId2" imgW="3206880" imgH="483120" progId="Equation.3">
                  <p:embed/>
                </p:oleObj>
              </mc:Choice>
              <mc:Fallback>
                <p:oleObj name="Equation" r:id="rId2" imgW="3206880" imgH="48312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2067" y="1575666"/>
                        <a:ext cx="6967537" cy="1152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6"/>
          <p:cNvGraphicFramePr>
            <a:graphicFrameLocks noChangeAspect="1"/>
          </p:cNvGraphicFramePr>
          <p:nvPr>
            <p:extLst>
              <p:ext uri="{D42A27DB-BD31-4B8C-83A1-F6EECF244321}">
                <p14:modId xmlns:p14="http://schemas.microsoft.com/office/powerpoint/2010/main" val="1627622908"/>
              </p:ext>
            </p:extLst>
          </p:nvPr>
        </p:nvGraphicFramePr>
        <p:xfrm>
          <a:off x="4238192" y="3807691"/>
          <a:ext cx="1409700" cy="1146175"/>
        </p:xfrm>
        <a:graphic>
          <a:graphicData uri="http://schemas.openxmlformats.org/presentationml/2006/ole">
            <mc:AlternateContent xmlns:mc="http://schemas.openxmlformats.org/markup-compatibility/2006">
              <mc:Choice xmlns:v="urn:schemas-microsoft-com:vml" Requires="v">
                <p:oleObj name="Equation" r:id="rId4" imgW="605520" imgH="483120" progId="Equation.DSMT4">
                  <p:embed/>
                </p:oleObj>
              </mc:Choice>
              <mc:Fallback>
                <p:oleObj name="Equation" r:id="rId4" imgW="605520" imgH="48312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8192" y="3807691"/>
                        <a:ext cx="1409700" cy="1146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7"/>
          <p:cNvGraphicFramePr>
            <a:graphicFrameLocks noChangeAspect="1"/>
          </p:cNvGraphicFramePr>
          <p:nvPr>
            <p:extLst>
              <p:ext uri="{D42A27DB-BD31-4B8C-83A1-F6EECF244321}">
                <p14:modId xmlns:p14="http://schemas.microsoft.com/office/powerpoint/2010/main" val="1259287855"/>
              </p:ext>
            </p:extLst>
          </p:nvPr>
        </p:nvGraphicFramePr>
        <p:xfrm>
          <a:off x="4469967" y="5031654"/>
          <a:ext cx="1666875" cy="1146175"/>
        </p:xfrm>
        <a:graphic>
          <a:graphicData uri="http://schemas.openxmlformats.org/presentationml/2006/ole">
            <mc:AlternateContent xmlns:mc="http://schemas.openxmlformats.org/markup-compatibility/2006">
              <mc:Choice xmlns:v="urn:schemas-microsoft-com:vml" Requires="v">
                <p:oleObj name="Equation" r:id="rId6" imgW="717480" imgH="483120" progId="Equation.DSMT4">
                  <p:embed/>
                </p:oleObj>
              </mc:Choice>
              <mc:Fallback>
                <p:oleObj name="Equation" r:id="rId6" imgW="717480" imgH="48312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69967" y="5031654"/>
                        <a:ext cx="1666875" cy="1146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54091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fade">
                                      <p:cBhvr>
                                        <p:cTn id="17" dur="500"/>
                                        <p:tgtEl>
                                          <p:spTgt spid="2">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fade">
                                      <p:cBhvr>
                                        <p:cTn id="27" dur="500"/>
                                        <p:tgtEl>
                                          <p:spTgt spid="2">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txBox="1">
            <a:spLocks noChangeArrowheads="1"/>
          </p:cNvSpPr>
          <p:nvPr/>
        </p:nvSpPr>
        <p:spPr>
          <a:xfrm>
            <a:off x="2101273" y="1066800"/>
            <a:ext cx="7543800" cy="557414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defRPr/>
            </a:pPr>
            <a:endParaRPr lang="en-US" altLang="zh-CN">
              <a:effectLst>
                <a:outerShdw blurRad="38100" dist="38100" dir="2700000" algn="tl">
                  <a:srgbClr val="000000">
                    <a:alpha val="43137"/>
                  </a:srgbClr>
                </a:outerShdw>
              </a:effectLst>
            </a:endParaRPr>
          </a:p>
          <a:p>
            <a:pPr eaLnBrk="1" hangingPunct="1">
              <a:defRPr/>
            </a:pPr>
            <a:endParaRPr lang="en-US" altLang="zh-CN">
              <a:effectLst>
                <a:outerShdw blurRad="38100" dist="38100" dir="2700000" algn="tl">
                  <a:srgbClr val="000000">
                    <a:alpha val="43137"/>
                  </a:srgbClr>
                </a:outerShdw>
              </a:effectLst>
            </a:endParaRPr>
          </a:p>
          <a:p>
            <a:pPr eaLnBrk="1" hangingPunct="1">
              <a:defRPr/>
            </a:pPr>
            <a:endParaRPr lang="en-US" altLang="zh-CN">
              <a:effectLst>
                <a:outerShdw blurRad="38100" dist="38100" dir="2700000" algn="tl">
                  <a:srgbClr val="000000">
                    <a:alpha val="43137"/>
                  </a:srgbClr>
                </a:outerShdw>
              </a:effectLst>
            </a:endParaRPr>
          </a:p>
        </p:txBody>
      </p:sp>
      <p:graphicFrame>
        <p:nvGraphicFramePr>
          <p:cNvPr id="3" name="Object 5"/>
          <p:cNvGraphicFramePr>
            <a:graphicFrameLocks noChangeAspect="1"/>
          </p:cNvGraphicFramePr>
          <p:nvPr>
            <p:extLst>
              <p:ext uri="{D42A27DB-BD31-4B8C-83A1-F6EECF244321}">
                <p14:modId xmlns:p14="http://schemas.microsoft.com/office/powerpoint/2010/main" val="1409306663"/>
              </p:ext>
            </p:extLst>
          </p:nvPr>
        </p:nvGraphicFramePr>
        <p:xfrm>
          <a:off x="3590348" y="1238251"/>
          <a:ext cx="3621088" cy="1103216"/>
        </p:xfrm>
        <a:graphic>
          <a:graphicData uri="http://schemas.openxmlformats.org/presentationml/2006/ole">
            <mc:AlternateContent xmlns:mc="http://schemas.openxmlformats.org/markup-compatibility/2006">
              <mc:Choice xmlns:v="urn:schemas-microsoft-com:vml" Requires="v">
                <p:oleObj name="Equation" r:id="rId2" imgW="1636920" imgH="483120" progId="Equation.DSMT4">
                  <p:embed/>
                </p:oleObj>
              </mc:Choice>
              <mc:Fallback>
                <p:oleObj name="Equation" r:id="rId2" imgW="1636920" imgH="483120"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0348" y="1238251"/>
                        <a:ext cx="3621088" cy="1103216"/>
                      </a:xfrm>
                      <a:prstGeom prst="rect">
                        <a:avLst/>
                      </a:prstGeom>
                      <a:noFill/>
                      <a:ln>
                        <a:noFill/>
                      </a:ln>
                      <a:effectLst/>
                    </p:spPr>
                  </p:pic>
                </p:oleObj>
              </mc:Fallback>
            </mc:AlternateContent>
          </a:graphicData>
        </a:graphic>
      </p:graphicFrame>
      <p:graphicFrame>
        <p:nvGraphicFramePr>
          <p:cNvPr id="4" name="Object 6"/>
          <p:cNvGraphicFramePr>
            <a:graphicFrameLocks noChangeAspect="1"/>
          </p:cNvGraphicFramePr>
          <p:nvPr>
            <p:extLst>
              <p:ext uri="{D42A27DB-BD31-4B8C-83A1-F6EECF244321}">
                <p14:modId xmlns:p14="http://schemas.microsoft.com/office/powerpoint/2010/main" val="3098339802"/>
              </p:ext>
            </p:extLst>
          </p:nvPr>
        </p:nvGraphicFramePr>
        <p:xfrm>
          <a:off x="3634798" y="2816226"/>
          <a:ext cx="2659063" cy="1103216"/>
        </p:xfrm>
        <a:graphic>
          <a:graphicData uri="http://schemas.openxmlformats.org/presentationml/2006/ole">
            <mc:AlternateContent xmlns:mc="http://schemas.openxmlformats.org/markup-compatibility/2006">
              <mc:Choice xmlns:v="urn:schemas-microsoft-com:vml" Requires="v">
                <p:oleObj name="Equation" r:id="rId4" imgW="1188360" imgH="483120" progId="Equation.DSMT4">
                  <p:embed/>
                </p:oleObj>
              </mc:Choice>
              <mc:Fallback>
                <p:oleObj name="Equation" r:id="rId4" imgW="1188360" imgH="48312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4798" y="2816226"/>
                        <a:ext cx="2659063" cy="1103216"/>
                      </a:xfrm>
                      <a:prstGeom prst="rect">
                        <a:avLst/>
                      </a:prstGeom>
                      <a:noFill/>
                      <a:ln>
                        <a:noFill/>
                      </a:ln>
                      <a:effectLst/>
                    </p:spPr>
                  </p:pic>
                </p:oleObj>
              </mc:Fallback>
            </mc:AlternateContent>
          </a:graphicData>
        </a:graphic>
      </p:graphicFrame>
      <p:graphicFrame>
        <p:nvGraphicFramePr>
          <p:cNvPr id="5" name="Object 7"/>
          <p:cNvGraphicFramePr>
            <a:graphicFrameLocks noChangeAspect="1"/>
          </p:cNvGraphicFramePr>
          <p:nvPr>
            <p:extLst>
              <p:ext uri="{D42A27DB-BD31-4B8C-83A1-F6EECF244321}">
                <p14:modId xmlns:p14="http://schemas.microsoft.com/office/powerpoint/2010/main" val="2310853665"/>
              </p:ext>
            </p:extLst>
          </p:nvPr>
        </p:nvGraphicFramePr>
        <p:xfrm>
          <a:off x="2582286" y="4191001"/>
          <a:ext cx="6302375" cy="1103216"/>
        </p:xfrm>
        <a:graphic>
          <a:graphicData uri="http://schemas.openxmlformats.org/presentationml/2006/ole">
            <mc:AlternateContent xmlns:mc="http://schemas.openxmlformats.org/markup-compatibility/2006">
              <mc:Choice xmlns:v="urn:schemas-microsoft-com:vml" Requires="v">
                <p:oleObj name="Equation" r:id="rId6" imgW="2892960" imgH="483120" progId="Equation.DSMT4">
                  <p:embed/>
                </p:oleObj>
              </mc:Choice>
              <mc:Fallback>
                <p:oleObj name="Equation" r:id="rId6" imgW="2892960" imgH="48312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82286" y="4191001"/>
                        <a:ext cx="6302375" cy="110321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804199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txBox="1">
            <a:spLocks noChangeArrowheads="1"/>
          </p:cNvSpPr>
          <p:nvPr/>
        </p:nvSpPr>
        <p:spPr>
          <a:xfrm>
            <a:off x="2655454" y="748145"/>
            <a:ext cx="7543800" cy="579120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defRPr/>
            </a:pPr>
            <a:endParaRPr lang="en-US" altLang="zh-CN">
              <a:effectLst>
                <a:outerShdw blurRad="38100" dist="38100" dir="2700000" algn="tl">
                  <a:srgbClr val="000000">
                    <a:alpha val="43137"/>
                  </a:srgbClr>
                </a:outerShdw>
              </a:effectLst>
            </a:endParaRPr>
          </a:p>
          <a:p>
            <a:pPr eaLnBrk="1" hangingPunct="1">
              <a:defRPr/>
            </a:pPr>
            <a:endParaRPr lang="en-US" altLang="zh-CN">
              <a:effectLst>
                <a:outerShdw blurRad="38100" dist="38100" dir="2700000" algn="tl">
                  <a:srgbClr val="000000">
                    <a:alpha val="43137"/>
                  </a:srgbClr>
                </a:outerShdw>
              </a:effectLst>
            </a:endParaRPr>
          </a:p>
          <a:p>
            <a:pPr eaLnBrk="1" hangingPunct="1">
              <a:defRPr/>
            </a:pPr>
            <a:endParaRPr lang="en-US" altLang="zh-CN">
              <a:effectLst>
                <a:outerShdw blurRad="38100" dist="38100" dir="2700000" algn="tl">
                  <a:srgbClr val="000000">
                    <a:alpha val="43137"/>
                  </a:srgbClr>
                </a:outerShdw>
              </a:effectLst>
            </a:endParaRPr>
          </a:p>
        </p:txBody>
      </p:sp>
      <p:graphicFrame>
        <p:nvGraphicFramePr>
          <p:cNvPr id="3" name="Object 5"/>
          <p:cNvGraphicFramePr>
            <a:graphicFrameLocks noChangeAspect="1"/>
          </p:cNvGraphicFramePr>
          <p:nvPr>
            <p:extLst>
              <p:ext uri="{D42A27DB-BD31-4B8C-83A1-F6EECF244321}">
                <p14:modId xmlns:p14="http://schemas.microsoft.com/office/powerpoint/2010/main" val="277208463"/>
              </p:ext>
            </p:extLst>
          </p:nvPr>
        </p:nvGraphicFramePr>
        <p:xfrm>
          <a:off x="4144529" y="919595"/>
          <a:ext cx="3621088" cy="1146175"/>
        </p:xfrm>
        <a:graphic>
          <a:graphicData uri="http://schemas.openxmlformats.org/presentationml/2006/ole">
            <mc:AlternateContent xmlns:mc="http://schemas.openxmlformats.org/markup-compatibility/2006">
              <mc:Choice xmlns:v="urn:schemas-microsoft-com:vml" Requires="v">
                <p:oleObj name="Equation" r:id="rId2" imgW="1636920" imgH="483120" progId="Equation.DSMT4">
                  <p:embed/>
                </p:oleObj>
              </mc:Choice>
              <mc:Fallback>
                <p:oleObj name="Equation" r:id="rId2" imgW="1636920" imgH="483120"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4529" y="919595"/>
                        <a:ext cx="3621088" cy="1146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6"/>
          <p:cNvGraphicFramePr>
            <a:graphicFrameLocks noChangeAspect="1"/>
          </p:cNvGraphicFramePr>
          <p:nvPr>
            <p:extLst>
              <p:ext uri="{D42A27DB-BD31-4B8C-83A1-F6EECF244321}">
                <p14:modId xmlns:p14="http://schemas.microsoft.com/office/powerpoint/2010/main" val="742100414"/>
              </p:ext>
            </p:extLst>
          </p:nvPr>
        </p:nvGraphicFramePr>
        <p:xfrm>
          <a:off x="4188979" y="2497570"/>
          <a:ext cx="2659063" cy="1146175"/>
        </p:xfrm>
        <a:graphic>
          <a:graphicData uri="http://schemas.openxmlformats.org/presentationml/2006/ole">
            <mc:AlternateContent xmlns:mc="http://schemas.openxmlformats.org/markup-compatibility/2006">
              <mc:Choice xmlns:v="urn:schemas-microsoft-com:vml" Requires="v">
                <p:oleObj name="Equation" r:id="rId4" imgW="1188360" imgH="483120" progId="Equation.DSMT4">
                  <p:embed/>
                </p:oleObj>
              </mc:Choice>
              <mc:Fallback>
                <p:oleObj name="Equation" r:id="rId4" imgW="1188360" imgH="48312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88979" y="2497570"/>
                        <a:ext cx="2659063" cy="1146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7"/>
          <p:cNvGraphicFramePr>
            <a:graphicFrameLocks noChangeAspect="1"/>
          </p:cNvGraphicFramePr>
          <p:nvPr>
            <p:extLst>
              <p:ext uri="{D42A27DB-BD31-4B8C-83A1-F6EECF244321}">
                <p14:modId xmlns:p14="http://schemas.microsoft.com/office/powerpoint/2010/main" val="378001190"/>
              </p:ext>
            </p:extLst>
          </p:nvPr>
        </p:nvGraphicFramePr>
        <p:xfrm>
          <a:off x="3136467" y="3872345"/>
          <a:ext cx="6302375" cy="1146175"/>
        </p:xfrm>
        <a:graphic>
          <a:graphicData uri="http://schemas.openxmlformats.org/presentationml/2006/ole">
            <mc:AlternateContent xmlns:mc="http://schemas.openxmlformats.org/markup-compatibility/2006">
              <mc:Choice xmlns:v="urn:schemas-microsoft-com:vml" Requires="v">
                <p:oleObj name="Equation" r:id="rId6" imgW="2892960" imgH="483120" progId="Equation.DSMT4">
                  <p:embed/>
                </p:oleObj>
              </mc:Choice>
              <mc:Fallback>
                <p:oleObj name="Equation" r:id="rId6" imgW="2892960" imgH="48312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6467" y="3872345"/>
                        <a:ext cx="6302375" cy="1146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61844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p:sp>
        <p:nvSpPr>
          <p:cNvPr id="2" name="Rectangle 2"/>
          <p:cNvSpPr>
            <a:spLocks noChangeArrowheads="1"/>
          </p:cNvSpPr>
          <p:nvPr/>
        </p:nvSpPr>
        <p:spPr bwMode="auto">
          <a:xfrm>
            <a:off x="1872673" y="371187"/>
            <a:ext cx="3908425"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0" lang="zh-CN" altLang="en-US" sz="1600" b="1">
                <a:solidFill>
                  <a:srgbClr val="FF0000"/>
                </a:solidFill>
                <a:latin typeface="黑体" panose="02010609060101010101" pitchFamily="49" charset="-122"/>
                <a:ea typeface="黑体" panose="02010609060101010101" pitchFamily="49" charset="-122"/>
              </a:rPr>
              <a:t>第四章 矩阵的特征值、特征向量和相似 </a:t>
            </a:r>
            <a:endParaRPr kumimoji="0" lang="zh-CN" altLang="en-US" sz="1600" b="1">
              <a:solidFill>
                <a:srgbClr val="FF0000"/>
              </a:solidFill>
              <a:latin typeface="Times New Roman" panose="02020603050405020304" pitchFamily="18" charset="0"/>
              <a:ea typeface="黑体" panose="02010609060101010101" pitchFamily="49" charset="-122"/>
            </a:endParaRPr>
          </a:p>
        </p:txBody>
      </p:sp>
      <p:sp>
        <p:nvSpPr>
          <p:cNvPr id="3" name="Rectangle 3"/>
          <p:cNvSpPr>
            <a:spLocks noChangeArrowheads="1"/>
          </p:cNvSpPr>
          <p:nvPr/>
        </p:nvSpPr>
        <p:spPr bwMode="auto">
          <a:xfrm>
            <a:off x="7368598" y="360075"/>
            <a:ext cx="261161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0" lang="en-US" altLang="zh-CN" sz="1600" b="1" dirty="0">
                <a:solidFill>
                  <a:srgbClr val="0000CC"/>
                </a:solidFill>
                <a:latin typeface="Times New Roman" panose="02020603050405020304" pitchFamily="18" charset="0"/>
                <a:ea typeface="黑体" panose="02010609060101010101" pitchFamily="49" charset="-122"/>
                <a:cs typeface="Arial" panose="020B0604020202020204" pitchFamily="34" charset="0"/>
              </a:rPr>
              <a:t>§4.3 </a:t>
            </a:r>
            <a:r>
              <a:rPr kumimoji="0" lang="zh-CN" altLang="en-US" sz="1600" b="1" dirty="0">
                <a:solidFill>
                  <a:srgbClr val="0000CC"/>
                </a:solidFill>
                <a:latin typeface="Times New Roman" panose="02020603050405020304" pitchFamily="18" charset="0"/>
                <a:ea typeface="黑体" panose="02010609060101010101" pitchFamily="49" charset="-122"/>
                <a:cs typeface="Arial" panose="020B0604020202020204" pitchFamily="34" charset="0"/>
              </a:rPr>
              <a:t>矩阵的相似和对角化 </a:t>
            </a:r>
          </a:p>
        </p:txBody>
      </p:sp>
      <p:sp>
        <p:nvSpPr>
          <p:cNvPr id="4" name="Line 4"/>
          <p:cNvSpPr>
            <a:spLocks noChangeShapeType="1"/>
          </p:cNvSpPr>
          <p:nvPr/>
        </p:nvSpPr>
        <p:spPr bwMode="auto">
          <a:xfrm>
            <a:off x="1948873" y="720437"/>
            <a:ext cx="8001000" cy="0"/>
          </a:xfrm>
          <a:prstGeom prst="line">
            <a:avLst/>
          </a:prstGeom>
          <a:noFill/>
          <a:ln w="1905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p>
            <a:pPr eaLnBrk="1" hangingPunct="1">
              <a:defRPr/>
            </a:pPr>
            <a:endParaRPr lang="zh-CN" altLang="en-US">
              <a:effectLst>
                <a:outerShdw blurRad="38100" dist="38100" dir="2700000" algn="tl">
                  <a:srgbClr val="000000">
                    <a:alpha val="43137"/>
                  </a:srgbClr>
                </a:outerShdw>
              </a:effectLst>
            </a:endParaRPr>
          </a:p>
        </p:txBody>
      </p:sp>
      <p:sp>
        <p:nvSpPr>
          <p:cNvPr id="5" name="Rectangle 5"/>
          <p:cNvSpPr>
            <a:spLocks noChangeArrowheads="1"/>
          </p:cNvSpPr>
          <p:nvPr/>
        </p:nvSpPr>
        <p:spPr bwMode="auto">
          <a:xfrm>
            <a:off x="1896486" y="804575"/>
            <a:ext cx="15049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0" lang="en-US" altLang="zh-CN" b="1" dirty="0">
                <a:effectLst>
                  <a:outerShdw blurRad="38100" dist="38100" dir="2700000" algn="tl">
                    <a:srgbClr val="FFFFFF"/>
                  </a:outerShdw>
                </a:effectLst>
              </a:rPr>
              <a:t>2. </a:t>
            </a:r>
            <a:r>
              <a:rPr kumimoji="0" lang="zh-CN" altLang="en-US" b="1" dirty="0">
                <a:effectLst>
                  <a:outerShdw blurRad="38100" dist="38100" dir="2700000" algn="tl">
                    <a:srgbClr val="FFFFFF"/>
                  </a:outerShdw>
                </a:effectLst>
              </a:rPr>
              <a:t>性质 </a:t>
            </a:r>
          </a:p>
        </p:txBody>
      </p:sp>
      <p:sp>
        <p:nvSpPr>
          <p:cNvPr id="6" name="Rectangle 6"/>
          <p:cNvSpPr>
            <a:spLocks noChangeArrowheads="1"/>
          </p:cNvSpPr>
          <p:nvPr/>
        </p:nvSpPr>
        <p:spPr bwMode="auto">
          <a:xfrm>
            <a:off x="1872673" y="1660237"/>
            <a:ext cx="31765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0" lang="en-US" altLang="zh-CN" b="1" dirty="0">
                <a:solidFill>
                  <a:srgbClr val="0000CC"/>
                </a:solidFill>
                <a:effectLst>
                  <a:outerShdw blurRad="38100" dist="38100" dir="2700000" algn="tl">
                    <a:srgbClr val="000000"/>
                  </a:outerShdw>
                </a:effectLst>
              </a:rPr>
              <a:t>(1)</a:t>
            </a:r>
            <a:r>
              <a:rPr kumimoji="0" lang="en-US" altLang="zh-CN" b="1" dirty="0">
                <a:effectLst>
                  <a:outerShdw blurRad="38100" dist="38100" dir="2700000" algn="tl">
                    <a:srgbClr val="FFFFFF"/>
                  </a:outerShdw>
                </a:effectLst>
              </a:rPr>
              <a:t> </a:t>
            </a:r>
            <a:r>
              <a:rPr kumimoji="0" lang="zh-CN" altLang="en-US" b="1" dirty="0">
                <a:effectLst>
                  <a:outerShdw blurRad="38100" dist="38100" dir="2700000" algn="tl">
                    <a:srgbClr val="FFFFFF"/>
                  </a:outerShdw>
                </a:effectLst>
              </a:rPr>
              <a:t>反身性</a:t>
            </a:r>
            <a:r>
              <a:rPr kumimoji="0" lang="en-US" altLang="zh-CN" b="1" dirty="0">
                <a:effectLst>
                  <a:outerShdw blurRad="38100" dist="38100" dir="2700000" algn="tl">
                    <a:srgbClr val="FFFFFF"/>
                  </a:outerShdw>
                </a:effectLst>
              </a:rPr>
              <a:t>: </a:t>
            </a:r>
            <a:r>
              <a:rPr kumimoji="0" lang="en-US" altLang="zh-CN" b="1" i="1" dirty="0">
                <a:effectLst>
                  <a:outerShdw blurRad="38100" dist="38100" dir="2700000" algn="tl">
                    <a:srgbClr val="FFFFFF"/>
                  </a:outerShdw>
                </a:effectLst>
              </a:rPr>
              <a:t>A</a:t>
            </a:r>
            <a:r>
              <a:rPr lang="en-US" altLang="zh-CN" b="1" dirty="0">
                <a:effectLst>
                  <a:outerShdw blurRad="38100" dist="38100" dir="2700000" algn="tl">
                    <a:srgbClr val="FFFFFF"/>
                  </a:outerShdw>
                </a:effectLst>
              </a:rPr>
              <a:t>~</a:t>
            </a:r>
            <a:r>
              <a:rPr lang="en-US" altLang="zh-CN" b="1" i="1" dirty="0">
                <a:effectLst>
                  <a:outerShdw blurRad="38100" dist="38100" dir="2700000" algn="tl">
                    <a:srgbClr val="FFFFFF"/>
                  </a:outerShdw>
                </a:effectLst>
              </a:rPr>
              <a:t>A</a:t>
            </a:r>
            <a:r>
              <a:rPr lang="en-US" altLang="zh-CN" b="1" dirty="0">
                <a:effectLst>
                  <a:outerShdw blurRad="38100" dist="38100" dir="2700000" algn="tl">
                    <a:srgbClr val="FFFFFF"/>
                  </a:outerShdw>
                </a:effectLst>
              </a:rPr>
              <a:t>. </a:t>
            </a:r>
          </a:p>
        </p:txBody>
      </p:sp>
      <p:sp>
        <p:nvSpPr>
          <p:cNvPr id="7" name="Rectangle 9"/>
          <p:cNvSpPr>
            <a:spLocks noChangeArrowheads="1"/>
          </p:cNvSpPr>
          <p:nvPr/>
        </p:nvSpPr>
        <p:spPr bwMode="auto">
          <a:xfrm>
            <a:off x="1864736" y="2530187"/>
            <a:ext cx="45354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b="1" dirty="0">
                <a:solidFill>
                  <a:srgbClr val="0000CC"/>
                </a:solidFill>
                <a:effectLst>
                  <a:outerShdw blurRad="38100" dist="38100" dir="2700000" algn="tl">
                    <a:srgbClr val="000000"/>
                  </a:outerShdw>
                </a:effectLst>
              </a:rPr>
              <a:t>(2)</a:t>
            </a:r>
            <a:r>
              <a:rPr lang="en-US" altLang="zh-CN" b="1" dirty="0">
                <a:effectLst>
                  <a:outerShdw blurRad="38100" dist="38100" dir="2700000" algn="tl">
                    <a:srgbClr val="FFFFFF"/>
                  </a:outerShdw>
                </a:effectLst>
              </a:rPr>
              <a:t> </a:t>
            </a:r>
            <a:r>
              <a:rPr lang="zh-CN" altLang="en-US" b="1" dirty="0">
                <a:effectLst>
                  <a:outerShdw blurRad="38100" dist="38100" dir="2700000" algn="tl">
                    <a:srgbClr val="FFFFFF"/>
                  </a:outerShdw>
                </a:effectLst>
              </a:rPr>
              <a:t>对称性</a:t>
            </a:r>
            <a:r>
              <a:rPr lang="en-US" altLang="zh-CN" b="1" dirty="0">
                <a:effectLst>
                  <a:outerShdw blurRad="38100" dist="38100" dir="2700000" algn="tl">
                    <a:srgbClr val="FFFFFF"/>
                  </a:outerShdw>
                </a:effectLst>
              </a:rPr>
              <a:t>: </a:t>
            </a:r>
            <a:r>
              <a:rPr lang="en-US" altLang="zh-CN" b="1" i="1" dirty="0">
                <a:effectLst>
                  <a:outerShdw blurRad="38100" dist="38100" dir="2700000" algn="tl">
                    <a:srgbClr val="FFFFFF"/>
                  </a:outerShdw>
                </a:effectLst>
              </a:rPr>
              <a:t>A</a:t>
            </a:r>
            <a:r>
              <a:rPr lang="en-US" altLang="zh-CN" b="1" dirty="0">
                <a:effectLst>
                  <a:outerShdw blurRad="38100" dist="38100" dir="2700000" algn="tl">
                    <a:srgbClr val="FFFFFF"/>
                  </a:outerShdw>
                </a:effectLst>
              </a:rPr>
              <a:t>~</a:t>
            </a:r>
            <a:r>
              <a:rPr lang="en-US" altLang="zh-CN" b="1" i="1" dirty="0">
                <a:effectLst>
                  <a:outerShdw blurRad="38100" dist="38100" dir="2700000" algn="tl">
                    <a:srgbClr val="FFFFFF"/>
                  </a:outerShdw>
                </a:effectLst>
              </a:rPr>
              <a:t>B </a:t>
            </a:r>
            <a:r>
              <a:rPr lang="en-US" altLang="zh-CN" b="1" dirty="0">
                <a:effectLst>
                  <a:outerShdw blurRad="38100" dist="38100" dir="2700000" algn="tl">
                    <a:srgbClr val="FFFFFF"/>
                  </a:outerShdw>
                </a:effectLst>
                <a:sym typeface="Symbol" pitchFamily="18" charset="2"/>
              </a:rPr>
              <a:t> </a:t>
            </a:r>
            <a:r>
              <a:rPr lang="en-US" altLang="zh-CN" b="1" i="1" dirty="0">
                <a:effectLst>
                  <a:outerShdw blurRad="38100" dist="38100" dir="2700000" algn="tl">
                    <a:srgbClr val="FFFFFF"/>
                  </a:outerShdw>
                </a:effectLst>
              </a:rPr>
              <a:t>B</a:t>
            </a:r>
            <a:r>
              <a:rPr lang="en-US" altLang="zh-CN" b="1" dirty="0">
                <a:effectLst>
                  <a:outerShdw blurRad="38100" dist="38100" dir="2700000" algn="tl">
                    <a:srgbClr val="FFFFFF"/>
                  </a:outerShdw>
                </a:effectLst>
              </a:rPr>
              <a:t>~</a:t>
            </a:r>
            <a:r>
              <a:rPr lang="en-US" altLang="zh-CN" b="1" i="1" dirty="0">
                <a:effectLst>
                  <a:outerShdw blurRad="38100" dist="38100" dir="2700000" algn="tl">
                    <a:srgbClr val="FFFFFF"/>
                  </a:outerShdw>
                </a:effectLst>
              </a:rPr>
              <a:t>A</a:t>
            </a:r>
            <a:r>
              <a:rPr lang="en-US" altLang="zh-CN" b="1" dirty="0">
                <a:effectLst>
                  <a:outerShdw blurRad="38100" dist="38100" dir="2700000" algn="tl">
                    <a:srgbClr val="FFFFFF"/>
                  </a:outerShdw>
                </a:effectLst>
              </a:rPr>
              <a:t>. </a:t>
            </a:r>
          </a:p>
        </p:txBody>
      </p:sp>
      <p:sp>
        <p:nvSpPr>
          <p:cNvPr id="8" name="Rectangle 11"/>
          <p:cNvSpPr>
            <a:spLocks noChangeArrowheads="1"/>
          </p:cNvSpPr>
          <p:nvPr/>
        </p:nvSpPr>
        <p:spPr bwMode="auto">
          <a:xfrm>
            <a:off x="7063798" y="2530187"/>
            <a:ext cx="2139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b="1" i="1" dirty="0">
                <a:effectLst>
                  <a:outerShdw blurRad="38100" dist="38100" dir="2700000" algn="tl">
                    <a:srgbClr val="FFFFFF"/>
                  </a:outerShdw>
                </a:effectLst>
              </a:rPr>
              <a:t>P </a:t>
            </a:r>
            <a:r>
              <a:rPr lang="en-US" altLang="zh-CN" b="1" baseline="30000" dirty="0">
                <a:effectLst>
                  <a:outerShdw blurRad="38100" dist="38100" dir="2700000" algn="tl">
                    <a:srgbClr val="FFFFFF"/>
                  </a:outerShdw>
                </a:effectLst>
                <a:sym typeface="Symbol" pitchFamily="18" charset="2"/>
              </a:rPr>
              <a:t></a:t>
            </a:r>
            <a:r>
              <a:rPr lang="en-US" altLang="zh-CN" b="1" baseline="30000" dirty="0">
                <a:effectLst>
                  <a:outerShdw blurRad="38100" dist="38100" dir="2700000" algn="tl">
                    <a:srgbClr val="FFFFFF"/>
                  </a:outerShdw>
                </a:effectLst>
              </a:rPr>
              <a:t>1</a:t>
            </a:r>
            <a:r>
              <a:rPr lang="en-US" altLang="zh-CN" b="1" i="1" dirty="0">
                <a:effectLst>
                  <a:outerShdw blurRad="38100" dist="38100" dir="2700000" algn="tl">
                    <a:srgbClr val="FFFFFF"/>
                  </a:outerShdw>
                </a:effectLst>
              </a:rPr>
              <a:t>AP </a:t>
            </a:r>
            <a:r>
              <a:rPr lang="en-US" altLang="zh-CN" b="1" dirty="0">
                <a:effectLst>
                  <a:outerShdw blurRad="38100" dist="38100" dir="2700000" algn="tl">
                    <a:srgbClr val="FFFFFF"/>
                  </a:outerShdw>
                </a:effectLst>
              </a:rPr>
              <a:t>= </a:t>
            </a:r>
            <a:r>
              <a:rPr lang="en-US" altLang="zh-CN" b="1" i="1" dirty="0">
                <a:effectLst>
                  <a:outerShdw blurRad="38100" dist="38100" dir="2700000" algn="tl">
                    <a:srgbClr val="FFFFFF"/>
                  </a:outerShdw>
                </a:effectLst>
              </a:rPr>
              <a:t>B</a:t>
            </a:r>
            <a:r>
              <a:rPr lang="en-US" altLang="zh-CN" b="1" dirty="0">
                <a:effectLst>
                  <a:outerShdw blurRad="38100" dist="38100" dir="2700000" algn="tl">
                    <a:srgbClr val="FFFFFF"/>
                  </a:outerShdw>
                </a:effectLst>
              </a:rPr>
              <a:t> </a:t>
            </a:r>
          </a:p>
        </p:txBody>
      </p:sp>
      <p:sp>
        <p:nvSpPr>
          <p:cNvPr id="9" name="Rectangle 12"/>
          <p:cNvSpPr>
            <a:spLocks noChangeArrowheads="1"/>
          </p:cNvSpPr>
          <p:nvPr/>
        </p:nvSpPr>
        <p:spPr bwMode="auto">
          <a:xfrm>
            <a:off x="1872673" y="3481100"/>
            <a:ext cx="54927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b="1" dirty="0">
                <a:solidFill>
                  <a:srgbClr val="0000CC"/>
                </a:solidFill>
                <a:effectLst>
                  <a:outerShdw blurRad="38100" dist="38100" dir="2700000" algn="tl">
                    <a:srgbClr val="000000"/>
                  </a:outerShdw>
                </a:effectLst>
              </a:rPr>
              <a:t>(3)</a:t>
            </a:r>
            <a:r>
              <a:rPr lang="en-US" altLang="zh-CN" b="1" dirty="0">
                <a:effectLst>
                  <a:outerShdw blurRad="38100" dist="38100" dir="2700000" algn="tl">
                    <a:srgbClr val="FFFFFF"/>
                  </a:outerShdw>
                </a:effectLst>
              </a:rPr>
              <a:t> </a:t>
            </a:r>
            <a:r>
              <a:rPr lang="zh-CN" altLang="en-US" b="1" dirty="0">
                <a:effectLst>
                  <a:outerShdw blurRad="38100" dist="38100" dir="2700000" algn="tl">
                    <a:srgbClr val="FFFFFF"/>
                  </a:outerShdw>
                </a:effectLst>
              </a:rPr>
              <a:t>传递性</a:t>
            </a:r>
            <a:r>
              <a:rPr lang="en-US" altLang="zh-CN" b="1" dirty="0">
                <a:effectLst>
                  <a:outerShdw blurRad="38100" dist="38100" dir="2700000" algn="tl">
                    <a:srgbClr val="FFFFFF"/>
                  </a:outerShdw>
                </a:effectLst>
              </a:rPr>
              <a:t>: </a:t>
            </a:r>
            <a:r>
              <a:rPr lang="en-US" altLang="zh-CN" b="1" i="1" dirty="0">
                <a:effectLst>
                  <a:outerShdw blurRad="38100" dist="38100" dir="2700000" algn="tl">
                    <a:srgbClr val="FFFFFF"/>
                  </a:outerShdw>
                </a:effectLst>
              </a:rPr>
              <a:t>A</a:t>
            </a:r>
            <a:r>
              <a:rPr lang="en-US" altLang="zh-CN" b="1" dirty="0">
                <a:effectLst>
                  <a:outerShdw blurRad="38100" dist="38100" dir="2700000" algn="tl">
                    <a:srgbClr val="FFFFFF"/>
                  </a:outerShdw>
                </a:effectLst>
              </a:rPr>
              <a:t>~</a:t>
            </a:r>
            <a:r>
              <a:rPr lang="en-US" altLang="zh-CN" b="1" i="1" dirty="0">
                <a:effectLst>
                  <a:outerShdw blurRad="38100" dist="38100" dir="2700000" algn="tl">
                    <a:srgbClr val="FFFFFF"/>
                  </a:outerShdw>
                </a:effectLst>
              </a:rPr>
              <a:t>B</a:t>
            </a:r>
            <a:r>
              <a:rPr lang="en-US" altLang="zh-CN" b="1" dirty="0">
                <a:effectLst>
                  <a:outerShdw blurRad="38100" dist="38100" dir="2700000" algn="tl">
                    <a:srgbClr val="FFFFFF"/>
                  </a:outerShdw>
                </a:effectLst>
              </a:rPr>
              <a:t>,</a:t>
            </a:r>
            <a:r>
              <a:rPr lang="en-US" altLang="zh-CN" b="1" dirty="0">
                <a:effectLst>
                  <a:outerShdw blurRad="38100" dist="38100" dir="2700000" algn="tl">
                    <a:srgbClr val="FFFFFF"/>
                  </a:outerShdw>
                </a:effectLst>
                <a:sym typeface="Symbol" pitchFamily="18" charset="2"/>
              </a:rPr>
              <a:t> </a:t>
            </a:r>
            <a:r>
              <a:rPr lang="en-US" altLang="zh-CN" b="1" i="1" dirty="0">
                <a:effectLst>
                  <a:outerShdw blurRad="38100" dist="38100" dir="2700000" algn="tl">
                    <a:srgbClr val="FFFFFF"/>
                  </a:outerShdw>
                </a:effectLst>
              </a:rPr>
              <a:t>B</a:t>
            </a:r>
            <a:r>
              <a:rPr lang="en-US" altLang="zh-CN" b="1" dirty="0">
                <a:effectLst>
                  <a:outerShdw blurRad="38100" dist="38100" dir="2700000" algn="tl">
                    <a:srgbClr val="FFFFFF"/>
                  </a:outerShdw>
                </a:effectLst>
              </a:rPr>
              <a:t>~</a:t>
            </a:r>
            <a:r>
              <a:rPr lang="en-US" altLang="zh-CN" b="1" i="1" dirty="0">
                <a:effectLst>
                  <a:outerShdw blurRad="38100" dist="38100" dir="2700000" algn="tl">
                    <a:srgbClr val="FFFFFF"/>
                  </a:outerShdw>
                </a:effectLst>
              </a:rPr>
              <a:t>C </a:t>
            </a:r>
            <a:r>
              <a:rPr lang="en-US" altLang="zh-CN" b="1" dirty="0">
                <a:effectLst>
                  <a:outerShdw blurRad="38100" dist="38100" dir="2700000" algn="tl">
                    <a:srgbClr val="FFFFFF"/>
                  </a:outerShdw>
                </a:effectLst>
                <a:sym typeface="Symbol" pitchFamily="18" charset="2"/>
              </a:rPr>
              <a:t> </a:t>
            </a:r>
            <a:r>
              <a:rPr lang="en-US" altLang="zh-CN" b="1" i="1" dirty="0">
                <a:effectLst>
                  <a:outerShdw blurRad="38100" dist="38100" dir="2700000" algn="tl">
                    <a:srgbClr val="FFFFFF"/>
                  </a:outerShdw>
                </a:effectLst>
              </a:rPr>
              <a:t>A</a:t>
            </a:r>
            <a:r>
              <a:rPr lang="en-US" altLang="zh-CN" b="1" dirty="0">
                <a:effectLst>
                  <a:outerShdw blurRad="38100" dist="38100" dir="2700000" algn="tl">
                    <a:srgbClr val="FFFFFF"/>
                  </a:outerShdw>
                </a:effectLst>
              </a:rPr>
              <a:t>~</a:t>
            </a:r>
            <a:r>
              <a:rPr lang="en-US" altLang="zh-CN" b="1" i="1" dirty="0">
                <a:effectLst>
                  <a:outerShdw blurRad="38100" dist="38100" dir="2700000" algn="tl">
                    <a:srgbClr val="FFFFFF"/>
                  </a:outerShdw>
                </a:effectLst>
              </a:rPr>
              <a:t>C</a:t>
            </a:r>
            <a:r>
              <a:rPr lang="en-US" altLang="zh-CN" b="1" dirty="0">
                <a:effectLst>
                  <a:outerShdw blurRad="38100" dist="38100" dir="2700000" algn="tl">
                    <a:srgbClr val="FFFFFF"/>
                  </a:outerShdw>
                </a:effectLst>
              </a:rPr>
              <a:t>. </a:t>
            </a:r>
            <a:endParaRPr lang="en-US" altLang="zh-CN" b="1" dirty="0">
              <a:effectLst>
                <a:outerShdw blurRad="38100" dist="38100" dir="2700000" algn="tl">
                  <a:srgbClr val="FFFFFF"/>
                </a:outerShdw>
              </a:effectLst>
              <a:sym typeface="Symbol" pitchFamily="18" charset="2"/>
            </a:endParaRPr>
          </a:p>
        </p:txBody>
      </p:sp>
      <p:sp>
        <p:nvSpPr>
          <p:cNvPr id="10" name="Rectangle 13"/>
          <p:cNvSpPr>
            <a:spLocks noChangeArrowheads="1"/>
          </p:cNvSpPr>
          <p:nvPr/>
        </p:nvSpPr>
        <p:spPr bwMode="auto">
          <a:xfrm>
            <a:off x="7230486" y="4592350"/>
            <a:ext cx="21304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b="1" i="1">
                <a:effectLst>
                  <a:outerShdw blurRad="38100" dist="38100" dir="2700000" algn="tl">
                    <a:srgbClr val="FFFFFF"/>
                  </a:outerShdw>
                </a:effectLst>
              </a:rPr>
              <a:t>Q</a:t>
            </a:r>
            <a:r>
              <a:rPr lang="en-US" altLang="zh-CN" b="1" baseline="30000">
                <a:effectLst>
                  <a:outerShdw blurRad="38100" dist="38100" dir="2700000" algn="tl">
                    <a:srgbClr val="FFFFFF"/>
                  </a:outerShdw>
                </a:effectLst>
                <a:sym typeface="Symbol" pitchFamily="18" charset="2"/>
              </a:rPr>
              <a:t></a:t>
            </a:r>
            <a:r>
              <a:rPr lang="en-US" altLang="zh-CN" b="1" baseline="30000">
                <a:effectLst>
                  <a:outerShdw blurRad="38100" dist="38100" dir="2700000" algn="tl">
                    <a:srgbClr val="FFFFFF"/>
                  </a:outerShdw>
                </a:effectLst>
              </a:rPr>
              <a:t>1</a:t>
            </a:r>
            <a:r>
              <a:rPr lang="en-US" altLang="zh-CN" b="1" i="1">
                <a:effectLst>
                  <a:outerShdw blurRad="38100" dist="38100" dir="2700000" algn="tl">
                    <a:srgbClr val="FFFFFF"/>
                  </a:outerShdw>
                </a:effectLst>
              </a:rPr>
              <a:t>BQ </a:t>
            </a:r>
            <a:r>
              <a:rPr lang="en-US" altLang="zh-CN" b="1">
                <a:effectLst>
                  <a:outerShdw blurRad="38100" dist="38100" dir="2700000" algn="tl">
                    <a:srgbClr val="FFFFFF"/>
                  </a:outerShdw>
                </a:effectLst>
              </a:rPr>
              <a:t>= </a:t>
            </a:r>
            <a:r>
              <a:rPr lang="en-US" altLang="zh-CN" b="1" i="1">
                <a:effectLst>
                  <a:outerShdw blurRad="38100" dist="38100" dir="2700000" algn="tl">
                    <a:srgbClr val="FFFFFF"/>
                  </a:outerShdw>
                </a:effectLst>
              </a:rPr>
              <a:t>C </a:t>
            </a:r>
          </a:p>
        </p:txBody>
      </p:sp>
      <p:sp>
        <p:nvSpPr>
          <p:cNvPr id="11" name="Rectangle 14"/>
          <p:cNvSpPr>
            <a:spLocks noChangeArrowheads="1"/>
          </p:cNvSpPr>
          <p:nvPr/>
        </p:nvSpPr>
        <p:spPr bwMode="auto">
          <a:xfrm>
            <a:off x="4528561" y="4592350"/>
            <a:ext cx="29035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b="1" i="1">
                <a:effectLst>
                  <a:outerShdw blurRad="38100" dist="38100" dir="2700000" algn="tl">
                    <a:srgbClr val="FFFFFF"/>
                  </a:outerShdw>
                </a:effectLst>
              </a:rPr>
              <a:t>Q</a:t>
            </a:r>
            <a:r>
              <a:rPr lang="en-US" altLang="zh-CN" b="1" baseline="30000">
                <a:effectLst>
                  <a:outerShdw blurRad="38100" dist="38100" dir="2700000" algn="tl">
                    <a:srgbClr val="FFFFFF"/>
                  </a:outerShdw>
                </a:effectLst>
                <a:sym typeface="Symbol" pitchFamily="18" charset="2"/>
              </a:rPr>
              <a:t>1</a:t>
            </a:r>
            <a:r>
              <a:rPr lang="en-US" altLang="zh-CN" b="1">
                <a:effectLst>
                  <a:outerShdw blurRad="38100" dist="38100" dir="2700000" algn="tl">
                    <a:srgbClr val="FFFFFF"/>
                  </a:outerShdw>
                </a:effectLst>
              </a:rPr>
              <a:t>(</a:t>
            </a:r>
            <a:r>
              <a:rPr lang="en-US" altLang="zh-CN" b="1" i="1">
                <a:effectLst>
                  <a:outerShdw blurRad="38100" dist="38100" dir="2700000" algn="tl">
                    <a:srgbClr val="FFFFFF"/>
                  </a:outerShdw>
                </a:effectLst>
              </a:rPr>
              <a:t>P </a:t>
            </a:r>
            <a:r>
              <a:rPr lang="en-US" altLang="zh-CN" b="1" baseline="30000">
                <a:effectLst>
                  <a:outerShdw blurRad="38100" dist="38100" dir="2700000" algn="tl">
                    <a:srgbClr val="FFFFFF"/>
                  </a:outerShdw>
                </a:effectLst>
                <a:sym typeface="Symbol" pitchFamily="18" charset="2"/>
              </a:rPr>
              <a:t></a:t>
            </a:r>
            <a:r>
              <a:rPr lang="en-US" altLang="zh-CN" b="1" baseline="30000">
                <a:effectLst>
                  <a:outerShdw blurRad="38100" dist="38100" dir="2700000" algn="tl">
                    <a:srgbClr val="FFFFFF"/>
                  </a:outerShdw>
                </a:effectLst>
              </a:rPr>
              <a:t>1</a:t>
            </a:r>
            <a:r>
              <a:rPr lang="en-US" altLang="zh-CN" b="1" i="1">
                <a:effectLst>
                  <a:outerShdw blurRad="38100" dist="38100" dir="2700000" algn="tl">
                    <a:srgbClr val="FFFFFF"/>
                  </a:outerShdw>
                </a:effectLst>
              </a:rPr>
              <a:t>AP</a:t>
            </a:r>
            <a:r>
              <a:rPr lang="en-US" altLang="zh-CN" b="1">
                <a:effectLst>
                  <a:outerShdw blurRad="38100" dist="38100" dir="2700000" algn="tl">
                    <a:srgbClr val="FFFFFF"/>
                  </a:outerShdw>
                </a:effectLst>
              </a:rPr>
              <a:t>)</a:t>
            </a:r>
            <a:r>
              <a:rPr lang="en-US" altLang="zh-CN" b="1" i="1">
                <a:effectLst>
                  <a:outerShdw blurRad="38100" dist="38100" dir="2700000" algn="tl">
                    <a:srgbClr val="FFFFFF"/>
                  </a:outerShdw>
                </a:effectLst>
              </a:rPr>
              <a:t>Q</a:t>
            </a:r>
            <a:r>
              <a:rPr lang="en-US" altLang="zh-CN" b="1">
                <a:effectLst>
                  <a:outerShdw blurRad="38100" dist="38100" dir="2700000" algn="tl">
                    <a:srgbClr val="FFFFFF"/>
                  </a:outerShdw>
                </a:effectLst>
              </a:rPr>
              <a:t> = </a:t>
            </a:r>
          </a:p>
        </p:txBody>
      </p:sp>
      <p:sp>
        <p:nvSpPr>
          <p:cNvPr id="12" name="Rectangle 15"/>
          <p:cNvSpPr>
            <a:spLocks noChangeArrowheads="1"/>
          </p:cNvSpPr>
          <p:nvPr/>
        </p:nvSpPr>
        <p:spPr bwMode="auto">
          <a:xfrm>
            <a:off x="1896486" y="4592350"/>
            <a:ext cx="27924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b="1" dirty="0">
                <a:effectLst>
                  <a:outerShdw blurRad="38100" dist="38100" dir="2700000" algn="tl">
                    <a:srgbClr val="FFFFFF"/>
                  </a:outerShdw>
                </a:effectLst>
              </a:rPr>
              <a:t>(</a:t>
            </a:r>
            <a:r>
              <a:rPr lang="en-US" altLang="zh-CN" b="1" i="1" dirty="0">
                <a:effectLst>
                  <a:outerShdw blurRad="38100" dist="38100" dir="2700000" algn="tl">
                    <a:srgbClr val="FFFFFF"/>
                  </a:outerShdw>
                </a:effectLst>
              </a:rPr>
              <a:t>PQ</a:t>
            </a:r>
            <a:r>
              <a:rPr lang="en-US" altLang="zh-CN" b="1" dirty="0">
                <a:effectLst>
                  <a:outerShdw blurRad="38100" dist="38100" dir="2700000" algn="tl">
                    <a:srgbClr val="FFFFFF"/>
                  </a:outerShdw>
                </a:effectLst>
              </a:rPr>
              <a:t>)</a:t>
            </a:r>
            <a:r>
              <a:rPr lang="en-US" altLang="zh-CN" b="1" baseline="30000" dirty="0">
                <a:effectLst>
                  <a:outerShdw blurRad="38100" dist="38100" dir="2700000" algn="tl">
                    <a:srgbClr val="FFFFFF"/>
                  </a:outerShdw>
                </a:effectLst>
                <a:sym typeface="Symbol" pitchFamily="18" charset="2"/>
              </a:rPr>
              <a:t></a:t>
            </a:r>
            <a:r>
              <a:rPr lang="en-US" altLang="zh-CN" b="1" baseline="30000" dirty="0">
                <a:effectLst>
                  <a:outerShdw blurRad="38100" dist="38100" dir="2700000" algn="tl">
                    <a:srgbClr val="FFFFFF"/>
                  </a:outerShdw>
                </a:effectLst>
              </a:rPr>
              <a:t>1</a:t>
            </a:r>
            <a:r>
              <a:rPr lang="en-US" altLang="zh-CN" b="1" i="1" dirty="0">
                <a:effectLst>
                  <a:outerShdw blurRad="38100" dist="38100" dir="2700000" algn="tl">
                    <a:srgbClr val="FFFFFF"/>
                  </a:outerShdw>
                </a:effectLst>
              </a:rPr>
              <a:t>A</a:t>
            </a:r>
            <a:r>
              <a:rPr lang="en-US" altLang="zh-CN" b="1" dirty="0">
                <a:effectLst>
                  <a:outerShdw blurRad="38100" dist="38100" dir="2700000" algn="tl">
                    <a:srgbClr val="FFFFFF"/>
                  </a:outerShdw>
                </a:effectLst>
              </a:rPr>
              <a:t>(</a:t>
            </a:r>
            <a:r>
              <a:rPr lang="en-US" altLang="zh-CN" b="1" i="1" dirty="0">
                <a:effectLst>
                  <a:outerShdw blurRad="38100" dist="38100" dir="2700000" algn="tl">
                    <a:srgbClr val="FFFFFF"/>
                  </a:outerShdw>
                </a:effectLst>
              </a:rPr>
              <a:t>PQ</a:t>
            </a:r>
            <a:r>
              <a:rPr lang="en-US" altLang="zh-CN" b="1" dirty="0">
                <a:effectLst>
                  <a:outerShdw blurRad="38100" dist="38100" dir="2700000" algn="tl">
                    <a:srgbClr val="FFFFFF"/>
                  </a:outerShdw>
                </a:effectLst>
              </a:rPr>
              <a:t>)</a:t>
            </a:r>
            <a:r>
              <a:rPr lang="en-US" altLang="zh-CN" b="1" i="1" dirty="0">
                <a:effectLst>
                  <a:outerShdw blurRad="38100" dist="38100" dir="2700000" algn="tl">
                    <a:srgbClr val="FFFFFF"/>
                  </a:outerShdw>
                </a:effectLst>
              </a:rPr>
              <a:t> </a:t>
            </a:r>
            <a:r>
              <a:rPr lang="en-US" altLang="zh-CN" b="1" dirty="0">
                <a:effectLst>
                  <a:outerShdw blurRad="38100" dist="38100" dir="2700000" algn="tl">
                    <a:srgbClr val="FFFFFF"/>
                  </a:outerShdw>
                </a:effectLst>
              </a:rPr>
              <a:t>= </a:t>
            </a:r>
          </a:p>
        </p:txBody>
      </p:sp>
      <p:sp>
        <p:nvSpPr>
          <p:cNvPr id="13" name="Rectangle 16"/>
          <p:cNvSpPr>
            <a:spLocks noChangeArrowheads="1"/>
          </p:cNvSpPr>
          <p:nvPr/>
        </p:nvSpPr>
        <p:spPr bwMode="auto">
          <a:xfrm>
            <a:off x="1948873" y="5473988"/>
            <a:ext cx="57118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b="1" dirty="0">
                <a:solidFill>
                  <a:srgbClr val="0000CC"/>
                </a:solidFill>
                <a:effectLst>
                  <a:outerShdw blurRad="38100" dist="38100" dir="2700000" algn="tl">
                    <a:srgbClr val="000000"/>
                  </a:outerShdw>
                </a:effectLst>
              </a:rPr>
              <a:t>(4)</a:t>
            </a:r>
            <a:r>
              <a:rPr lang="en-US" altLang="zh-CN" b="1" dirty="0">
                <a:effectLst>
                  <a:outerShdw blurRad="38100" dist="38100" dir="2700000" algn="tl">
                    <a:srgbClr val="FFFFFF"/>
                  </a:outerShdw>
                </a:effectLst>
              </a:rPr>
              <a:t> </a:t>
            </a:r>
            <a:r>
              <a:rPr lang="en-US" altLang="zh-CN" b="1" i="1" dirty="0">
                <a:effectLst>
                  <a:outerShdw blurRad="38100" dist="38100" dir="2700000" algn="tl">
                    <a:srgbClr val="FFFFFF"/>
                  </a:outerShdw>
                </a:effectLst>
              </a:rPr>
              <a:t>A</a:t>
            </a:r>
            <a:r>
              <a:rPr lang="en-US" altLang="zh-CN" b="1" dirty="0">
                <a:effectLst>
                  <a:outerShdw blurRad="38100" dist="38100" dir="2700000" algn="tl">
                    <a:srgbClr val="FFFFFF"/>
                  </a:outerShdw>
                </a:effectLst>
              </a:rPr>
              <a:t>~</a:t>
            </a:r>
            <a:r>
              <a:rPr lang="en-US" altLang="zh-CN" b="1" i="1" dirty="0">
                <a:effectLst>
                  <a:outerShdw blurRad="38100" dist="38100" dir="2700000" algn="tl">
                    <a:srgbClr val="FFFFFF"/>
                  </a:outerShdw>
                </a:effectLst>
              </a:rPr>
              <a:t>B </a:t>
            </a:r>
            <a:r>
              <a:rPr lang="en-US" altLang="zh-CN" b="1" dirty="0">
                <a:effectLst>
                  <a:outerShdw blurRad="38100" dist="38100" dir="2700000" algn="tl">
                    <a:srgbClr val="FFFFFF"/>
                  </a:outerShdw>
                </a:effectLst>
                <a:sym typeface="Symbol" pitchFamily="18" charset="2"/>
              </a:rPr>
              <a:t> </a:t>
            </a:r>
            <a:r>
              <a:rPr lang="en-US" altLang="zh-CN" b="1" i="1" dirty="0">
                <a:effectLst>
                  <a:outerShdw blurRad="38100" dist="38100" dir="2700000" algn="tl">
                    <a:srgbClr val="FFFFFF"/>
                  </a:outerShdw>
                </a:effectLst>
                <a:sym typeface="Symbol" pitchFamily="18" charset="2"/>
              </a:rPr>
              <a:t>|</a:t>
            </a:r>
            <a:r>
              <a:rPr lang="en-US" altLang="zh-CN" b="1" i="1" dirty="0">
                <a:effectLst>
                  <a:outerShdw blurRad="38100" dist="38100" dir="2700000" algn="tl">
                    <a:srgbClr val="FFFFFF"/>
                  </a:outerShdw>
                </a:effectLst>
              </a:rPr>
              <a:t>A</a:t>
            </a:r>
            <a:r>
              <a:rPr lang="en-US" altLang="zh-CN" b="1" dirty="0">
                <a:effectLst>
                  <a:outerShdw blurRad="38100" dist="38100" dir="2700000" algn="tl">
                    <a:srgbClr val="FFFFFF"/>
                  </a:outerShdw>
                </a:effectLst>
              </a:rPr>
              <a:t>|=|</a:t>
            </a:r>
            <a:r>
              <a:rPr lang="en-US" altLang="zh-CN" b="1" i="1" dirty="0">
                <a:effectLst>
                  <a:outerShdw blurRad="38100" dist="38100" dir="2700000" algn="tl">
                    <a:srgbClr val="FFFFFF"/>
                  </a:outerShdw>
                </a:effectLst>
              </a:rPr>
              <a:t>B</a:t>
            </a:r>
            <a:r>
              <a:rPr lang="en-US" altLang="zh-CN" b="1" dirty="0">
                <a:effectLst>
                  <a:outerShdw blurRad="38100" dist="38100" dir="2700000" algn="tl">
                    <a:srgbClr val="FFFFFF"/>
                  </a:outerShdw>
                </a:effectLst>
              </a:rPr>
              <a:t>|</a:t>
            </a:r>
            <a:r>
              <a:rPr lang="zh-CN" altLang="en-US" b="1" dirty="0">
                <a:effectLst>
                  <a:outerShdw blurRad="38100" dist="38100" dir="2700000" algn="tl">
                    <a:srgbClr val="FFFFFF"/>
                  </a:outerShdw>
                </a:effectLst>
              </a:rPr>
              <a:t>，</a:t>
            </a:r>
            <a:r>
              <a:rPr lang="en-US" altLang="zh-CN" b="1" i="1" dirty="0" err="1">
                <a:solidFill>
                  <a:srgbClr val="FF0000"/>
                </a:solidFill>
                <a:effectLst>
                  <a:outerShdw blurRad="38100" dist="38100" dir="2700000" algn="tl">
                    <a:srgbClr val="000000"/>
                  </a:outerShdw>
                </a:effectLst>
              </a:rPr>
              <a:t>A</a:t>
            </a:r>
            <a:r>
              <a:rPr lang="en-US" altLang="zh-CN" b="1" i="1" baseline="30000" dirty="0" err="1">
                <a:solidFill>
                  <a:srgbClr val="FF0000"/>
                </a:solidFill>
                <a:effectLst>
                  <a:outerShdw blurRad="38100" dist="38100" dir="2700000" algn="tl">
                    <a:srgbClr val="000000"/>
                  </a:outerShdw>
                </a:effectLst>
              </a:rPr>
              <a:t>m</a:t>
            </a:r>
            <a:r>
              <a:rPr lang="en-US" altLang="zh-CN" b="1" dirty="0" err="1">
                <a:effectLst>
                  <a:outerShdw blurRad="38100" dist="38100" dir="2700000" algn="tl">
                    <a:srgbClr val="FFFFFF"/>
                  </a:outerShdw>
                </a:effectLst>
              </a:rPr>
              <a:t>~</a:t>
            </a:r>
            <a:r>
              <a:rPr lang="en-US" altLang="zh-CN" b="1" i="1" dirty="0" err="1">
                <a:solidFill>
                  <a:srgbClr val="FF0000"/>
                </a:solidFill>
                <a:effectLst>
                  <a:outerShdw blurRad="38100" dist="38100" dir="2700000" algn="tl">
                    <a:srgbClr val="000000"/>
                  </a:outerShdw>
                </a:effectLst>
              </a:rPr>
              <a:t>B</a:t>
            </a:r>
            <a:r>
              <a:rPr lang="en-US" altLang="zh-CN" b="1" i="1" baseline="30000" dirty="0" err="1">
                <a:solidFill>
                  <a:srgbClr val="FF0000"/>
                </a:solidFill>
                <a:effectLst>
                  <a:outerShdw blurRad="38100" dist="38100" dir="2700000" algn="tl">
                    <a:srgbClr val="000000"/>
                  </a:outerShdw>
                </a:effectLst>
              </a:rPr>
              <a:t>m</a:t>
            </a:r>
            <a:r>
              <a:rPr lang="en-US" altLang="zh-CN" b="1" i="1" dirty="0">
                <a:effectLst>
                  <a:outerShdw blurRad="38100" dist="38100" dir="2700000" algn="tl">
                    <a:srgbClr val="FFFFFF"/>
                  </a:outerShdw>
                </a:effectLst>
              </a:rPr>
              <a:t>.</a:t>
            </a:r>
            <a:endParaRPr lang="en-US" altLang="zh-CN" b="1" i="1" baseline="30000" dirty="0">
              <a:effectLst>
                <a:outerShdw blurRad="38100" dist="38100" dir="2700000" algn="tl">
                  <a:srgbClr val="FFFFFF"/>
                </a:outerShdw>
              </a:effectLst>
              <a:sym typeface="Symbol" pitchFamily="18" charset="2"/>
            </a:endParaRPr>
          </a:p>
        </p:txBody>
      </p:sp>
      <p:sp>
        <p:nvSpPr>
          <p:cNvPr id="14" name="Rectangle 22"/>
          <p:cNvSpPr>
            <a:spLocks noChangeArrowheads="1"/>
          </p:cNvSpPr>
          <p:nvPr/>
        </p:nvSpPr>
        <p:spPr bwMode="auto">
          <a:xfrm>
            <a:off x="9968923" y="6614825"/>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CC0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defRPr/>
            </a:pPr>
            <a:fld id="{38FB1567-FB34-4C7E-A4EA-942EEBD44341}" type="slidenum">
              <a:rPr lang="en-US" altLang="zh-CN" sz="1800" b="1" smtClean="0">
                <a:solidFill>
                  <a:schemeClr val="tx2"/>
                </a:solidFill>
                <a:effectLst>
                  <a:outerShdw blurRad="38100" dist="38100" dir="2700000" algn="tl">
                    <a:srgbClr val="FFFFFF"/>
                  </a:outerShdw>
                </a:effectLst>
              </a:rPr>
              <a:pPr eaLnBrk="1" hangingPunct="1">
                <a:defRPr/>
              </a:pPr>
              <a:t>4</a:t>
            </a:fld>
            <a:endParaRPr lang="en-US" altLang="zh-CN" sz="1800" b="1">
              <a:solidFill>
                <a:schemeClr val="tx2"/>
              </a:solidFill>
              <a:effectLst>
                <a:outerShdw blurRad="38100" dist="38100" dir="2700000" algn="tl">
                  <a:srgbClr val="FFFFFF"/>
                </a:outerShdw>
              </a:effectLst>
            </a:endParaRPr>
          </a:p>
        </p:txBody>
      </p:sp>
    </p:spTree>
    <p:extLst>
      <p:ext uri="{BB962C8B-B14F-4D97-AF65-F5344CB8AC3E}">
        <p14:creationId xmlns:p14="http://schemas.microsoft.com/office/powerpoint/2010/main" val="3271529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wipe(left)">
                                      <p:cBhvr>
                                        <p:cTn id="22" dur="500"/>
                                        <p:tgtEl>
                                          <p:spTgt spid="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3">
                                            <p:txEl>
                                              <p:pRg st="0" end="0"/>
                                            </p:txEl>
                                          </p:spTgt>
                                        </p:tgtEl>
                                        <p:attrNameLst>
                                          <p:attrName>style.visibility</p:attrName>
                                        </p:attrNameLst>
                                      </p:cBhvr>
                                      <p:to>
                                        <p:strVal val="visible"/>
                                      </p:to>
                                    </p:set>
                                    <p:animEffect transition="in" filter="wipe(left)">
                                      <p:cBhvr>
                                        <p:cTn id="39"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txBox="1">
            <a:spLocks noChangeArrowheads="1"/>
          </p:cNvSpPr>
          <p:nvPr/>
        </p:nvSpPr>
        <p:spPr>
          <a:xfrm>
            <a:off x="2138218" y="738909"/>
            <a:ext cx="7543800" cy="579120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defRPr/>
            </a:pPr>
            <a:endParaRPr lang="en-US" altLang="zh-CN">
              <a:effectLst>
                <a:outerShdw blurRad="38100" dist="38100" dir="2700000" algn="tl">
                  <a:srgbClr val="000000">
                    <a:alpha val="43137"/>
                  </a:srgbClr>
                </a:outerShdw>
              </a:effectLst>
            </a:endParaRPr>
          </a:p>
          <a:p>
            <a:pPr eaLnBrk="1" hangingPunct="1">
              <a:defRPr/>
            </a:pPr>
            <a:endParaRPr lang="en-US" altLang="zh-CN">
              <a:effectLst>
                <a:outerShdw blurRad="38100" dist="38100" dir="2700000" algn="tl">
                  <a:srgbClr val="000000">
                    <a:alpha val="43137"/>
                  </a:srgbClr>
                </a:outerShdw>
              </a:effectLst>
            </a:endParaRPr>
          </a:p>
          <a:p>
            <a:pPr eaLnBrk="1" hangingPunct="1">
              <a:defRPr/>
            </a:pPr>
            <a:endParaRPr lang="en-US" altLang="zh-CN">
              <a:effectLst>
                <a:outerShdw blurRad="38100" dist="38100" dir="2700000" algn="tl">
                  <a:srgbClr val="000000">
                    <a:alpha val="43137"/>
                  </a:srgbClr>
                </a:outerShdw>
              </a:effectLst>
            </a:endParaRPr>
          </a:p>
          <a:p>
            <a:pPr eaLnBrk="1" hangingPunct="1">
              <a:defRPr/>
            </a:pPr>
            <a:endParaRPr lang="en-US" altLang="zh-CN">
              <a:effectLst>
                <a:outerShdw blurRad="38100" dist="38100" dir="2700000" algn="tl">
                  <a:srgbClr val="000000">
                    <a:alpha val="43137"/>
                  </a:srgbClr>
                </a:outerShdw>
              </a:effectLst>
            </a:endParaRPr>
          </a:p>
          <a:p>
            <a:pPr eaLnBrk="1" hangingPunct="1">
              <a:defRPr/>
            </a:pPr>
            <a:endParaRPr lang="en-US" altLang="zh-CN">
              <a:effectLst>
                <a:outerShdw blurRad="38100" dist="38100" dir="2700000" algn="tl">
                  <a:srgbClr val="000000">
                    <a:alpha val="43137"/>
                  </a:srgbClr>
                </a:outerShdw>
              </a:effectLst>
            </a:endParaRPr>
          </a:p>
          <a:p>
            <a:pPr eaLnBrk="1" hangingPunct="1">
              <a:defRPr/>
            </a:pPr>
            <a:endParaRPr lang="en-US" altLang="zh-CN">
              <a:effectLst>
                <a:outerShdw blurRad="38100" dist="38100" dir="2700000" algn="tl">
                  <a:srgbClr val="000000">
                    <a:alpha val="43137"/>
                  </a:srgbClr>
                </a:outerShdw>
              </a:effectLst>
              <a:ea typeface="华文新魏" panose="02010800040101010101" pitchFamily="2" charset="-122"/>
            </a:endParaRPr>
          </a:p>
        </p:txBody>
      </p:sp>
      <p:graphicFrame>
        <p:nvGraphicFramePr>
          <p:cNvPr id="3" name="Object 5"/>
          <p:cNvGraphicFramePr>
            <a:graphicFrameLocks noChangeAspect="1"/>
          </p:cNvGraphicFramePr>
          <p:nvPr>
            <p:extLst>
              <p:ext uri="{D42A27DB-BD31-4B8C-83A1-F6EECF244321}">
                <p14:modId xmlns:p14="http://schemas.microsoft.com/office/powerpoint/2010/main" val="602393210"/>
              </p:ext>
            </p:extLst>
          </p:nvPr>
        </p:nvGraphicFramePr>
        <p:xfrm>
          <a:off x="2547793" y="1270722"/>
          <a:ext cx="6784975" cy="1209675"/>
        </p:xfrm>
        <a:graphic>
          <a:graphicData uri="http://schemas.openxmlformats.org/presentationml/2006/ole">
            <mc:AlternateContent xmlns:mc="http://schemas.openxmlformats.org/markup-compatibility/2006">
              <mc:Choice xmlns:v="urn:schemas-microsoft-com:vml" Requires="v">
                <p:oleObj name="Equation" r:id="rId2" imgW="3117240" imgH="516600" progId="Equation.DSMT4">
                  <p:embed/>
                </p:oleObj>
              </mc:Choice>
              <mc:Fallback>
                <p:oleObj name="Equation" r:id="rId2" imgW="3117240" imgH="516600"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7793" y="1270722"/>
                        <a:ext cx="6784975" cy="1209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6"/>
          <p:cNvGraphicFramePr>
            <a:graphicFrameLocks noChangeAspect="1"/>
          </p:cNvGraphicFramePr>
          <p:nvPr>
            <p:extLst>
              <p:ext uri="{D42A27DB-BD31-4B8C-83A1-F6EECF244321}">
                <p14:modId xmlns:p14="http://schemas.microsoft.com/office/powerpoint/2010/main" val="2971801321"/>
              </p:ext>
            </p:extLst>
          </p:nvPr>
        </p:nvGraphicFramePr>
        <p:xfrm>
          <a:off x="4203556" y="3215409"/>
          <a:ext cx="5535612" cy="1209675"/>
        </p:xfrm>
        <a:graphic>
          <a:graphicData uri="http://schemas.openxmlformats.org/presentationml/2006/ole">
            <mc:AlternateContent xmlns:mc="http://schemas.openxmlformats.org/markup-compatibility/2006">
              <mc:Choice xmlns:v="urn:schemas-microsoft-com:vml" Requires="v">
                <p:oleObj name="Equation" r:id="rId4" imgW="2534040" imgH="516600" progId="Equation.DSMT4">
                  <p:embed/>
                </p:oleObj>
              </mc:Choice>
              <mc:Fallback>
                <p:oleObj name="Equation" r:id="rId4" imgW="2534040" imgH="516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3556" y="3215409"/>
                        <a:ext cx="5535612" cy="1209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503594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2435" y="748146"/>
            <a:ext cx="11637820" cy="6001643"/>
          </a:xfrm>
          <a:prstGeom prst="rect">
            <a:avLst/>
          </a:prstGeom>
          <a:solidFill>
            <a:schemeClr val="accent3"/>
          </a:solidFill>
        </p:spPr>
        <p:txBody>
          <a:bodyPr wrap="square">
            <a:spAutoFit/>
          </a:bodyPr>
          <a:lstStyle/>
          <a:p>
            <a:pPr indent="356870" algn="just">
              <a:lnSpc>
                <a:spcPct val="150000"/>
              </a:lnSpc>
              <a:spcAft>
                <a:spcPts val="0"/>
              </a:spcAft>
            </a:pPr>
            <a:r>
              <a:rPr lang="zh-CN" altLang="zh-CN" b="1" kern="100" spc="100" dirty="0"/>
              <a:t>例</a:t>
            </a:r>
            <a:r>
              <a:rPr lang="en-US" altLang="zh-CN" b="1" kern="100" spc="100" dirty="0"/>
              <a:t>5</a:t>
            </a:r>
            <a:r>
              <a:rPr lang="en-US" altLang="zh-CN" kern="100" dirty="0"/>
              <a:t> </a:t>
            </a:r>
            <a:r>
              <a:rPr lang="zh-CN" altLang="zh-CN" kern="100" dirty="0"/>
              <a:t>金融机构为保证现金充分支付</a:t>
            </a:r>
            <a:r>
              <a:rPr lang="en-US" altLang="zh-CN" kern="100" dirty="0"/>
              <a:t>, </a:t>
            </a:r>
            <a:r>
              <a:rPr lang="zh-CN" altLang="zh-CN" kern="100" dirty="0"/>
              <a:t>设立一笔总额</a:t>
            </a:r>
            <a:r>
              <a:rPr lang="en-US" altLang="zh-CN" kern="100" dirty="0"/>
              <a:t>1</a:t>
            </a:r>
            <a:r>
              <a:rPr lang="zh-CN" altLang="zh-CN" kern="100" dirty="0"/>
              <a:t>亿的基金</a:t>
            </a:r>
            <a:r>
              <a:rPr lang="en-US" altLang="zh-CN" kern="100" dirty="0"/>
              <a:t>, </a:t>
            </a:r>
            <a:r>
              <a:rPr lang="zh-CN" altLang="zh-CN" kern="100" dirty="0"/>
              <a:t>分开放置在位于</a:t>
            </a:r>
            <a:r>
              <a:rPr lang="en-US" altLang="zh-CN" kern="100" dirty="0"/>
              <a:t>A</a:t>
            </a:r>
            <a:r>
              <a:rPr lang="zh-CN" altLang="zh-CN" kern="100" dirty="0"/>
              <a:t>城和</a:t>
            </a:r>
            <a:r>
              <a:rPr lang="en-US" altLang="zh-CN" kern="100" dirty="0"/>
              <a:t>B</a:t>
            </a:r>
            <a:r>
              <a:rPr lang="zh-CN" altLang="zh-CN" kern="100" dirty="0"/>
              <a:t>城的两家公司</a:t>
            </a:r>
            <a:r>
              <a:rPr lang="en-US" altLang="zh-CN" kern="100" dirty="0"/>
              <a:t>, </a:t>
            </a:r>
            <a:r>
              <a:rPr lang="zh-CN" altLang="zh-CN" kern="100" dirty="0"/>
              <a:t>基金在平时可以使用</a:t>
            </a:r>
            <a:r>
              <a:rPr lang="en-US" altLang="zh-CN" kern="100" dirty="0"/>
              <a:t>, </a:t>
            </a:r>
            <a:r>
              <a:rPr lang="zh-CN" altLang="zh-CN" kern="100" dirty="0"/>
              <a:t>但每周末结算时必须确保总额仍然为</a:t>
            </a:r>
            <a:r>
              <a:rPr lang="en-US" altLang="zh-CN" kern="100" dirty="0"/>
              <a:t>1</a:t>
            </a:r>
            <a:r>
              <a:rPr lang="zh-CN" altLang="en-US" kern="100" dirty="0"/>
              <a:t>亿。</a:t>
            </a:r>
            <a:r>
              <a:rPr lang="zh-CN" altLang="zh-CN" kern="100" dirty="0"/>
              <a:t>经过相当长的一段时期的现金流动</a:t>
            </a:r>
            <a:r>
              <a:rPr lang="en-US" altLang="zh-CN" kern="100" dirty="0"/>
              <a:t>, </a:t>
            </a:r>
            <a:r>
              <a:rPr lang="zh-CN" altLang="zh-CN" kern="100" dirty="0"/>
              <a:t>发现每过一周</a:t>
            </a:r>
            <a:r>
              <a:rPr lang="en-US" altLang="zh-CN" kern="100" dirty="0"/>
              <a:t>, </a:t>
            </a:r>
            <a:r>
              <a:rPr lang="zh-CN" altLang="zh-CN" kern="100" dirty="0"/>
              <a:t>各公司的支付基金在流通过程中多数还留在自己的公司内</a:t>
            </a:r>
            <a:r>
              <a:rPr lang="en-US" altLang="zh-CN" kern="100" dirty="0"/>
              <a:t>, </a:t>
            </a:r>
            <a:r>
              <a:rPr lang="zh-CN" altLang="zh-CN" kern="100" dirty="0"/>
              <a:t>而</a:t>
            </a:r>
            <a:r>
              <a:rPr lang="en-US" altLang="zh-CN" kern="100" dirty="0"/>
              <a:t>A</a:t>
            </a:r>
            <a:r>
              <a:rPr lang="zh-CN" altLang="zh-CN" kern="100" dirty="0"/>
              <a:t>城公司有</a:t>
            </a:r>
            <a:r>
              <a:rPr lang="en-US" altLang="zh-CN" kern="100" dirty="0"/>
              <a:t>10%</a:t>
            </a:r>
            <a:r>
              <a:rPr lang="zh-CN" altLang="zh-CN" kern="100" dirty="0"/>
              <a:t>支付基金流动到</a:t>
            </a:r>
            <a:r>
              <a:rPr lang="en-US" altLang="zh-CN" kern="100" dirty="0"/>
              <a:t>B</a:t>
            </a:r>
            <a:r>
              <a:rPr lang="zh-CN" altLang="zh-CN" kern="100" dirty="0"/>
              <a:t>城公司</a:t>
            </a:r>
            <a:r>
              <a:rPr lang="en-US" altLang="zh-CN" kern="100" dirty="0"/>
              <a:t>, B</a:t>
            </a:r>
            <a:r>
              <a:rPr lang="zh-CN" altLang="zh-CN" kern="100" dirty="0"/>
              <a:t>城公司则有</a:t>
            </a:r>
            <a:r>
              <a:rPr lang="en-US" altLang="zh-CN" kern="100" dirty="0"/>
              <a:t>40%</a:t>
            </a:r>
            <a:r>
              <a:rPr lang="zh-CN" altLang="zh-CN" kern="100" dirty="0"/>
              <a:t>支付基金流动到</a:t>
            </a:r>
            <a:r>
              <a:rPr lang="en-US" altLang="zh-CN" kern="100" dirty="0"/>
              <a:t>A</a:t>
            </a:r>
            <a:r>
              <a:rPr lang="zh-CN" altLang="zh-CN" kern="100" dirty="0"/>
              <a:t>城公司</a:t>
            </a:r>
            <a:r>
              <a:rPr lang="en-US" altLang="zh-CN" kern="100" dirty="0"/>
              <a:t>.  </a:t>
            </a:r>
            <a:r>
              <a:rPr lang="zh-CN" altLang="zh-CN" kern="100" dirty="0"/>
              <a:t>起初</a:t>
            </a:r>
            <a:r>
              <a:rPr lang="en-US" altLang="zh-CN" kern="100" dirty="0"/>
              <a:t>A</a:t>
            </a:r>
            <a:r>
              <a:rPr lang="zh-CN" altLang="zh-CN" kern="100" dirty="0"/>
              <a:t>城公司基金为</a:t>
            </a:r>
            <a:r>
              <a:rPr lang="en-US" altLang="zh-CN" kern="100" dirty="0"/>
              <a:t>0. 5</a:t>
            </a:r>
            <a:r>
              <a:rPr lang="zh-CN" altLang="zh-CN" kern="100" dirty="0"/>
              <a:t>亿</a:t>
            </a:r>
            <a:r>
              <a:rPr lang="en-US" altLang="zh-CN" kern="100" dirty="0"/>
              <a:t>, B</a:t>
            </a:r>
            <a:r>
              <a:rPr lang="zh-CN" altLang="zh-CN" kern="100" dirty="0"/>
              <a:t>城公司基金为</a:t>
            </a:r>
            <a:r>
              <a:rPr lang="en-US" altLang="zh-CN" kern="100" dirty="0"/>
              <a:t>0. 5</a:t>
            </a:r>
            <a:r>
              <a:rPr lang="zh-CN" altLang="zh-CN" kern="100" dirty="0"/>
              <a:t>亿</a:t>
            </a:r>
            <a:r>
              <a:rPr lang="en-US" altLang="zh-CN" kern="100" dirty="0"/>
              <a:t>. </a:t>
            </a:r>
            <a:r>
              <a:rPr lang="zh-CN" altLang="zh-CN" kern="100" dirty="0"/>
              <a:t>按此规律</a:t>
            </a:r>
            <a:r>
              <a:rPr lang="en-US" altLang="zh-CN" kern="100" dirty="0"/>
              <a:t>, </a:t>
            </a:r>
            <a:r>
              <a:rPr lang="zh-CN" altLang="zh-CN" kern="100" dirty="0"/>
              <a:t>两公司支付基金数额变化趋势如何</a:t>
            </a:r>
            <a:r>
              <a:rPr lang="en-US" altLang="zh-CN" kern="100" dirty="0"/>
              <a:t>?</a:t>
            </a:r>
            <a:endParaRPr lang="zh-CN" altLang="zh-CN" sz="2400" kern="100" dirty="0"/>
          </a:p>
        </p:txBody>
      </p:sp>
    </p:spTree>
    <p:extLst>
      <p:ext uri="{BB962C8B-B14F-4D97-AF65-F5344CB8AC3E}">
        <p14:creationId xmlns:p14="http://schemas.microsoft.com/office/powerpoint/2010/main" val="47321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p:cNvPicPr>
            <a:picLocks noChangeAspect="1"/>
          </p:cNvPicPr>
          <p:nvPr/>
        </p:nvPicPr>
        <p:blipFill>
          <a:blip r:embed="rId2"/>
          <a:stretch>
            <a:fillRect/>
          </a:stretch>
        </p:blipFill>
        <p:spPr>
          <a:xfrm>
            <a:off x="1134342" y="632329"/>
            <a:ext cx="9867900" cy="1152525"/>
          </a:xfrm>
          <a:prstGeom prst="rect">
            <a:avLst/>
          </a:prstGeom>
        </p:spPr>
      </p:pic>
      <p:pic>
        <p:nvPicPr>
          <p:cNvPr id="34" name="图片 33"/>
          <p:cNvPicPr>
            <a:picLocks noChangeAspect="1"/>
          </p:cNvPicPr>
          <p:nvPr/>
        </p:nvPicPr>
        <p:blipFill>
          <a:blip r:embed="rId3"/>
          <a:stretch>
            <a:fillRect/>
          </a:stretch>
        </p:blipFill>
        <p:spPr>
          <a:xfrm>
            <a:off x="4669703" y="1976941"/>
            <a:ext cx="3000375" cy="1104900"/>
          </a:xfrm>
          <a:prstGeom prst="rect">
            <a:avLst/>
          </a:prstGeom>
        </p:spPr>
      </p:pic>
      <p:pic>
        <p:nvPicPr>
          <p:cNvPr id="35" name="图片 34"/>
          <p:cNvPicPr>
            <a:picLocks noChangeAspect="1"/>
          </p:cNvPicPr>
          <p:nvPr/>
        </p:nvPicPr>
        <p:blipFill>
          <a:blip r:embed="rId4"/>
          <a:stretch>
            <a:fillRect/>
          </a:stretch>
        </p:blipFill>
        <p:spPr>
          <a:xfrm>
            <a:off x="283874" y="3148012"/>
            <a:ext cx="7219950" cy="1990725"/>
          </a:xfrm>
          <a:prstGeom prst="rect">
            <a:avLst/>
          </a:prstGeom>
        </p:spPr>
      </p:pic>
      <p:pic>
        <p:nvPicPr>
          <p:cNvPr id="36" name="图片 35"/>
          <p:cNvPicPr>
            <a:picLocks noChangeAspect="1"/>
          </p:cNvPicPr>
          <p:nvPr/>
        </p:nvPicPr>
        <p:blipFill>
          <a:blip r:embed="rId5"/>
          <a:stretch>
            <a:fillRect/>
          </a:stretch>
        </p:blipFill>
        <p:spPr>
          <a:xfrm>
            <a:off x="5804333" y="4215895"/>
            <a:ext cx="5534025" cy="2286000"/>
          </a:xfrm>
          <a:prstGeom prst="rect">
            <a:avLst/>
          </a:prstGeom>
        </p:spPr>
      </p:pic>
    </p:spTree>
    <p:extLst>
      <p:ext uri="{BB962C8B-B14F-4D97-AF65-F5344CB8AC3E}">
        <p14:creationId xmlns:p14="http://schemas.microsoft.com/office/powerpoint/2010/main" val="3283547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778723" y="28072"/>
            <a:ext cx="8372042" cy="2048378"/>
          </a:xfrm>
          <a:prstGeom prst="rect">
            <a:avLst/>
          </a:prstGeom>
        </p:spPr>
      </p:pic>
      <p:pic>
        <p:nvPicPr>
          <p:cNvPr id="3" name="图片 2"/>
          <p:cNvPicPr>
            <a:picLocks noChangeAspect="1"/>
          </p:cNvPicPr>
          <p:nvPr/>
        </p:nvPicPr>
        <p:blipFill>
          <a:blip r:embed="rId3"/>
          <a:stretch>
            <a:fillRect/>
          </a:stretch>
        </p:blipFill>
        <p:spPr>
          <a:xfrm>
            <a:off x="2276908" y="2139770"/>
            <a:ext cx="3609975" cy="2752725"/>
          </a:xfrm>
          <a:prstGeom prst="rect">
            <a:avLst/>
          </a:prstGeom>
        </p:spPr>
      </p:pic>
      <p:pic>
        <p:nvPicPr>
          <p:cNvPr id="4" name="图片 3"/>
          <p:cNvPicPr>
            <a:picLocks noChangeAspect="1"/>
          </p:cNvPicPr>
          <p:nvPr/>
        </p:nvPicPr>
        <p:blipFill>
          <a:blip r:embed="rId4"/>
          <a:stretch>
            <a:fillRect/>
          </a:stretch>
        </p:blipFill>
        <p:spPr>
          <a:xfrm>
            <a:off x="6263555" y="1225749"/>
            <a:ext cx="5032518" cy="5431649"/>
          </a:xfrm>
          <a:prstGeom prst="rect">
            <a:avLst/>
          </a:prstGeom>
        </p:spPr>
      </p:pic>
      <p:pic>
        <p:nvPicPr>
          <p:cNvPr id="5" name="图片 4"/>
          <p:cNvPicPr>
            <a:picLocks noChangeAspect="1"/>
          </p:cNvPicPr>
          <p:nvPr/>
        </p:nvPicPr>
        <p:blipFill>
          <a:blip r:embed="rId5"/>
          <a:stretch>
            <a:fillRect/>
          </a:stretch>
        </p:blipFill>
        <p:spPr>
          <a:xfrm>
            <a:off x="782059" y="4790498"/>
            <a:ext cx="5381625" cy="1866900"/>
          </a:xfrm>
          <a:prstGeom prst="rect">
            <a:avLst/>
          </a:prstGeom>
        </p:spPr>
      </p:pic>
    </p:spTree>
    <p:extLst>
      <p:ext uri="{BB962C8B-B14F-4D97-AF65-F5344CB8AC3E}">
        <p14:creationId xmlns:p14="http://schemas.microsoft.com/office/powerpoint/2010/main" val="2285992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42441" y="619933"/>
            <a:ext cx="11649559" cy="5506232"/>
          </a:xfrm>
        </p:spPr>
        <p:txBody>
          <a:bodyPr/>
          <a:lstStyle/>
          <a:p>
            <a:pPr marL="0" indent="0">
              <a:buNone/>
            </a:pPr>
            <a:r>
              <a:rPr lang="zh-CN" altLang="en-US" sz="2800" dirty="0">
                <a:solidFill>
                  <a:schemeClr val="bg1"/>
                </a:solidFill>
                <a:latin typeface="微软雅黑" panose="020B0503020204020204" pitchFamily="34" charset="-122"/>
                <a:ea typeface="微软雅黑" panose="020B0503020204020204" pitchFamily="34" charset="-122"/>
              </a:rPr>
              <a:t>另解</a:t>
            </a:r>
            <a:r>
              <a:rPr lang="en-US" altLang="zh-CN" sz="2800" dirty="0">
                <a:solidFill>
                  <a:schemeClr val="bg1"/>
                </a:solidFill>
                <a:latin typeface="微软雅黑" panose="020B0503020204020204" pitchFamily="34" charset="-122"/>
                <a:ea typeface="微软雅黑" panose="020B0503020204020204" pitchFamily="34" charset="-122"/>
              </a:rPr>
              <a:t>(</a:t>
            </a:r>
            <a:r>
              <a:rPr lang="zh-CN" altLang="en-US" sz="2800" dirty="0">
                <a:solidFill>
                  <a:schemeClr val="bg1"/>
                </a:solidFill>
                <a:latin typeface="微软雅黑" panose="020B0503020204020204" pitchFamily="34" charset="-122"/>
                <a:ea typeface="微软雅黑" panose="020B0503020204020204" pitchFamily="34" charset="-122"/>
              </a:rPr>
              <a:t>殊途同归）：</a:t>
            </a:r>
            <a:endParaRPr lang="en-US" altLang="zh-CN" sz="2800" dirty="0">
              <a:solidFill>
                <a:schemeClr val="bg1"/>
              </a:solidFill>
              <a:latin typeface="微软雅黑" panose="020B0503020204020204" pitchFamily="34" charset="-122"/>
              <a:ea typeface="微软雅黑" panose="020B0503020204020204" pitchFamily="34" charset="-122"/>
            </a:endParaRPr>
          </a:p>
          <a:p>
            <a:pPr marL="0" indent="0">
              <a:buNone/>
            </a:pP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同前，解出特征值和对应特征向量，</a:t>
            </a:r>
            <a:r>
              <a:rPr lang="en-US" altLang="zh-CN" sz="2800" i="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的两个特征向量线性无关，因此可以构成</a:t>
            </a:r>
            <a:r>
              <a:rPr lang="en-US" altLang="zh-CN" sz="2800" dirty="0">
                <a:solidFill>
                  <a:schemeClr val="bg1"/>
                </a:solidFill>
                <a:latin typeface="Euclid Math Two" panose="02050601010101010101" pitchFamily="18" charset="2"/>
                <a:ea typeface="微软雅黑" panose="020B0503020204020204" pitchFamily="34" charset="-122"/>
                <a:cs typeface="Times New Roman" panose="02020603050405020304" pitchFamily="18" charset="0"/>
              </a:rPr>
              <a:t>R</a:t>
            </a:r>
            <a:r>
              <a:rPr lang="en-US" altLang="zh-CN" sz="2800" baseline="30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的一套基，任意初始向量可以分解为特征向量的线性组合。</a:t>
            </a:r>
            <a:endPar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buNone/>
            </a:pP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求出组合系数：</a:t>
            </a:r>
            <a:endPar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buNone/>
            </a:pPr>
            <a:endPar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buNone/>
            </a:pPr>
            <a:endPar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684841072"/>
              </p:ext>
            </p:extLst>
          </p:nvPr>
        </p:nvGraphicFramePr>
        <p:xfrm>
          <a:off x="686421" y="2611571"/>
          <a:ext cx="3863975" cy="1122362"/>
        </p:xfrm>
        <a:graphic>
          <a:graphicData uri="http://schemas.openxmlformats.org/presentationml/2006/ole">
            <mc:AlternateContent xmlns:mc="http://schemas.openxmlformats.org/markup-compatibility/2006">
              <mc:Choice xmlns:v="urn:schemas-microsoft-com:vml" Requires="v">
                <p:oleObj name="Equation" r:id="rId2" imgW="1777680" imgH="469800" progId="Equation.DSMT4">
                  <p:embed/>
                </p:oleObj>
              </mc:Choice>
              <mc:Fallback>
                <p:oleObj name="Equation" r:id="rId2" imgW="1777680" imgH="469800" progId="Equation.DSMT4">
                  <p:embed/>
                  <p:pic>
                    <p:nvPicPr>
                      <p:cNvPr id="0" name="Object 5"/>
                      <p:cNvPicPr>
                        <a:picLocks noChangeAspect="1" noChangeArrowheads="1"/>
                      </p:cNvPicPr>
                      <p:nvPr/>
                    </p:nvPicPr>
                    <p:blipFill>
                      <a:blip r:embed="rId3">
                        <a:lum bright="100000"/>
                      </a:blip>
                      <a:srcRect/>
                      <a:stretch>
                        <a:fillRect/>
                      </a:stretch>
                    </p:blipFill>
                    <p:spPr bwMode="auto">
                      <a:xfrm>
                        <a:off x="686421" y="2611571"/>
                        <a:ext cx="3863975" cy="1122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868328579"/>
              </p:ext>
            </p:extLst>
          </p:nvPr>
        </p:nvGraphicFramePr>
        <p:xfrm>
          <a:off x="4923666" y="2591694"/>
          <a:ext cx="3614737" cy="1122362"/>
        </p:xfrm>
        <a:graphic>
          <a:graphicData uri="http://schemas.openxmlformats.org/presentationml/2006/ole">
            <mc:AlternateContent xmlns:mc="http://schemas.openxmlformats.org/markup-compatibility/2006">
              <mc:Choice xmlns:v="urn:schemas-microsoft-com:vml" Requires="v">
                <p:oleObj name="Equation" r:id="rId4" imgW="1663560" imgH="469800" progId="Equation.DSMT4">
                  <p:embed/>
                </p:oleObj>
              </mc:Choice>
              <mc:Fallback>
                <p:oleObj name="Equation" r:id="rId4" imgW="1663560" imgH="469800" progId="Equation.DSMT4">
                  <p:embed/>
                  <p:pic>
                    <p:nvPicPr>
                      <p:cNvPr id="0" name="对象 3"/>
                      <p:cNvPicPr>
                        <a:picLocks noChangeAspect="1" noChangeArrowheads="1"/>
                      </p:cNvPicPr>
                      <p:nvPr/>
                    </p:nvPicPr>
                    <p:blipFill>
                      <a:blip r:embed="rId5">
                        <a:lum bright="100000"/>
                      </a:blip>
                      <a:srcRect/>
                      <a:stretch>
                        <a:fillRect/>
                      </a:stretch>
                    </p:blipFill>
                    <p:spPr bwMode="auto">
                      <a:xfrm>
                        <a:off x="4923666" y="2591694"/>
                        <a:ext cx="3614737" cy="1122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289815286"/>
              </p:ext>
            </p:extLst>
          </p:nvPr>
        </p:nvGraphicFramePr>
        <p:xfrm>
          <a:off x="2092602" y="4044602"/>
          <a:ext cx="5103813" cy="1120775"/>
        </p:xfrm>
        <a:graphic>
          <a:graphicData uri="http://schemas.openxmlformats.org/presentationml/2006/ole">
            <mc:AlternateContent xmlns:mc="http://schemas.openxmlformats.org/markup-compatibility/2006">
              <mc:Choice xmlns:v="urn:schemas-microsoft-com:vml" Requires="v">
                <p:oleObj name="Equation" r:id="rId6" imgW="2349360" imgH="469800" progId="Equation.DSMT4">
                  <p:embed/>
                </p:oleObj>
              </mc:Choice>
              <mc:Fallback>
                <p:oleObj name="Equation" r:id="rId6" imgW="2349360" imgH="469800" progId="Equation.DSMT4">
                  <p:embed/>
                  <p:pic>
                    <p:nvPicPr>
                      <p:cNvPr id="0" name="对象 4"/>
                      <p:cNvPicPr>
                        <a:picLocks noChangeAspect="1" noChangeArrowheads="1"/>
                      </p:cNvPicPr>
                      <p:nvPr/>
                    </p:nvPicPr>
                    <p:blipFill>
                      <a:blip r:embed="rId7">
                        <a:lum bright="100000"/>
                      </a:blip>
                      <a:srcRect/>
                      <a:stretch>
                        <a:fillRect/>
                      </a:stretch>
                    </p:blipFill>
                    <p:spPr bwMode="auto">
                      <a:xfrm>
                        <a:off x="2092602" y="4044602"/>
                        <a:ext cx="5103813" cy="1120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Box 8"/>
          <p:cNvSpPr txBox="1"/>
          <p:nvPr/>
        </p:nvSpPr>
        <p:spPr>
          <a:xfrm>
            <a:off x="723680" y="5743974"/>
            <a:ext cx="1233030" cy="461665"/>
          </a:xfrm>
          <a:prstGeom prst="rect">
            <a:avLst/>
          </a:prstGeom>
          <a:noFill/>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当</a:t>
            </a:r>
            <a:r>
              <a:rPr lang="en-US" altLang="zh-CN" sz="2400" i="1" dirty="0">
                <a:solidFill>
                  <a:schemeClr val="bg1"/>
                </a:solidFill>
                <a:ea typeface="微软雅黑" panose="020B0503020204020204" pitchFamily="34" charset="-122"/>
                <a:cs typeface="Times New Roman" panose="02020603050405020304" pitchFamily="18" charset="0"/>
              </a:rPr>
              <a:t>k</a:t>
            </a:r>
            <a:r>
              <a:rPr lang="en-US" altLang="zh-CN" sz="2400" dirty="0">
                <a:solidFill>
                  <a:schemeClr val="bg1"/>
                </a:solidFill>
                <a:ea typeface="微软雅黑" panose="020B0503020204020204" pitchFamily="34" charset="-122"/>
                <a:cs typeface="Times New Roman" panose="02020603050405020304" pitchFamily="18" charset="0"/>
              </a:rPr>
              <a:t>→∞,</a:t>
            </a:r>
            <a:endParaRPr lang="zh-CN" altLang="en-US" sz="2400" dirty="0">
              <a:solidFill>
                <a:schemeClr val="bg1"/>
              </a:solidFill>
              <a:ea typeface="微软雅黑" panose="020B0503020204020204" pitchFamily="34" charset="-122"/>
              <a:cs typeface="Times New Roman" panose="02020603050405020304" pitchFamily="18" charset="0"/>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1036737900"/>
              </p:ext>
            </p:extLst>
          </p:nvPr>
        </p:nvGraphicFramePr>
        <p:xfrm>
          <a:off x="2065960" y="5414418"/>
          <a:ext cx="4083050" cy="1120775"/>
        </p:xfrm>
        <a:graphic>
          <a:graphicData uri="http://schemas.openxmlformats.org/presentationml/2006/ole">
            <mc:AlternateContent xmlns:mc="http://schemas.openxmlformats.org/markup-compatibility/2006">
              <mc:Choice xmlns:v="urn:schemas-microsoft-com:vml" Requires="v">
                <p:oleObj name="Equation" r:id="rId8" imgW="1879560" imgH="469800" progId="Equation.DSMT4">
                  <p:embed/>
                </p:oleObj>
              </mc:Choice>
              <mc:Fallback>
                <p:oleObj name="Equation" r:id="rId8" imgW="1879560" imgH="469800" progId="Equation.DSMT4">
                  <p:embed/>
                  <p:pic>
                    <p:nvPicPr>
                      <p:cNvPr id="0" name="对象 5"/>
                      <p:cNvPicPr>
                        <a:picLocks noChangeAspect="1" noChangeArrowheads="1"/>
                      </p:cNvPicPr>
                      <p:nvPr/>
                    </p:nvPicPr>
                    <p:blipFill>
                      <a:blip r:embed="rId9">
                        <a:lum bright="100000"/>
                      </a:blip>
                      <a:srcRect/>
                      <a:stretch>
                        <a:fillRect/>
                      </a:stretch>
                    </p:blipFill>
                    <p:spPr bwMode="auto">
                      <a:xfrm>
                        <a:off x="2065960" y="5414418"/>
                        <a:ext cx="4083050" cy="1120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TextBox 10"/>
          <p:cNvSpPr txBox="1"/>
          <p:nvPr/>
        </p:nvSpPr>
        <p:spPr>
          <a:xfrm>
            <a:off x="6957392" y="5671951"/>
            <a:ext cx="2236510" cy="584775"/>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稳定态分布</a:t>
            </a:r>
          </a:p>
        </p:txBody>
      </p:sp>
    </p:spTree>
    <p:extLst>
      <p:ext uri="{BB962C8B-B14F-4D97-AF65-F5344CB8AC3E}">
        <p14:creationId xmlns:p14="http://schemas.microsoft.com/office/powerpoint/2010/main" val="1799245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arn(inVertical)">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213427" y="106074"/>
            <a:ext cx="9525000" cy="3209925"/>
          </a:xfrm>
          <a:prstGeom prst="rect">
            <a:avLst/>
          </a:prstGeom>
        </p:spPr>
      </p:pic>
      <p:pic>
        <p:nvPicPr>
          <p:cNvPr id="3" name="图片 2"/>
          <p:cNvPicPr>
            <a:picLocks noChangeAspect="1"/>
          </p:cNvPicPr>
          <p:nvPr/>
        </p:nvPicPr>
        <p:blipFill>
          <a:blip r:embed="rId3"/>
          <a:stretch>
            <a:fillRect/>
          </a:stretch>
        </p:blipFill>
        <p:spPr>
          <a:xfrm>
            <a:off x="2037339" y="3392087"/>
            <a:ext cx="7513061" cy="3261413"/>
          </a:xfrm>
          <a:prstGeom prst="rect">
            <a:avLst/>
          </a:prstGeom>
        </p:spPr>
      </p:pic>
    </p:spTree>
    <p:extLst>
      <p:ext uri="{BB962C8B-B14F-4D97-AF65-F5344CB8AC3E}">
        <p14:creationId xmlns:p14="http://schemas.microsoft.com/office/powerpoint/2010/main" val="273089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983528" y="735157"/>
            <a:ext cx="3057525" cy="400050"/>
          </a:xfrm>
          <a:prstGeom prst="rect">
            <a:avLst/>
          </a:prstGeom>
        </p:spPr>
      </p:pic>
      <p:pic>
        <p:nvPicPr>
          <p:cNvPr id="3" name="图片 2"/>
          <p:cNvPicPr>
            <a:picLocks noChangeAspect="1"/>
          </p:cNvPicPr>
          <p:nvPr/>
        </p:nvPicPr>
        <p:blipFill>
          <a:blip r:embed="rId3"/>
          <a:stretch>
            <a:fillRect/>
          </a:stretch>
        </p:blipFill>
        <p:spPr>
          <a:xfrm>
            <a:off x="311006" y="1376073"/>
            <a:ext cx="4772025" cy="4733925"/>
          </a:xfrm>
          <a:prstGeom prst="rect">
            <a:avLst/>
          </a:prstGeom>
        </p:spPr>
      </p:pic>
      <p:pic>
        <p:nvPicPr>
          <p:cNvPr id="4" name="图片 3"/>
          <p:cNvPicPr>
            <a:picLocks noChangeAspect="1"/>
          </p:cNvPicPr>
          <p:nvPr/>
        </p:nvPicPr>
        <p:blipFill>
          <a:blip r:embed="rId4"/>
          <a:stretch>
            <a:fillRect/>
          </a:stretch>
        </p:blipFill>
        <p:spPr>
          <a:xfrm>
            <a:off x="5169621" y="291812"/>
            <a:ext cx="5972175" cy="4572000"/>
          </a:xfrm>
          <a:prstGeom prst="rect">
            <a:avLst/>
          </a:prstGeom>
        </p:spPr>
      </p:pic>
      <p:pic>
        <p:nvPicPr>
          <p:cNvPr id="5" name="图片 4"/>
          <p:cNvPicPr>
            <a:picLocks noChangeAspect="1"/>
          </p:cNvPicPr>
          <p:nvPr/>
        </p:nvPicPr>
        <p:blipFill>
          <a:blip r:embed="rId5"/>
          <a:stretch>
            <a:fillRect/>
          </a:stretch>
        </p:blipFill>
        <p:spPr>
          <a:xfrm>
            <a:off x="983528" y="2921577"/>
            <a:ext cx="9544050" cy="1181100"/>
          </a:xfrm>
          <a:prstGeom prst="rect">
            <a:avLst/>
          </a:prstGeom>
          <a:solidFill>
            <a:srgbClr val="FF0000"/>
          </a:solidFill>
          <a:effectLst>
            <a:glow rad="228600">
              <a:schemeClr val="accent2">
                <a:satMod val="175000"/>
                <a:alpha val="40000"/>
              </a:schemeClr>
            </a:glow>
          </a:effectLst>
        </p:spPr>
      </p:pic>
    </p:spTree>
    <p:extLst>
      <p:ext uri="{BB962C8B-B14F-4D97-AF65-F5344CB8AC3E}">
        <p14:creationId xmlns:p14="http://schemas.microsoft.com/office/powerpoint/2010/main" val="2241733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p:graphicFrame>
        <p:nvGraphicFramePr>
          <p:cNvPr id="2" name="Object 4"/>
          <p:cNvGraphicFramePr>
            <a:graphicFrameLocks noChangeAspect="1"/>
          </p:cNvGraphicFramePr>
          <p:nvPr>
            <p:extLst>
              <p:ext uri="{D42A27DB-BD31-4B8C-83A1-F6EECF244321}">
                <p14:modId xmlns:p14="http://schemas.microsoft.com/office/powerpoint/2010/main" val="466035152"/>
              </p:ext>
            </p:extLst>
          </p:nvPr>
        </p:nvGraphicFramePr>
        <p:xfrm>
          <a:off x="2492520" y="1943100"/>
          <a:ext cx="5424487" cy="1320800"/>
        </p:xfrm>
        <a:graphic>
          <a:graphicData uri="http://schemas.openxmlformats.org/presentationml/2006/ole">
            <mc:AlternateContent xmlns:mc="http://schemas.openxmlformats.org/markup-compatibility/2006">
              <mc:Choice xmlns:v="urn:schemas-microsoft-com:vml" Requires="v">
                <p:oleObj name="Equation" r:id="rId2" imgW="4711700" imgH="1117600" progId="Equation.DSMT4">
                  <p:embed/>
                </p:oleObj>
              </mc:Choice>
              <mc:Fallback>
                <p:oleObj name="Equation" r:id="rId2" imgW="4711700" imgH="1117600"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2520" y="1943100"/>
                        <a:ext cx="5424487" cy="132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Rectangle 5"/>
          <p:cNvSpPr>
            <a:spLocks noChangeArrowheads="1"/>
          </p:cNvSpPr>
          <p:nvPr/>
        </p:nvSpPr>
        <p:spPr bwMode="auto">
          <a:xfrm>
            <a:off x="2205182" y="247650"/>
            <a:ext cx="3908425"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0" lang="zh-CN" altLang="en-US" sz="1600" b="1">
                <a:solidFill>
                  <a:srgbClr val="FF0000"/>
                </a:solidFill>
                <a:latin typeface="黑体" panose="02010609060101010101" pitchFamily="49" charset="-122"/>
                <a:ea typeface="黑体" panose="02010609060101010101" pitchFamily="49" charset="-122"/>
              </a:rPr>
              <a:t>第四章 矩阵的特征值、特征向量和相似 </a:t>
            </a:r>
            <a:endParaRPr kumimoji="0" lang="zh-CN" altLang="en-US" sz="1600" b="1">
              <a:solidFill>
                <a:srgbClr val="FF0000"/>
              </a:solidFill>
              <a:latin typeface="Times New Roman" panose="02020603050405020304" pitchFamily="18" charset="0"/>
              <a:ea typeface="黑体" panose="02010609060101010101" pitchFamily="49" charset="-122"/>
            </a:endParaRPr>
          </a:p>
        </p:txBody>
      </p:sp>
      <p:sp>
        <p:nvSpPr>
          <p:cNvPr id="4" name="Rectangle 6"/>
          <p:cNvSpPr>
            <a:spLocks noChangeArrowheads="1"/>
          </p:cNvSpPr>
          <p:nvPr/>
        </p:nvSpPr>
        <p:spPr bwMode="auto">
          <a:xfrm>
            <a:off x="7701107" y="236538"/>
            <a:ext cx="261161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0" lang="en-US" altLang="zh-CN" sz="1600" b="1" dirty="0">
                <a:solidFill>
                  <a:srgbClr val="0000CC"/>
                </a:solidFill>
                <a:latin typeface="Times New Roman" panose="02020603050405020304" pitchFamily="18" charset="0"/>
                <a:ea typeface="黑体" panose="02010609060101010101" pitchFamily="49" charset="-122"/>
                <a:cs typeface="Arial" panose="020B0604020202020204" pitchFamily="34" charset="0"/>
              </a:rPr>
              <a:t>§4.3 </a:t>
            </a:r>
            <a:r>
              <a:rPr kumimoji="0" lang="zh-CN" altLang="en-US" sz="1600" b="1" dirty="0">
                <a:solidFill>
                  <a:srgbClr val="0000CC"/>
                </a:solidFill>
                <a:latin typeface="Times New Roman" panose="02020603050405020304" pitchFamily="18" charset="0"/>
                <a:ea typeface="黑体" panose="02010609060101010101" pitchFamily="49" charset="-122"/>
                <a:cs typeface="Arial" panose="020B0604020202020204" pitchFamily="34" charset="0"/>
              </a:rPr>
              <a:t>矩阵的相似和对角化 </a:t>
            </a:r>
          </a:p>
        </p:txBody>
      </p:sp>
      <p:sp>
        <p:nvSpPr>
          <p:cNvPr id="5" name="Line 7"/>
          <p:cNvSpPr>
            <a:spLocks noChangeShapeType="1"/>
          </p:cNvSpPr>
          <p:nvPr/>
        </p:nvSpPr>
        <p:spPr bwMode="auto">
          <a:xfrm>
            <a:off x="2281382" y="596900"/>
            <a:ext cx="8001000" cy="0"/>
          </a:xfrm>
          <a:prstGeom prst="line">
            <a:avLst/>
          </a:prstGeom>
          <a:noFill/>
          <a:ln w="1905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p>
            <a:pPr eaLnBrk="1" hangingPunct="1">
              <a:defRPr/>
            </a:pPr>
            <a:endParaRPr lang="zh-CN" altLang="en-US">
              <a:effectLst>
                <a:outerShdw blurRad="38100" dist="38100" dir="2700000" algn="tl">
                  <a:srgbClr val="000000">
                    <a:alpha val="43137"/>
                  </a:srgbClr>
                </a:outerShdw>
              </a:effectLst>
            </a:endParaRPr>
          </a:p>
        </p:txBody>
      </p:sp>
      <p:sp>
        <p:nvSpPr>
          <p:cNvPr id="6" name="Text Box 8"/>
          <p:cNvSpPr txBox="1">
            <a:spLocks noChangeArrowheads="1"/>
          </p:cNvSpPr>
          <p:nvPr/>
        </p:nvSpPr>
        <p:spPr bwMode="auto">
          <a:xfrm>
            <a:off x="1671782" y="901700"/>
            <a:ext cx="1308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sz="2800" b="1">
                <a:solidFill>
                  <a:srgbClr val="FF0000"/>
                </a:solidFill>
                <a:effectLst>
                  <a:outerShdw blurRad="38100" dist="38100" dir="2700000" algn="tl">
                    <a:srgbClr val="000000"/>
                  </a:outerShdw>
                </a:effectLst>
                <a:ea typeface="楷体_GB2312" pitchFamily="49" charset="-122"/>
              </a:rPr>
              <a:t>例如</a:t>
            </a:r>
            <a:r>
              <a:rPr lang="zh-CN" altLang="en-US" sz="2800">
                <a:solidFill>
                  <a:srgbClr val="FF0000"/>
                </a:solidFill>
                <a:effectLst>
                  <a:outerShdw blurRad="38100" dist="38100" dir="2700000" algn="tl">
                    <a:srgbClr val="000000"/>
                  </a:outerShdw>
                </a:effectLst>
                <a:ea typeface="楷体_GB2312" pitchFamily="49" charset="-122"/>
              </a:rPr>
              <a:t>：</a:t>
            </a:r>
          </a:p>
        </p:txBody>
      </p:sp>
      <p:graphicFrame>
        <p:nvGraphicFramePr>
          <p:cNvPr id="7" name="Object 9"/>
          <p:cNvGraphicFramePr>
            <a:graphicFrameLocks noChangeAspect="1"/>
          </p:cNvGraphicFramePr>
          <p:nvPr>
            <p:extLst>
              <p:ext uri="{D42A27DB-BD31-4B8C-83A1-F6EECF244321}">
                <p14:modId xmlns:p14="http://schemas.microsoft.com/office/powerpoint/2010/main" val="3731820915"/>
              </p:ext>
            </p:extLst>
          </p:nvPr>
        </p:nvGraphicFramePr>
        <p:xfrm>
          <a:off x="2721120" y="584200"/>
          <a:ext cx="2241550" cy="1346200"/>
        </p:xfrm>
        <a:graphic>
          <a:graphicData uri="http://schemas.openxmlformats.org/presentationml/2006/ole">
            <mc:AlternateContent xmlns:mc="http://schemas.openxmlformats.org/markup-compatibility/2006">
              <mc:Choice xmlns:v="urn:schemas-microsoft-com:vml" Requires="v">
                <p:oleObj name="公式" r:id="rId4" imgW="2146300" imgH="1117600" progId="Equation.3">
                  <p:embed/>
                </p:oleObj>
              </mc:Choice>
              <mc:Fallback>
                <p:oleObj name="公式" r:id="rId4" imgW="2146300" imgH="1117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1120" y="584200"/>
                        <a:ext cx="2241550" cy="1346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10"/>
          <p:cNvGraphicFramePr>
            <a:graphicFrameLocks noChangeAspect="1"/>
          </p:cNvGraphicFramePr>
          <p:nvPr>
            <p:extLst>
              <p:ext uri="{D42A27DB-BD31-4B8C-83A1-F6EECF244321}">
                <p14:modId xmlns:p14="http://schemas.microsoft.com/office/powerpoint/2010/main" val="100963303"/>
              </p:ext>
            </p:extLst>
          </p:nvPr>
        </p:nvGraphicFramePr>
        <p:xfrm>
          <a:off x="5015057" y="635000"/>
          <a:ext cx="2092325" cy="1374775"/>
        </p:xfrm>
        <a:graphic>
          <a:graphicData uri="http://schemas.openxmlformats.org/presentationml/2006/ole">
            <mc:AlternateContent xmlns:mc="http://schemas.openxmlformats.org/markup-compatibility/2006">
              <mc:Choice xmlns:v="urn:schemas-microsoft-com:vml" Requires="v">
                <p:oleObj name="公式" r:id="rId6" imgW="1701800" imgH="1117600" progId="Equation.3">
                  <p:embed/>
                </p:oleObj>
              </mc:Choice>
              <mc:Fallback>
                <p:oleObj name="公式" r:id="rId6" imgW="1701800" imgH="1117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15057" y="635000"/>
                        <a:ext cx="2092325" cy="137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11"/>
          <p:cNvGraphicFramePr>
            <a:graphicFrameLocks noChangeAspect="1"/>
          </p:cNvGraphicFramePr>
          <p:nvPr>
            <p:extLst>
              <p:ext uri="{D42A27DB-BD31-4B8C-83A1-F6EECF244321}">
                <p14:modId xmlns:p14="http://schemas.microsoft.com/office/powerpoint/2010/main" val="4074363480"/>
              </p:ext>
            </p:extLst>
          </p:nvPr>
        </p:nvGraphicFramePr>
        <p:xfrm>
          <a:off x="7316932" y="647700"/>
          <a:ext cx="3028950" cy="1374775"/>
        </p:xfrm>
        <a:graphic>
          <a:graphicData uri="http://schemas.openxmlformats.org/presentationml/2006/ole">
            <mc:AlternateContent xmlns:mc="http://schemas.openxmlformats.org/markup-compatibility/2006">
              <mc:Choice xmlns:v="urn:schemas-microsoft-com:vml" Requires="v">
                <p:oleObj name="公式" r:id="rId8" imgW="2463800" imgH="1117600" progId="Equation.3">
                  <p:embed/>
                </p:oleObj>
              </mc:Choice>
              <mc:Fallback>
                <p:oleObj name="公式" r:id="rId8" imgW="2463800" imgH="1117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16932" y="647700"/>
                        <a:ext cx="3028950" cy="137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 Box 12"/>
          <p:cNvSpPr txBox="1">
            <a:spLocks noChangeArrowheads="1"/>
          </p:cNvSpPr>
          <p:nvPr/>
        </p:nvSpPr>
        <p:spPr bwMode="auto">
          <a:xfrm>
            <a:off x="1671782" y="2997200"/>
            <a:ext cx="1308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sz="2800" b="1" dirty="0">
                <a:solidFill>
                  <a:srgbClr val="FF0000"/>
                </a:solidFill>
                <a:effectLst>
                  <a:outerShdw blurRad="38100" dist="38100" dir="2700000" algn="tl">
                    <a:srgbClr val="000000"/>
                  </a:outerShdw>
                </a:effectLst>
                <a:ea typeface="楷体_GB2312" pitchFamily="49" charset="-122"/>
              </a:rPr>
              <a:t>又如</a:t>
            </a:r>
            <a:r>
              <a:rPr lang="zh-CN" altLang="en-US" sz="2800" dirty="0">
                <a:solidFill>
                  <a:srgbClr val="FF0000"/>
                </a:solidFill>
                <a:effectLst>
                  <a:outerShdw blurRad="38100" dist="38100" dir="2700000" algn="tl">
                    <a:srgbClr val="000000"/>
                  </a:outerShdw>
                </a:effectLst>
                <a:ea typeface="楷体_GB2312" pitchFamily="49" charset="-122"/>
              </a:rPr>
              <a:t>：</a:t>
            </a:r>
          </a:p>
        </p:txBody>
      </p:sp>
      <p:graphicFrame>
        <p:nvGraphicFramePr>
          <p:cNvPr id="11" name="Object 15"/>
          <p:cNvGraphicFramePr>
            <a:graphicFrameLocks noChangeAspect="1"/>
          </p:cNvGraphicFramePr>
          <p:nvPr>
            <p:extLst>
              <p:ext uri="{D42A27DB-BD31-4B8C-83A1-F6EECF244321}">
                <p14:modId xmlns:p14="http://schemas.microsoft.com/office/powerpoint/2010/main" val="2252360855"/>
              </p:ext>
            </p:extLst>
          </p:nvPr>
        </p:nvGraphicFramePr>
        <p:xfrm>
          <a:off x="2232170" y="3376613"/>
          <a:ext cx="2447925" cy="1270000"/>
        </p:xfrm>
        <a:graphic>
          <a:graphicData uri="http://schemas.openxmlformats.org/presentationml/2006/ole">
            <mc:AlternateContent xmlns:mc="http://schemas.openxmlformats.org/markup-compatibility/2006">
              <mc:Choice xmlns:v="urn:schemas-microsoft-com:vml" Requires="v">
                <p:oleObj name="Equation" r:id="rId10" imgW="3124200" imgH="1511300" progId="Equation.DSMT4">
                  <p:embed/>
                </p:oleObj>
              </mc:Choice>
              <mc:Fallback>
                <p:oleObj name="Equation" r:id="rId10" imgW="3124200" imgH="15113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32170" y="3376613"/>
                        <a:ext cx="2447925" cy="127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20"/>
          <p:cNvGraphicFramePr>
            <a:graphicFrameLocks noChangeAspect="1"/>
          </p:cNvGraphicFramePr>
          <p:nvPr>
            <p:extLst>
              <p:ext uri="{D42A27DB-BD31-4B8C-83A1-F6EECF244321}">
                <p14:modId xmlns:p14="http://schemas.microsoft.com/office/powerpoint/2010/main" val="3167542418"/>
              </p:ext>
            </p:extLst>
          </p:nvPr>
        </p:nvGraphicFramePr>
        <p:xfrm>
          <a:off x="5037282" y="3289300"/>
          <a:ext cx="2208213" cy="1506538"/>
        </p:xfrm>
        <a:graphic>
          <a:graphicData uri="http://schemas.openxmlformats.org/presentationml/2006/ole">
            <mc:AlternateContent xmlns:mc="http://schemas.openxmlformats.org/markup-compatibility/2006">
              <mc:Choice xmlns:v="urn:schemas-microsoft-com:vml" Requires="v">
                <p:oleObj name="Equation" r:id="rId12" imgW="1917700" imgH="1117600" progId="Equation.DSMT4">
                  <p:embed/>
                </p:oleObj>
              </mc:Choice>
              <mc:Fallback>
                <p:oleObj name="Equation" r:id="rId12" imgW="1917700" imgH="11176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37282" y="3289300"/>
                        <a:ext cx="2208213" cy="1506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21"/>
          <p:cNvGraphicFramePr>
            <a:graphicFrameLocks noChangeAspect="1"/>
          </p:cNvGraphicFramePr>
          <p:nvPr>
            <p:extLst>
              <p:ext uri="{D42A27DB-BD31-4B8C-83A1-F6EECF244321}">
                <p14:modId xmlns:p14="http://schemas.microsoft.com/office/powerpoint/2010/main" val="2033414017"/>
              </p:ext>
            </p:extLst>
          </p:nvPr>
        </p:nvGraphicFramePr>
        <p:xfrm>
          <a:off x="7458220" y="3238500"/>
          <a:ext cx="2676525" cy="1506538"/>
        </p:xfrm>
        <a:graphic>
          <a:graphicData uri="http://schemas.openxmlformats.org/presentationml/2006/ole">
            <mc:AlternateContent xmlns:mc="http://schemas.openxmlformats.org/markup-compatibility/2006">
              <mc:Choice xmlns:v="urn:schemas-microsoft-com:vml" Requires="v">
                <p:oleObj name="Equation" r:id="rId14" imgW="2324100" imgH="1117600" progId="Equation.DSMT4">
                  <p:embed/>
                </p:oleObj>
              </mc:Choice>
              <mc:Fallback>
                <p:oleObj name="Equation" r:id="rId14" imgW="2324100" imgH="111760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458220" y="3238500"/>
                        <a:ext cx="2676525" cy="1506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22"/>
          <p:cNvGraphicFramePr>
            <a:graphicFrameLocks noChangeAspect="1"/>
          </p:cNvGraphicFramePr>
          <p:nvPr>
            <p:extLst>
              <p:ext uri="{D42A27DB-BD31-4B8C-83A1-F6EECF244321}">
                <p14:modId xmlns:p14="http://schemas.microsoft.com/office/powerpoint/2010/main" val="2314008787"/>
              </p:ext>
            </p:extLst>
          </p:nvPr>
        </p:nvGraphicFramePr>
        <p:xfrm>
          <a:off x="3044825" y="4941888"/>
          <a:ext cx="4957763" cy="1265237"/>
        </p:xfrm>
        <a:graphic>
          <a:graphicData uri="http://schemas.openxmlformats.org/presentationml/2006/ole">
            <mc:AlternateContent xmlns:mc="http://schemas.openxmlformats.org/markup-compatibility/2006">
              <mc:Choice xmlns:v="urn:schemas-microsoft-com:vml" Requires="v">
                <p:oleObj name="Equation" r:id="rId16" imgW="3035160" imgH="863280" progId="Equation.DSMT4">
                  <p:embed/>
                </p:oleObj>
              </mc:Choice>
              <mc:Fallback>
                <p:oleObj name="Equation" r:id="rId16" imgW="3035160" imgH="863280" progId="Equation.DSMT4">
                  <p:embed/>
                  <p:pic>
                    <p:nvPicPr>
                      <p:cNvPr id="0" name=""/>
                      <p:cNvPicPr>
                        <a:picLocks noChangeAspect="1" noChangeArrowheads="1"/>
                      </p:cNvPicPr>
                      <p:nvPr/>
                    </p:nvPicPr>
                    <p:blipFill>
                      <a:blip r:embed="rId17"/>
                      <a:srcRect/>
                      <a:stretch>
                        <a:fillRect/>
                      </a:stretch>
                    </p:blipFill>
                    <p:spPr bwMode="auto">
                      <a:xfrm>
                        <a:off x="3044825" y="4941888"/>
                        <a:ext cx="4957763" cy="1265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Rectangle 23"/>
          <p:cNvSpPr>
            <a:spLocks noChangeArrowheads="1"/>
          </p:cNvSpPr>
          <p:nvPr/>
        </p:nvSpPr>
        <p:spPr bwMode="auto">
          <a:xfrm>
            <a:off x="10301432" y="6491288"/>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CC0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defRPr/>
            </a:pPr>
            <a:fld id="{258B61D1-9AD3-4E94-93CA-DBB2DB5E7B02}" type="slidenum">
              <a:rPr lang="en-US" altLang="zh-CN" sz="1800" b="1" smtClean="0">
                <a:solidFill>
                  <a:schemeClr val="tx2"/>
                </a:solidFill>
                <a:effectLst>
                  <a:outerShdw blurRad="38100" dist="38100" dir="2700000" algn="tl">
                    <a:srgbClr val="FFFFFF"/>
                  </a:outerShdw>
                </a:effectLst>
              </a:rPr>
              <a:pPr eaLnBrk="1" hangingPunct="1">
                <a:defRPr/>
              </a:pPr>
              <a:t>5</a:t>
            </a:fld>
            <a:endParaRPr lang="en-US" altLang="zh-CN" sz="1800" b="1">
              <a:solidFill>
                <a:schemeClr val="tx2"/>
              </a:solidFill>
              <a:effectLst>
                <a:outerShdw blurRad="38100" dist="38100" dir="2700000" algn="tl">
                  <a:srgbClr val="FFFFFF"/>
                </a:outerShdw>
              </a:effectLst>
            </a:endParaRPr>
          </a:p>
        </p:txBody>
      </p:sp>
    </p:spTree>
    <p:extLst>
      <p:ext uri="{BB962C8B-B14F-4D97-AF65-F5344CB8AC3E}">
        <p14:creationId xmlns:p14="http://schemas.microsoft.com/office/powerpoint/2010/main" val="3609980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left)">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p:sp>
        <p:nvSpPr>
          <p:cNvPr id="2" name="Rectangle 4"/>
          <p:cNvSpPr>
            <a:spLocks noChangeArrowheads="1"/>
          </p:cNvSpPr>
          <p:nvPr/>
        </p:nvSpPr>
        <p:spPr bwMode="auto">
          <a:xfrm>
            <a:off x="2232891" y="611332"/>
            <a:ext cx="3908425"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0" lang="zh-CN" altLang="en-US" sz="1600" b="1">
                <a:solidFill>
                  <a:srgbClr val="FF0000"/>
                </a:solidFill>
                <a:latin typeface="黑体" panose="02010609060101010101" pitchFamily="49" charset="-122"/>
                <a:ea typeface="黑体" panose="02010609060101010101" pitchFamily="49" charset="-122"/>
              </a:rPr>
              <a:t>第四章 矩阵的特征值、特征向量和相似 </a:t>
            </a:r>
            <a:endParaRPr kumimoji="0" lang="zh-CN" altLang="en-US" sz="1600" b="1">
              <a:solidFill>
                <a:srgbClr val="FF0000"/>
              </a:solidFill>
              <a:latin typeface="Times New Roman" panose="02020603050405020304" pitchFamily="18" charset="0"/>
              <a:ea typeface="黑体" panose="02010609060101010101" pitchFamily="49" charset="-122"/>
            </a:endParaRPr>
          </a:p>
        </p:txBody>
      </p:sp>
      <p:sp>
        <p:nvSpPr>
          <p:cNvPr id="3" name="Rectangle 5"/>
          <p:cNvSpPr>
            <a:spLocks noChangeArrowheads="1"/>
          </p:cNvSpPr>
          <p:nvPr/>
        </p:nvSpPr>
        <p:spPr bwMode="auto">
          <a:xfrm>
            <a:off x="7728816" y="600220"/>
            <a:ext cx="2587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0" lang="en-US" altLang="zh-CN" sz="1600" b="1" dirty="0">
                <a:solidFill>
                  <a:srgbClr val="0000CC"/>
                </a:solidFill>
                <a:latin typeface="Times New Roman" panose="02020603050405020304" pitchFamily="18" charset="0"/>
                <a:ea typeface="黑体" panose="02010609060101010101" pitchFamily="49" charset="-122"/>
                <a:cs typeface="Arial" panose="020B0604020202020204" pitchFamily="34" charset="0"/>
              </a:rPr>
              <a:t>§4.3 </a:t>
            </a:r>
            <a:r>
              <a:rPr kumimoji="0" lang="zh-CN" altLang="en-US" sz="1600" b="1" dirty="0">
                <a:solidFill>
                  <a:srgbClr val="0000CC"/>
                </a:solidFill>
                <a:latin typeface="Times New Roman" panose="02020603050405020304" pitchFamily="18" charset="0"/>
                <a:ea typeface="黑体" panose="02010609060101010101" pitchFamily="49" charset="-122"/>
                <a:cs typeface="Arial" panose="020B0604020202020204" pitchFamily="34" charset="0"/>
              </a:rPr>
              <a:t>矩阵的相似和对角化 </a:t>
            </a:r>
          </a:p>
        </p:txBody>
      </p:sp>
      <p:sp>
        <p:nvSpPr>
          <p:cNvPr id="4" name="Line 6"/>
          <p:cNvSpPr>
            <a:spLocks noChangeShapeType="1"/>
          </p:cNvSpPr>
          <p:nvPr/>
        </p:nvSpPr>
        <p:spPr bwMode="auto">
          <a:xfrm>
            <a:off x="2309091" y="960582"/>
            <a:ext cx="8001000" cy="0"/>
          </a:xfrm>
          <a:prstGeom prst="line">
            <a:avLst/>
          </a:prstGeom>
          <a:noFill/>
          <a:ln w="1905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p>
            <a:pPr eaLnBrk="1" hangingPunct="1">
              <a:defRPr/>
            </a:pPr>
            <a:endParaRPr lang="zh-CN" altLang="en-US">
              <a:effectLst>
                <a:outerShdw blurRad="38100" dist="38100" dir="2700000" algn="tl">
                  <a:srgbClr val="000000">
                    <a:alpha val="43137"/>
                  </a:srgbClr>
                </a:outerShdw>
              </a:effectLst>
            </a:endParaRPr>
          </a:p>
        </p:txBody>
      </p:sp>
      <p:sp>
        <p:nvSpPr>
          <p:cNvPr id="5" name="Text Box 7"/>
          <p:cNvSpPr txBox="1">
            <a:spLocks noChangeArrowheads="1"/>
          </p:cNvSpPr>
          <p:nvPr/>
        </p:nvSpPr>
        <p:spPr bwMode="auto">
          <a:xfrm>
            <a:off x="1699491" y="1265382"/>
            <a:ext cx="1308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sz="2800" b="1" dirty="0">
                <a:solidFill>
                  <a:srgbClr val="FF0000"/>
                </a:solidFill>
                <a:effectLst>
                  <a:outerShdw blurRad="38100" dist="38100" dir="2700000" algn="tl">
                    <a:srgbClr val="000000"/>
                  </a:outerShdw>
                </a:effectLst>
                <a:ea typeface="楷体_GB2312" pitchFamily="49" charset="-122"/>
              </a:rPr>
              <a:t>例如</a:t>
            </a:r>
            <a:r>
              <a:rPr lang="zh-CN" altLang="en-US" sz="2800" dirty="0">
                <a:solidFill>
                  <a:srgbClr val="FF0000"/>
                </a:solidFill>
                <a:effectLst>
                  <a:outerShdw blurRad="38100" dist="38100" dir="2700000" algn="tl">
                    <a:srgbClr val="000000"/>
                  </a:outerShdw>
                </a:effectLst>
                <a:ea typeface="楷体_GB2312" pitchFamily="49" charset="-122"/>
              </a:rPr>
              <a:t>：</a:t>
            </a:r>
          </a:p>
        </p:txBody>
      </p:sp>
      <p:graphicFrame>
        <p:nvGraphicFramePr>
          <p:cNvPr id="6" name="Object 8"/>
          <p:cNvGraphicFramePr>
            <a:graphicFrameLocks noChangeAspect="1"/>
          </p:cNvGraphicFramePr>
          <p:nvPr>
            <p:extLst>
              <p:ext uri="{D42A27DB-BD31-4B8C-83A1-F6EECF244321}">
                <p14:modId xmlns:p14="http://schemas.microsoft.com/office/powerpoint/2010/main" val="2279511593"/>
              </p:ext>
            </p:extLst>
          </p:nvPr>
        </p:nvGraphicFramePr>
        <p:xfrm>
          <a:off x="2748829" y="947882"/>
          <a:ext cx="2241550" cy="1346200"/>
        </p:xfrm>
        <a:graphic>
          <a:graphicData uri="http://schemas.openxmlformats.org/presentationml/2006/ole">
            <mc:AlternateContent xmlns:mc="http://schemas.openxmlformats.org/markup-compatibility/2006">
              <mc:Choice xmlns:v="urn:schemas-microsoft-com:vml" Requires="v">
                <p:oleObj name="Equation" r:id="rId2" imgW="2146300" imgH="1117600" progId="Equation.DSMT4">
                  <p:embed/>
                </p:oleObj>
              </mc:Choice>
              <mc:Fallback>
                <p:oleObj name="Equation" r:id="rId2" imgW="2146300" imgH="1117600"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8829" y="947882"/>
                        <a:ext cx="2241550" cy="1346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9"/>
          <p:cNvGraphicFramePr>
            <a:graphicFrameLocks noChangeAspect="1"/>
          </p:cNvGraphicFramePr>
          <p:nvPr>
            <p:extLst>
              <p:ext uri="{D42A27DB-BD31-4B8C-83A1-F6EECF244321}">
                <p14:modId xmlns:p14="http://schemas.microsoft.com/office/powerpoint/2010/main" val="3699282448"/>
              </p:ext>
            </p:extLst>
          </p:nvPr>
        </p:nvGraphicFramePr>
        <p:xfrm>
          <a:off x="5042766" y="998682"/>
          <a:ext cx="2092325" cy="1374775"/>
        </p:xfrm>
        <a:graphic>
          <a:graphicData uri="http://schemas.openxmlformats.org/presentationml/2006/ole">
            <mc:AlternateContent xmlns:mc="http://schemas.openxmlformats.org/markup-compatibility/2006">
              <mc:Choice xmlns:v="urn:schemas-microsoft-com:vml" Requires="v">
                <p:oleObj name="Equation" r:id="rId4" imgW="1701800" imgH="1117600" progId="Equation.DSMT4">
                  <p:embed/>
                </p:oleObj>
              </mc:Choice>
              <mc:Fallback>
                <p:oleObj name="Equation" r:id="rId4" imgW="1701800" imgH="1117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2766" y="998682"/>
                        <a:ext cx="2092325" cy="137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10"/>
          <p:cNvGraphicFramePr>
            <a:graphicFrameLocks noChangeAspect="1"/>
          </p:cNvGraphicFramePr>
          <p:nvPr>
            <p:extLst>
              <p:ext uri="{D42A27DB-BD31-4B8C-83A1-F6EECF244321}">
                <p14:modId xmlns:p14="http://schemas.microsoft.com/office/powerpoint/2010/main" val="1426654699"/>
              </p:ext>
            </p:extLst>
          </p:nvPr>
        </p:nvGraphicFramePr>
        <p:xfrm>
          <a:off x="7344641" y="1011382"/>
          <a:ext cx="3028950" cy="1374775"/>
        </p:xfrm>
        <a:graphic>
          <a:graphicData uri="http://schemas.openxmlformats.org/presentationml/2006/ole">
            <mc:AlternateContent xmlns:mc="http://schemas.openxmlformats.org/markup-compatibility/2006">
              <mc:Choice xmlns:v="urn:schemas-microsoft-com:vml" Requires="v">
                <p:oleObj name="Equation" r:id="rId6" imgW="2463800" imgH="1117600" progId="Equation.DSMT4">
                  <p:embed/>
                </p:oleObj>
              </mc:Choice>
              <mc:Fallback>
                <p:oleObj name="Equation" r:id="rId6" imgW="2463800" imgH="1117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44641" y="1011382"/>
                        <a:ext cx="3028950" cy="137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 name="Group 33"/>
          <p:cNvGrpSpPr>
            <a:grpSpLocks/>
          </p:cNvGrpSpPr>
          <p:nvPr/>
        </p:nvGrpSpPr>
        <p:grpSpPr bwMode="auto">
          <a:xfrm>
            <a:off x="2352990" y="2102616"/>
            <a:ext cx="3107735" cy="1875534"/>
            <a:chOff x="964" y="1480"/>
            <a:chExt cx="1255" cy="664"/>
          </a:xfrm>
        </p:grpSpPr>
        <p:graphicFrame>
          <p:nvGraphicFramePr>
            <p:cNvPr id="10" name="Object 11"/>
            <p:cNvGraphicFramePr>
              <a:graphicFrameLocks noChangeAspect="1"/>
            </p:cNvGraphicFramePr>
            <p:nvPr>
              <p:extLst>
                <p:ext uri="{D42A27DB-BD31-4B8C-83A1-F6EECF244321}">
                  <p14:modId xmlns:p14="http://schemas.microsoft.com/office/powerpoint/2010/main" val="1833588430"/>
                </p:ext>
              </p:extLst>
            </p:nvPr>
          </p:nvGraphicFramePr>
          <p:xfrm>
            <a:off x="964" y="1620"/>
            <a:ext cx="1255" cy="440"/>
          </p:xfrm>
          <a:graphic>
            <a:graphicData uri="http://schemas.openxmlformats.org/presentationml/2006/ole">
              <mc:AlternateContent xmlns:mc="http://schemas.openxmlformats.org/markup-compatibility/2006">
                <mc:Choice xmlns:v="urn:schemas-microsoft-com:vml" Requires="v">
                  <p:oleObj name="Equation" r:id="rId8" imgW="1993680" imgH="698400" progId="Equation.DSMT4">
                    <p:embed/>
                  </p:oleObj>
                </mc:Choice>
                <mc:Fallback>
                  <p:oleObj name="Equation" r:id="rId8" imgW="1993680" imgH="698400" progId="Equation.DSMT4">
                    <p:embed/>
                    <p:pic>
                      <p:nvPicPr>
                        <p:cNvPr id="0" name=""/>
                        <p:cNvPicPr>
                          <a:picLocks noChangeAspect="1" noChangeArrowheads="1"/>
                        </p:cNvPicPr>
                        <p:nvPr/>
                      </p:nvPicPr>
                      <p:blipFill>
                        <a:blip r:embed="rId9"/>
                        <a:srcRect/>
                        <a:stretch>
                          <a:fillRect/>
                        </a:stretch>
                      </p:blipFill>
                      <p:spPr bwMode="auto">
                        <a:xfrm>
                          <a:off x="964" y="1620"/>
                          <a:ext cx="1255"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Line 12"/>
            <p:cNvSpPr>
              <a:spLocks noChangeShapeType="1"/>
            </p:cNvSpPr>
            <p:nvPr/>
          </p:nvSpPr>
          <p:spPr bwMode="auto">
            <a:xfrm>
              <a:off x="1784" y="1480"/>
              <a:ext cx="0" cy="664"/>
            </a:xfrm>
            <a:prstGeom prst="line">
              <a:avLst/>
            </a:prstGeom>
            <a:noFill/>
            <a:ln w="3810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endParaRPr lang="zh-CN" altLang="en-US">
                <a:effectLst>
                  <a:outerShdw blurRad="38100" dist="38100" dir="2700000" algn="tl">
                    <a:srgbClr val="000000">
                      <a:alpha val="43137"/>
                    </a:srgbClr>
                  </a:outerShdw>
                </a:effectLst>
              </a:endParaRPr>
            </a:p>
          </p:txBody>
        </p:sp>
      </p:grpSp>
      <p:grpSp>
        <p:nvGrpSpPr>
          <p:cNvPr id="12" name="Group 17"/>
          <p:cNvGrpSpPr>
            <a:grpSpLocks/>
          </p:cNvGrpSpPr>
          <p:nvPr/>
        </p:nvGrpSpPr>
        <p:grpSpPr bwMode="auto">
          <a:xfrm>
            <a:off x="5566643" y="2659207"/>
            <a:ext cx="1390651" cy="1081088"/>
            <a:chOff x="2436" y="1454"/>
            <a:chExt cx="876" cy="681"/>
          </a:xfrm>
        </p:grpSpPr>
        <p:sp>
          <p:nvSpPr>
            <p:cNvPr id="13" name="Line 13"/>
            <p:cNvSpPr>
              <a:spLocks noChangeShapeType="1"/>
            </p:cNvSpPr>
            <p:nvPr/>
          </p:nvSpPr>
          <p:spPr bwMode="auto">
            <a:xfrm>
              <a:off x="2480" y="1832"/>
              <a:ext cx="712" cy="0"/>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endParaRPr lang="zh-CN" altLang="en-US">
                <a:effectLst>
                  <a:outerShdw blurRad="38100" dist="38100" dir="2700000" algn="tl">
                    <a:srgbClr val="000000">
                      <a:alpha val="43137"/>
                    </a:srgbClr>
                  </a:outerShdw>
                </a:effectLst>
              </a:endParaRPr>
            </a:p>
          </p:txBody>
        </p:sp>
        <p:sp>
          <p:nvSpPr>
            <p:cNvPr id="14" name="Text Box 15"/>
            <p:cNvSpPr txBox="1">
              <a:spLocks noChangeArrowheads="1"/>
            </p:cNvSpPr>
            <p:nvPr/>
          </p:nvSpPr>
          <p:spPr bwMode="auto">
            <a:xfrm>
              <a:off x="2436" y="1454"/>
              <a:ext cx="8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sz="2800" b="1" dirty="0">
                  <a:solidFill>
                    <a:srgbClr val="FF0000"/>
                  </a:solidFill>
                  <a:effectLst>
                    <a:outerShdw blurRad="38100" dist="38100" dir="2700000" algn="tl">
                      <a:srgbClr val="000000"/>
                    </a:outerShdw>
                  </a:effectLst>
                </a:rPr>
                <a:t>-</a:t>
              </a:r>
              <a:r>
                <a:rPr lang="en-US" altLang="zh-CN" sz="2800" b="1" i="1" dirty="0">
                  <a:solidFill>
                    <a:srgbClr val="FF0000"/>
                  </a:solidFill>
                  <a:effectLst>
                    <a:outerShdw blurRad="38100" dist="38100" dir="2700000" algn="tl">
                      <a:srgbClr val="000000"/>
                    </a:outerShdw>
                  </a:effectLst>
                </a:rPr>
                <a:t>r</a:t>
              </a:r>
              <a:r>
                <a:rPr lang="en-US" altLang="zh-CN" sz="2800" b="1" baseline="-25000" dirty="0">
                  <a:solidFill>
                    <a:srgbClr val="FF0000"/>
                  </a:solidFill>
                  <a:effectLst>
                    <a:outerShdw blurRad="38100" dist="38100" dir="2700000" algn="tl">
                      <a:srgbClr val="000000"/>
                    </a:outerShdw>
                  </a:effectLst>
                </a:rPr>
                <a:t>1</a:t>
              </a:r>
              <a:r>
                <a:rPr lang="en-US" altLang="zh-CN" sz="2800" b="1" dirty="0">
                  <a:solidFill>
                    <a:srgbClr val="FF0000"/>
                  </a:solidFill>
                  <a:effectLst>
                    <a:outerShdw blurRad="38100" dist="38100" dir="2700000" algn="tl">
                      <a:srgbClr val="000000"/>
                    </a:outerShdw>
                  </a:effectLst>
                </a:rPr>
                <a:t>+</a:t>
              </a:r>
              <a:r>
                <a:rPr lang="en-US" altLang="zh-CN" sz="2800" b="1" i="1" dirty="0">
                  <a:solidFill>
                    <a:srgbClr val="FF0000"/>
                  </a:solidFill>
                  <a:effectLst>
                    <a:outerShdw blurRad="38100" dist="38100" dir="2700000" algn="tl">
                      <a:srgbClr val="000000"/>
                    </a:outerShdw>
                  </a:effectLst>
                </a:rPr>
                <a:t>r</a:t>
              </a:r>
              <a:r>
                <a:rPr lang="en-US" altLang="zh-CN" sz="2800" b="1" baseline="-25000" dirty="0">
                  <a:solidFill>
                    <a:srgbClr val="FF0000"/>
                  </a:solidFill>
                  <a:effectLst>
                    <a:outerShdw blurRad="38100" dist="38100" dir="2700000" algn="tl">
                      <a:srgbClr val="000000"/>
                    </a:outerShdw>
                  </a:effectLst>
                </a:rPr>
                <a:t>2</a:t>
              </a:r>
            </a:p>
          </p:txBody>
        </p:sp>
        <p:sp>
          <p:nvSpPr>
            <p:cNvPr id="15" name="Text Box 16"/>
            <p:cNvSpPr txBox="1">
              <a:spLocks noChangeArrowheads="1"/>
            </p:cNvSpPr>
            <p:nvPr/>
          </p:nvSpPr>
          <p:spPr bwMode="auto">
            <a:xfrm>
              <a:off x="2480" y="1808"/>
              <a:ext cx="8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sz="2800" b="1">
                  <a:solidFill>
                    <a:srgbClr val="FF0000"/>
                  </a:solidFill>
                  <a:effectLst>
                    <a:outerShdw blurRad="38100" dist="38100" dir="2700000" algn="tl">
                      <a:srgbClr val="000000"/>
                    </a:outerShdw>
                  </a:effectLst>
                </a:rPr>
                <a:t>-</a:t>
              </a:r>
              <a:r>
                <a:rPr lang="en-US" altLang="zh-CN" sz="2800" b="1" i="1">
                  <a:solidFill>
                    <a:srgbClr val="FF0000"/>
                  </a:solidFill>
                  <a:effectLst>
                    <a:outerShdw blurRad="38100" dist="38100" dir="2700000" algn="tl">
                      <a:srgbClr val="000000"/>
                    </a:outerShdw>
                  </a:effectLst>
                </a:rPr>
                <a:t>r</a:t>
              </a:r>
              <a:r>
                <a:rPr lang="en-US" altLang="zh-CN" sz="2800" b="1" baseline="-25000">
                  <a:solidFill>
                    <a:srgbClr val="FF0000"/>
                  </a:solidFill>
                  <a:effectLst>
                    <a:outerShdw blurRad="38100" dist="38100" dir="2700000" algn="tl">
                      <a:srgbClr val="000000"/>
                    </a:outerShdw>
                  </a:effectLst>
                </a:rPr>
                <a:t>1</a:t>
              </a:r>
              <a:r>
                <a:rPr lang="en-US" altLang="zh-CN" sz="2800" b="1">
                  <a:solidFill>
                    <a:srgbClr val="FF0000"/>
                  </a:solidFill>
                  <a:effectLst>
                    <a:outerShdw blurRad="38100" dist="38100" dir="2700000" algn="tl">
                      <a:srgbClr val="000000"/>
                    </a:outerShdw>
                  </a:effectLst>
                </a:rPr>
                <a:t>+</a:t>
              </a:r>
              <a:r>
                <a:rPr lang="en-US" altLang="zh-CN" sz="2800" b="1" i="1">
                  <a:solidFill>
                    <a:srgbClr val="FF0000"/>
                  </a:solidFill>
                  <a:effectLst>
                    <a:outerShdw blurRad="38100" dist="38100" dir="2700000" algn="tl">
                      <a:srgbClr val="000000"/>
                    </a:outerShdw>
                  </a:effectLst>
                </a:rPr>
                <a:t>r</a:t>
              </a:r>
              <a:r>
                <a:rPr lang="en-US" altLang="zh-CN" sz="2800" b="1" baseline="-25000">
                  <a:solidFill>
                    <a:srgbClr val="FF0000"/>
                  </a:solidFill>
                  <a:effectLst>
                    <a:outerShdw blurRad="38100" dist="38100" dir="2700000" algn="tl">
                      <a:srgbClr val="000000"/>
                    </a:outerShdw>
                  </a:effectLst>
                </a:rPr>
                <a:t>3</a:t>
              </a:r>
            </a:p>
          </p:txBody>
        </p:sp>
      </p:grpSp>
      <p:grpSp>
        <p:nvGrpSpPr>
          <p:cNvPr id="16" name="Group 18"/>
          <p:cNvGrpSpPr>
            <a:grpSpLocks/>
          </p:cNvGrpSpPr>
          <p:nvPr/>
        </p:nvGrpSpPr>
        <p:grpSpPr bwMode="auto">
          <a:xfrm>
            <a:off x="2080491" y="4351482"/>
            <a:ext cx="1384300" cy="1179513"/>
            <a:chOff x="2440" y="1392"/>
            <a:chExt cx="872" cy="743"/>
          </a:xfrm>
        </p:grpSpPr>
        <p:sp>
          <p:nvSpPr>
            <p:cNvPr id="17" name="Line 19"/>
            <p:cNvSpPr>
              <a:spLocks noChangeShapeType="1"/>
            </p:cNvSpPr>
            <p:nvPr/>
          </p:nvSpPr>
          <p:spPr bwMode="auto">
            <a:xfrm>
              <a:off x="2480" y="1832"/>
              <a:ext cx="712" cy="0"/>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endParaRPr lang="zh-CN" altLang="en-US">
                <a:effectLst>
                  <a:outerShdw blurRad="38100" dist="38100" dir="2700000" algn="tl">
                    <a:srgbClr val="000000">
                      <a:alpha val="43137"/>
                    </a:srgbClr>
                  </a:outerShdw>
                </a:effectLst>
              </a:endParaRPr>
            </a:p>
          </p:txBody>
        </p:sp>
        <p:sp>
          <p:nvSpPr>
            <p:cNvPr id="18" name="Text Box 20"/>
            <p:cNvSpPr txBox="1">
              <a:spLocks noChangeArrowheads="1"/>
            </p:cNvSpPr>
            <p:nvPr/>
          </p:nvSpPr>
          <p:spPr bwMode="auto">
            <a:xfrm>
              <a:off x="2440" y="1392"/>
              <a:ext cx="8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sz="2800" b="1" i="1">
                  <a:solidFill>
                    <a:srgbClr val="FF0000"/>
                  </a:solidFill>
                  <a:effectLst>
                    <a:outerShdw blurRad="38100" dist="38100" dir="2700000" algn="tl">
                      <a:srgbClr val="000000"/>
                    </a:outerShdw>
                  </a:effectLst>
                </a:rPr>
                <a:t>r</a:t>
              </a:r>
              <a:r>
                <a:rPr lang="en-US" altLang="zh-CN" sz="2800" b="1" baseline="-25000">
                  <a:solidFill>
                    <a:srgbClr val="FF0000"/>
                  </a:solidFill>
                  <a:effectLst>
                    <a:outerShdw blurRad="38100" dist="38100" dir="2700000" algn="tl">
                      <a:srgbClr val="000000"/>
                    </a:outerShdw>
                  </a:effectLst>
                </a:rPr>
                <a:t>2</a:t>
              </a:r>
              <a:r>
                <a:rPr lang="en-US" altLang="zh-CN" sz="2800" b="1">
                  <a:solidFill>
                    <a:srgbClr val="FF0000"/>
                  </a:solidFill>
                  <a:effectLst>
                    <a:outerShdw blurRad="38100" dist="38100" dir="2700000" algn="tl">
                      <a:srgbClr val="000000"/>
                    </a:outerShdw>
                  </a:effectLst>
                </a:rPr>
                <a:t>+</a:t>
              </a:r>
              <a:r>
                <a:rPr lang="en-US" altLang="zh-CN" sz="2800" b="1" i="1">
                  <a:solidFill>
                    <a:srgbClr val="FF0000"/>
                  </a:solidFill>
                  <a:effectLst>
                    <a:outerShdw blurRad="38100" dist="38100" dir="2700000" algn="tl">
                      <a:srgbClr val="000000"/>
                    </a:outerShdw>
                  </a:effectLst>
                </a:rPr>
                <a:t>r</a:t>
              </a:r>
              <a:r>
                <a:rPr lang="en-US" altLang="zh-CN" sz="2800" b="1" baseline="-25000">
                  <a:solidFill>
                    <a:srgbClr val="FF0000"/>
                  </a:solidFill>
                  <a:effectLst>
                    <a:outerShdw blurRad="38100" dist="38100" dir="2700000" algn="tl">
                      <a:srgbClr val="000000"/>
                    </a:outerShdw>
                  </a:effectLst>
                </a:rPr>
                <a:t>1</a:t>
              </a:r>
            </a:p>
          </p:txBody>
        </p:sp>
        <p:sp>
          <p:nvSpPr>
            <p:cNvPr id="19" name="Text Box 21"/>
            <p:cNvSpPr txBox="1">
              <a:spLocks noChangeArrowheads="1"/>
            </p:cNvSpPr>
            <p:nvPr/>
          </p:nvSpPr>
          <p:spPr bwMode="auto">
            <a:xfrm>
              <a:off x="2480" y="1808"/>
              <a:ext cx="8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sz="2800" b="1">
                  <a:solidFill>
                    <a:srgbClr val="FF0000"/>
                  </a:solidFill>
                  <a:effectLst>
                    <a:outerShdw blurRad="38100" dist="38100" dir="2700000" algn="tl">
                      <a:srgbClr val="000000"/>
                    </a:outerShdw>
                  </a:effectLst>
                </a:rPr>
                <a:t>-2</a:t>
              </a:r>
              <a:r>
                <a:rPr lang="en-US" altLang="zh-CN" sz="2800" b="1" i="1">
                  <a:solidFill>
                    <a:srgbClr val="FF0000"/>
                  </a:solidFill>
                  <a:effectLst>
                    <a:outerShdw blurRad="38100" dist="38100" dir="2700000" algn="tl">
                      <a:srgbClr val="000000"/>
                    </a:outerShdw>
                  </a:effectLst>
                </a:rPr>
                <a:t>r</a:t>
              </a:r>
              <a:r>
                <a:rPr lang="en-US" altLang="zh-CN" sz="2800" b="1" baseline="-25000">
                  <a:solidFill>
                    <a:srgbClr val="FF0000"/>
                  </a:solidFill>
                  <a:effectLst>
                    <a:outerShdw blurRad="38100" dist="38100" dir="2700000" algn="tl">
                      <a:srgbClr val="000000"/>
                    </a:outerShdw>
                  </a:effectLst>
                </a:rPr>
                <a:t>1</a:t>
              </a:r>
              <a:r>
                <a:rPr lang="en-US" altLang="zh-CN" sz="2800" b="1">
                  <a:solidFill>
                    <a:srgbClr val="FF0000"/>
                  </a:solidFill>
                  <a:effectLst>
                    <a:outerShdw blurRad="38100" dist="38100" dir="2700000" algn="tl">
                      <a:srgbClr val="000000"/>
                    </a:outerShdw>
                  </a:effectLst>
                </a:rPr>
                <a:t>+</a:t>
              </a:r>
              <a:r>
                <a:rPr lang="en-US" altLang="zh-CN" sz="2800" b="1" i="1">
                  <a:solidFill>
                    <a:srgbClr val="FF0000"/>
                  </a:solidFill>
                  <a:effectLst>
                    <a:outerShdw blurRad="38100" dist="38100" dir="2700000" algn="tl">
                      <a:srgbClr val="000000"/>
                    </a:outerShdw>
                  </a:effectLst>
                </a:rPr>
                <a:t>r</a:t>
              </a:r>
              <a:r>
                <a:rPr lang="en-US" altLang="zh-CN" sz="2800" b="1" baseline="-25000">
                  <a:solidFill>
                    <a:srgbClr val="FF0000"/>
                  </a:solidFill>
                  <a:effectLst>
                    <a:outerShdw blurRad="38100" dist="38100" dir="2700000" algn="tl">
                      <a:srgbClr val="000000"/>
                    </a:outerShdw>
                  </a:effectLst>
                </a:rPr>
                <a:t>3</a:t>
              </a:r>
            </a:p>
          </p:txBody>
        </p:sp>
      </p:grpSp>
      <p:grpSp>
        <p:nvGrpSpPr>
          <p:cNvPr id="20" name="Group 37"/>
          <p:cNvGrpSpPr>
            <a:grpSpLocks/>
          </p:cNvGrpSpPr>
          <p:nvPr/>
        </p:nvGrpSpPr>
        <p:grpSpPr bwMode="auto">
          <a:xfrm>
            <a:off x="6119091" y="3995882"/>
            <a:ext cx="1739900" cy="1905000"/>
            <a:chOff x="2784" y="2296"/>
            <a:chExt cx="1096" cy="1200"/>
          </a:xfrm>
        </p:grpSpPr>
        <p:sp>
          <p:nvSpPr>
            <p:cNvPr id="21" name="Line 24"/>
            <p:cNvSpPr>
              <a:spLocks noChangeShapeType="1"/>
            </p:cNvSpPr>
            <p:nvPr/>
          </p:nvSpPr>
          <p:spPr bwMode="auto">
            <a:xfrm>
              <a:off x="2784" y="2888"/>
              <a:ext cx="712" cy="0"/>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endParaRPr lang="zh-CN" altLang="en-US">
                <a:effectLst>
                  <a:outerShdw blurRad="38100" dist="38100" dir="2700000" algn="tl">
                    <a:srgbClr val="000000">
                      <a:alpha val="43137"/>
                    </a:srgbClr>
                  </a:outerShdw>
                </a:effectLst>
              </a:endParaRPr>
            </a:p>
          </p:txBody>
        </p:sp>
        <p:sp>
          <p:nvSpPr>
            <p:cNvPr id="22" name="Text Box 25"/>
            <p:cNvSpPr txBox="1">
              <a:spLocks noChangeArrowheads="1"/>
            </p:cNvSpPr>
            <p:nvPr/>
          </p:nvSpPr>
          <p:spPr bwMode="auto">
            <a:xfrm>
              <a:off x="2832" y="2863"/>
              <a:ext cx="1048"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sz="2400" b="1" i="1">
                  <a:solidFill>
                    <a:srgbClr val="FF0000"/>
                  </a:solidFill>
                  <a:effectLst>
                    <a:outerShdw blurRad="38100" dist="38100" dir="2700000" algn="tl">
                      <a:srgbClr val="000000"/>
                    </a:outerShdw>
                  </a:effectLst>
                </a:rPr>
                <a:t>r</a:t>
              </a:r>
              <a:r>
                <a:rPr lang="en-US" altLang="zh-CN" sz="2400" b="1" baseline="-25000">
                  <a:solidFill>
                    <a:srgbClr val="FF0000"/>
                  </a:solidFill>
                  <a:effectLst>
                    <a:outerShdw blurRad="38100" dist="38100" dir="2700000" algn="tl">
                      <a:srgbClr val="000000"/>
                    </a:outerShdw>
                  </a:effectLst>
                </a:rPr>
                <a:t>2</a:t>
              </a:r>
              <a:r>
                <a:rPr lang="en-US" altLang="zh-CN" sz="2400" b="1">
                  <a:solidFill>
                    <a:srgbClr val="FF0000"/>
                  </a:solidFill>
                  <a:effectLst>
                    <a:outerShdw blurRad="38100" dist="38100" dir="2700000" algn="tl">
                      <a:srgbClr val="000000"/>
                    </a:outerShdw>
                  </a:effectLst>
                </a:rPr>
                <a:t>×(-1)</a:t>
              </a:r>
            </a:p>
            <a:p>
              <a:pPr eaLnBrk="1" hangingPunct="1">
                <a:spcBef>
                  <a:spcPct val="50000"/>
                </a:spcBef>
                <a:defRPr/>
              </a:pPr>
              <a:r>
                <a:rPr lang="en-US" altLang="zh-CN" sz="2400" b="1" i="1">
                  <a:solidFill>
                    <a:srgbClr val="FF0000"/>
                  </a:solidFill>
                  <a:effectLst>
                    <a:outerShdw blurRad="38100" dist="38100" dir="2700000" algn="tl">
                      <a:srgbClr val="000000"/>
                    </a:outerShdw>
                  </a:effectLst>
                </a:rPr>
                <a:t>r</a:t>
              </a:r>
              <a:r>
                <a:rPr lang="en-US" altLang="zh-CN" sz="2400" b="1" baseline="-25000">
                  <a:solidFill>
                    <a:srgbClr val="FF0000"/>
                  </a:solidFill>
                  <a:effectLst>
                    <a:outerShdw blurRad="38100" dist="38100" dir="2700000" algn="tl">
                      <a:srgbClr val="000000"/>
                    </a:outerShdw>
                  </a:effectLst>
                </a:rPr>
                <a:t>3</a:t>
              </a:r>
              <a:r>
                <a:rPr lang="en-US" altLang="zh-CN" sz="2400" b="1">
                  <a:solidFill>
                    <a:srgbClr val="FF0000"/>
                  </a:solidFill>
                  <a:effectLst>
                    <a:outerShdw blurRad="38100" dist="38100" dir="2700000" algn="tl">
                      <a:srgbClr val="000000"/>
                    </a:outerShdw>
                  </a:effectLst>
                </a:rPr>
                <a:t>×(-1)</a:t>
              </a:r>
            </a:p>
          </p:txBody>
        </p:sp>
        <p:sp>
          <p:nvSpPr>
            <p:cNvPr id="23" name="Text Box 26"/>
            <p:cNvSpPr txBox="1">
              <a:spLocks noChangeArrowheads="1"/>
            </p:cNvSpPr>
            <p:nvPr/>
          </p:nvSpPr>
          <p:spPr bwMode="auto">
            <a:xfrm>
              <a:off x="2840" y="2296"/>
              <a:ext cx="8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sz="2800" b="1" i="1">
                  <a:solidFill>
                    <a:srgbClr val="FF0000"/>
                  </a:solidFill>
                  <a:effectLst>
                    <a:outerShdw blurRad="38100" dist="38100" dir="2700000" algn="tl">
                      <a:srgbClr val="000000"/>
                    </a:outerShdw>
                  </a:effectLst>
                </a:rPr>
                <a:t>r</a:t>
              </a:r>
              <a:r>
                <a:rPr lang="en-US" altLang="zh-CN" sz="2800" b="1" baseline="-25000">
                  <a:solidFill>
                    <a:srgbClr val="FF0000"/>
                  </a:solidFill>
                  <a:effectLst>
                    <a:outerShdw blurRad="38100" dist="38100" dir="2700000" algn="tl">
                      <a:srgbClr val="000000"/>
                    </a:outerShdw>
                  </a:effectLst>
                </a:rPr>
                <a:t>3</a:t>
              </a:r>
              <a:r>
                <a:rPr lang="en-US" altLang="zh-CN" sz="2800" b="1">
                  <a:solidFill>
                    <a:srgbClr val="FF0000"/>
                  </a:solidFill>
                  <a:effectLst>
                    <a:outerShdw blurRad="38100" dist="38100" dir="2700000" algn="tl">
                      <a:srgbClr val="000000"/>
                    </a:outerShdw>
                  </a:effectLst>
                </a:rPr>
                <a:t>+</a:t>
              </a:r>
              <a:r>
                <a:rPr lang="en-US" altLang="zh-CN" sz="2800" b="1" i="1">
                  <a:solidFill>
                    <a:srgbClr val="FF0000"/>
                  </a:solidFill>
                  <a:effectLst>
                    <a:outerShdw blurRad="38100" dist="38100" dir="2700000" algn="tl">
                      <a:srgbClr val="000000"/>
                    </a:outerShdw>
                  </a:effectLst>
                </a:rPr>
                <a:t>r</a:t>
              </a:r>
              <a:r>
                <a:rPr lang="en-US" altLang="zh-CN" sz="2800" b="1" baseline="-25000">
                  <a:solidFill>
                    <a:srgbClr val="FF0000"/>
                  </a:solidFill>
                  <a:effectLst>
                    <a:outerShdw blurRad="38100" dist="38100" dir="2700000" algn="tl">
                      <a:srgbClr val="000000"/>
                    </a:outerShdw>
                  </a:effectLst>
                </a:rPr>
                <a:t>1</a:t>
              </a:r>
            </a:p>
          </p:txBody>
        </p:sp>
        <p:sp>
          <p:nvSpPr>
            <p:cNvPr id="24" name="Text Box 29"/>
            <p:cNvSpPr txBox="1">
              <a:spLocks noChangeArrowheads="1"/>
            </p:cNvSpPr>
            <p:nvPr/>
          </p:nvSpPr>
          <p:spPr bwMode="auto">
            <a:xfrm>
              <a:off x="2872" y="2544"/>
              <a:ext cx="8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sz="2800" b="1" i="1">
                  <a:solidFill>
                    <a:srgbClr val="FF0000"/>
                  </a:solidFill>
                  <a:effectLst>
                    <a:outerShdw blurRad="38100" dist="38100" dir="2700000" algn="tl">
                      <a:srgbClr val="000000"/>
                    </a:outerShdw>
                  </a:effectLst>
                </a:rPr>
                <a:t>r</a:t>
              </a:r>
              <a:r>
                <a:rPr lang="en-US" altLang="zh-CN" sz="2800" b="1" baseline="-25000">
                  <a:solidFill>
                    <a:srgbClr val="FF0000"/>
                  </a:solidFill>
                  <a:effectLst>
                    <a:outerShdw blurRad="38100" dist="38100" dir="2700000" algn="tl">
                      <a:srgbClr val="000000"/>
                    </a:outerShdw>
                  </a:effectLst>
                </a:rPr>
                <a:t>3+</a:t>
              </a:r>
              <a:r>
                <a:rPr lang="en-US" altLang="zh-CN" sz="2800" b="1" i="1">
                  <a:solidFill>
                    <a:srgbClr val="FF0000"/>
                  </a:solidFill>
                  <a:effectLst>
                    <a:outerShdw blurRad="38100" dist="38100" dir="2700000" algn="tl">
                      <a:srgbClr val="000000"/>
                    </a:outerShdw>
                  </a:effectLst>
                </a:rPr>
                <a:t>r</a:t>
              </a:r>
              <a:r>
                <a:rPr lang="en-US" altLang="zh-CN" sz="2800" b="1" baseline="-25000">
                  <a:solidFill>
                    <a:srgbClr val="FF0000"/>
                  </a:solidFill>
                  <a:effectLst>
                    <a:outerShdw blurRad="38100" dist="38100" dir="2700000" algn="tl">
                      <a:srgbClr val="000000"/>
                    </a:outerShdw>
                  </a:effectLst>
                </a:rPr>
                <a:t>2</a:t>
              </a:r>
            </a:p>
          </p:txBody>
        </p:sp>
      </p:grpSp>
      <p:grpSp>
        <p:nvGrpSpPr>
          <p:cNvPr id="25" name="Group 35"/>
          <p:cNvGrpSpPr>
            <a:grpSpLocks/>
          </p:cNvGrpSpPr>
          <p:nvPr/>
        </p:nvGrpSpPr>
        <p:grpSpPr bwMode="auto">
          <a:xfrm>
            <a:off x="3261591" y="4376882"/>
            <a:ext cx="2870200" cy="1206500"/>
            <a:chOff x="984" y="2536"/>
            <a:chExt cx="1808" cy="760"/>
          </a:xfrm>
        </p:grpSpPr>
        <p:graphicFrame>
          <p:nvGraphicFramePr>
            <p:cNvPr id="26" name="Object 22"/>
            <p:cNvGraphicFramePr>
              <a:graphicFrameLocks noChangeAspect="1"/>
            </p:cNvGraphicFramePr>
            <p:nvPr/>
          </p:nvGraphicFramePr>
          <p:xfrm>
            <a:off x="984" y="2536"/>
            <a:ext cx="1808" cy="760"/>
          </p:xfrm>
          <a:graphic>
            <a:graphicData uri="http://schemas.openxmlformats.org/presentationml/2006/ole">
              <mc:AlternateContent xmlns:mc="http://schemas.openxmlformats.org/markup-compatibility/2006">
                <mc:Choice xmlns:v="urn:schemas-microsoft-com:vml" Requires="v">
                  <p:oleObj name="Equation" r:id="rId10" imgW="2870200" imgH="1117600" progId="Equation.DSMT4">
                    <p:embed/>
                  </p:oleObj>
                </mc:Choice>
                <mc:Fallback>
                  <p:oleObj name="Equation" r:id="rId10" imgW="2870200" imgH="11176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84" y="2536"/>
                          <a:ext cx="1808" cy="7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 name="Line 30"/>
            <p:cNvSpPr>
              <a:spLocks noChangeShapeType="1"/>
            </p:cNvSpPr>
            <p:nvPr/>
          </p:nvSpPr>
          <p:spPr bwMode="auto">
            <a:xfrm>
              <a:off x="1872" y="2592"/>
              <a:ext cx="0" cy="664"/>
            </a:xfrm>
            <a:prstGeom prst="line">
              <a:avLst/>
            </a:prstGeom>
            <a:noFill/>
            <a:ln w="3810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endParaRPr lang="zh-CN" altLang="en-US">
                <a:effectLst>
                  <a:outerShdw blurRad="38100" dist="38100" dir="2700000" algn="tl">
                    <a:srgbClr val="000000">
                      <a:alpha val="43137"/>
                    </a:srgbClr>
                  </a:outerShdw>
                </a:effectLst>
              </a:endParaRPr>
            </a:p>
          </p:txBody>
        </p:sp>
      </p:grpSp>
      <p:grpSp>
        <p:nvGrpSpPr>
          <p:cNvPr id="28" name="Group 34"/>
          <p:cNvGrpSpPr>
            <a:grpSpLocks/>
          </p:cNvGrpSpPr>
          <p:nvPr/>
        </p:nvGrpSpPr>
        <p:grpSpPr bwMode="auto">
          <a:xfrm>
            <a:off x="6741391" y="2522970"/>
            <a:ext cx="2540000" cy="1269712"/>
            <a:chOff x="3176" y="1464"/>
            <a:chExt cx="1600" cy="704"/>
          </a:xfrm>
        </p:grpSpPr>
        <p:graphicFrame>
          <p:nvGraphicFramePr>
            <p:cNvPr id="29" name="Object 14"/>
            <p:cNvGraphicFramePr>
              <a:graphicFrameLocks noChangeAspect="1"/>
            </p:cNvGraphicFramePr>
            <p:nvPr/>
          </p:nvGraphicFramePr>
          <p:xfrm>
            <a:off x="3176" y="1464"/>
            <a:ext cx="1600" cy="704"/>
          </p:xfrm>
          <a:graphic>
            <a:graphicData uri="http://schemas.openxmlformats.org/presentationml/2006/ole">
              <mc:AlternateContent xmlns:mc="http://schemas.openxmlformats.org/markup-compatibility/2006">
                <mc:Choice xmlns:v="urn:schemas-microsoft-com:vml" Requires="v">
                  <p:oleObj name="Equation" r:id="rId12" imgW="2540000" imgH="1117600" progId="Equation.DSMT4">
                    <p:embed/>
                  </p:oleObj>
                </mc:Choice>
                <mc:Fallback>
                  <p:oleObj name="Equation" r:id="rId12" imgW="2540000" imgH="11176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76" y="1464"/>
                          <a:ext cx="1600" cy="7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 name="Line 31"/>
            <p:cNvSpPr>
              <a:spLocks noChangeShapeType="1"/>
            </p:cNvSpPr>
            <p:nvPr/>
          </p:nvSpPr>
          <p:spPr bwMode="auto">
            <a:xfrm>
              <a:off x="3984" y="1488"/>
              <a:ext cx="0" cy="664"/>
            </a:xfrm>
            <a:prstGeom prst="line">
              <a:avLst/>
            </a:prstGeom>
            <a:noFill/>
            <a:ln w="3810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endParaRPr lang="zh-CN" altLang="en-US">
                <a:effectLst>
                  <a:outerShdw blurRad="38100" dist="38100" dir="2700000" algn="tl">
                    <a:srgbClr val="000000">
                      <a:alpha val="43137"/>
                    </a:srgbClr>
                  </a:outerShdw>
                </a:effectLst>
              </a:endParaRPr>
            </a:p>
          </p:txBody>
        </p:sp>
      </p:grpSp>
      <p:grpSp>
        <p:nvGrpSpPr>
          <p:cNvPr id="31" name="Group 36"/>
          <p:cNvGrpSpPr>
            <a:grpSpLocks/>
          </p:cNvGrpSpPr>
          <p:nvPr/>
        </p:nvGrpSpPr>
        <p:grpSpPr bwMode="auto">
          <a:xfrm>
            <a:off x="7293841" y="4364182"/>
            <a:ext cx="2679700" cy="1206500"/>
            <a:chOff x="3644" y="2528"/>
            <a:chExt cx="1688" cy="760"/>
          </a:xfrm>
        </p:grpSpPr>
        <p:graphicFrame>
          <p:nvGraphicFramePr>
            <p:cNvPr id="32" name="Object 27"/>
            <p:cNvGraphicFramePr>
              <a:graphicFrameLocks noChangeAspect="1"/>
            </p:cNvGraphicFramePr>
            <p:nvPr/>
          </p:nvGraphicFramePr>
          <p:xfrm>
            <a:off x="3644" y="2528"/>
            <a:ext cx="1688" cy="760"/>
          </p:xfrm>
          <a:graphic>
            <a:graphicData uri="http://schemas.openxmlformats.org/presentationml/2006/ole">
              <mc:AlternateContent xmlns:mc="http://schemas.openxmlformats.org/markup-compatibility/2006">
                <mc:Choice xmlns:v="urn:schemas-microsoft-com:vml" Requires="v">
                  <p:oleObj name="Equation" r:id="rId14" imgW="2679700" imgH="1117600" progId="Equation.DSMT4">
                    <p:embed/>
                  </p:oleObj>
                </mc:Choice>
                <mc:Fallback>
                  <p:oleObj name="Equation" r:id="rId14" imgW="2679700" imgH="111760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44" y="2528"/>
                          <a:ext cx="1688" cy="7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 name="Line 32"/>
            <p:cNvSpPr>
              <a:spLocks noChangeShapeType="1"/>
            </p:cNvSpPr>
            <p:nvPr/>
          </p:nvSpPr>
          <p:spPr bwMode="auto">
            <a:xfrm>
              <a:off x="4376" y="2560"/>
              <a:ext cx="0" cy="664"/>
            </a:xfrm>
            <a:prstGeom prst="line">
              <a:avLst/>
            </a:prstGeom>
            <a:noFill/>
            <a:ln w="3810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endParaRPr lang="zh-CN" altLang="en-US">
                <a:effectLst>
                  <a:outerShdw blurRad="38100" dist="38100" dir="2700000" algn="tl">
                    <a:srgbClr val="000000">
                      <a:alpha val="43137"/>
                    </a:srgbClr>
                  </a:outerShdw>
                </a:effectLst>
              </a:endParaRPr>
            </a:p>
          </p:txBody>
        </p:sp>
      </p:grpSp>
      <p:sp>
        <p:nvSpPr>
          <p:cNvPr id="34" name="AutoShape 39"/>
          <p:cNvSpPr>
            <a:spLocks noChangeArrowheads="1"/>
          </p:cNvSpPr>
          <p:nvPr/>
        </p:nvSpPr>
        <p:spPr bwMode="auto">
          <a:xfrm>
            <a:off x="10132291" y="2319482"/>
            <a:ext cx="393700" cy="3949700"/>
          </a:xfrm>
          <a:prstGeom prst="upArrow">
            <a:avLst>
              <a:gd name="adj1" fmla="val 50000"/>
              <a:gd name="adj2" fmla="val 250806"/>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defRPr/>
            </a:pPr>
            <a:endParaRPr lang="zh-CN" altLang="en-US">
              <a:effectLst>
                <a:outerShdw blurRad="38100" dist="38100" dir="2700000" algn="tl">
                  <a:srgbClr val="000000">
                    <a:alpha val="43137"/>
                  </a:srgbClr>
                </a:outerShdw>
              </a:effectLst>
            </a:endParaRPr>
          </a:p>
        </p:txBody>
      </p:sp>
      <p:grpSp>
        <p:nvGrpSpPr>
          <p:cNvPr id="35" name="Group 42"/>
          <p:cNvGrpSpPr>
            <a:grpSpLocks/>
          </p:cNvGrpSpPr>
          <p:nvPr/>
        </p:nvGrpSpPr>
        <p:grpSpPr bwMode="auto">
          <a:xfrm>
            <a:off x="7820891" y="5710382"/>
            <a:ext cx="1600200" cy="973138"/>
            <a:chOff x="3856" y="3376"/>
            <a:chExt cx="1008" cy="613"/>
          </a:xfrm>
        </p:grpSpPr>
        <p:sp>
          <p:nvSpPr>
            <p:cNvPr id="36" name="Line 40"/>
            <p:cNvSpPr>
              <a:spLocks noChangeShapeType="1"/>
            </p:cNvSpPr>
            <p:nvPr/>
          </p:nvSpPr>
          <p:spPr bwMode="auto">
            <a:xfrm>
              <a:off x="4288" y="3376"/>
              <a:ext cx="8" cy="32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endParaRPr lang="zh-CN" altLang="en-US">
                <a:effectLst>
                  <a:outerShdw blurRad="38100" dist="38100" dir="2700000" algn="tl">
                    <a:srgbClr val="000000">
                      <a:alpha val="43137"/>
                    </a:srgbClr>
                  </a:outerShdw>
                </a:effectLst>
              </a:endParaRPr>
            </a:p>
          </p:txBody>
        </p:sp>
        <p:sp>
          <p:nvSpPr>
            <p:cNvPr id="37" name="Text Box 41"/>
            <p:cNvSpPr txBox="1">
              <a:spLocks noChangeArrowheads="1"/>
            </p:cNvSpPr>
            <p:nvPr/>
          </p:nvSpPr>
          <p:spPr bwMode="auto">
            <a:xfrm>
              <a:off x="3856" y="3624"/>
              <a:ext cx="100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a:effectLst>
                    <a:outerShdw blurRad="38100" dist="38100" dir="2700000" algn="tl">
                      <a:srgbClr val="FFFFFF"/>
                    </a:outerShdw>
                  </a:effectLst>
                </a:rPr>
                <a:t>[</a:t>
              </a:r>
              <a:r>
                <a:rPr lang="en-US" altLang="zh-CN" b="1" i="1">
                  <a:solidFill>
                    <a:srgbClr val="0000CC"/>
                  </a:solidFill>
                  <a:effectLst>
                    <a:outerShdw blurRad="38100" dist="38100" dir="2700000" algn="tl">
                      <a:srgbClr val="000000"/>
                    </a:outerShdw>
                  </a:effectLst>
                </a:rPr>
                <a:t>I</a:t>
              </a:r>
              <a:r>
                <a:rPr lang="en-US" altLang="zh-CN" i="1">
                  <a:effectLst>
                    <a:outerShdw blurRad="38100" dist="38100" dir="2700000" algn="tl">
                      <a:srgbClr val="FFFFFF"/>
                    </a:outerShdw>
                  </a:effectLst>
                </a:rPr>
                <a:t> </a:t>
              </a:r>
              <a:r>
                <a:rPr lang="en-US" altLang="zh-CN">
                  <a:effectLst>
                    <a:outerShdw blurRad="38100" dist="38100" dir="2700000" algn="tl">
                      <a:srgbClr val="FFFFFF"/>
                    </a:outerShdw>
                  </a:effectLst>
                </a:rPr>
                <a:t>|</a:t>
              </a:r>
              <a:r>
                <a:rPr lang="en-US" altLang="zh-CN">
                  <a:solidFill>
                    <a:srgbClr val="FF0000"/>
                  </a:solidFill>
                  <a:effectLst>
                    <a:outerShdw blurRad="38100" dist="38100" dir="2700000" algn="tl">
                      <a:srgbClr val="000000"/>
                    </a:outerShdw>
                  </a:effectLst>
                </a:rPr>
                <a:t> </a:t>
              </a:r>
              <a:r>
                <a:rPr lang="en-US" altLang="zh-CN" b="1" i="1">
                  <a:solidFill>
                    <a:srgbClr val="FF0000"/>
                  </a:solidFill>
                  <a:effectLst>
                    <a:outerShdw blurRad="38100" dist="38100" dir="2700000" algn="tl">
                      <a:srgbClr val="000000"/>
                    </a:outerShdw>
                  </a:effectLst>
                </a:rPr>
                <a:t>P</a:t>
              </a:r>
              <a:r>
                <a:rPr lang="en-US" altLang="zh-CN" b="1" baseline="30000">
                  <a:solidFill>
                    <a:srgbClr val="FF0000"/>
                  </a:solidFill>
                  <a:effectLst>
                    <a:outerShdw blurRad="38100" dist="38100" dir="2700000" algn="tl">
                      <a:srgbClr val="000000"/>
                    </a:outerShdw>
                  </a:effectLst>
                </a:rPr>
                <a:t>-1</a:t>
              </a:r>
              <a:r>
                <a:rPr lang="en-US" altLang="zh-CN">
                  <a:effectLst>
                    <a:outerShdw blurRad="38100" dist="38100" dir="2700000" algn="tl">
                      <a:srgbClr val="FFFFFF"/>
                    </a:outerShdw>
                  </a:effectLst>
                </a:rPr>
                <a:t>]</a:t>
              </a:r>
            </a:p>
          </p:txBody>
        </p:sp>
      </p:grpSp>
      <p:sp>
        <p:nvSpPr>
          <p:cNvPr id="38" name="Rectangle 44"/>
          <p:cNvSpPr>
            <a:spLocks noChangeArrowheads="1"/>
          </p:cNvSpPr>
          <p:nvPr/>
        </p:nvSpPr>
        <p:spPr bwMode="auto">
          <a:xfrm>
            <a:off x="10329141" y="6854970"/>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CC0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defRPr/>
            </a:pPr>
            <a:fld id="{DDE1ED93-FA03-4738-BD92-4261FA7A07D8}" type="slidenum">
              <a:rPr lang="en-US" altLang="zh-CN" sz="1800" b="1" smtClean="0">
                <a:solidFill>
                  <a:schemeClr val="tx2"/>
                </a:solidFill>
                <a:effectLst>
                  <a:outerShdw blurRad="38100" dist="38100" dir="2700000" algn="tl">
                    <a:srgbClr val="FFFFFF"/>
                  </a:outerShdw>
                </a:effectLst>
              </a:rPr>
              <a:pPr eaLnBrk="1" hangingPunct="1">
                <a:defRPr/>
              </a:pPr>
              <a:t>6</a:t>
            </a:fld>
            <a:endParaRPr lang="en-US" altLang="zh-CN" sz="1800" b="1">
              <a:solidFill>
                <a:schemeClr val="tx2"/>
              </a:solidFill>
              <a:effectLst>
                <a:outerShdw blurRad="38100" dist="38100" dir="2700000" algn="tl">
                  <a:srgbClr val="FFFFFF"/>
                </a:outerShdw>
              </a:effectLst>
            </a:endParaRPr>
          </a:p>
        </p:txBody>
      </p:sp>
    </p:spTree>
    <p:extLst>
      <p:ext uri="{BB962C8B-B14F-4D97-AF65-F5344CB8AC3E}">
        <p14:creationId xmlns:p14="http://schemas.microsoft.com/office/powerpoint/2010/main" val="1276036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p:cTn id="19" dur="500" fill="hold"/>
                                        <p:tgtEl>
                                          <p:spTgt spid="28"/>
                                        </p:tgtEl>
                                        <p:attrNameLst>
                                          <p:attrName>ppt_w</p:attrName>
                                        </p:attrNameLst>
                                      </p:cBhvr>
                                      <p:tavLst>
                                        <p:tav tm="0">
                                          <p:val>
                                            <p:fltVal val="0"/>
                                          </p:val>
                                        </p:tav>
                                        <p:tav tm="100000">
                                          <p:val>
                                            <p:strVal val="#ppt_w"/>
                                          </p:val>
                                        </p:tav>
                                      </p:tavLst>
                                    </p:anim>
                                    <p:anim calcmode="lin" valueType="num">
                                      <p:cBhvr>
                                        <p:cTn id="20" dur="500" fill="hold"/>
                                        <p:tgtEl>
                                          <p:spTgt spid="28"/>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checkerboard(across)">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16" fill="hold" nodeType="clickEffect">
                                  <p:stCondLst>
                                    <p:cond delay="0"/>
                                  </p:stCondLst>
                                  <p:childTnLst>
                                    <p:set>
                                      <p:cBhvr>
                                        <p:cTn id="29" dur="1" fill="hold">
                                          <p:stCondLst>
                                            <p:cond delay="0"/>
                                          </p:stCondLst>
                                        </p:cTn>
                                        <p:tgtEl>
                                          <p:spTgt spid="25"/>
                                        </p:tgtEl>
                                        <p:attrNameLst>
                                          <p:attrName>style.visibility</p:attrName>
                                        </p:attrNameLst>
                                      </p:cBhvr>
                                      <p:to>
                                        <p:strVal val="visible"/>
                                      </p:to>
                                    </p:set>
                                    <p:anim calcmode="lin" valueType="num">
                                      <p:cBhvr>
                                        <p:cTn id="30" dur="500" fill="hold"/>
                                        <p:tgtEl>
                                          <p:spTgt spid="25"/>
                                        </p:tgtEl>
                                        <p:attrNameLst>
                                          <p:attrName>ppt_w</p:attrName>
                                        </p:attrNameLst>
                                      </p:cBhvr>
                                      <p:tavLst>
                                        <p:tav tm="0">
                                          <p:val>
                                            <p:fltVal val="0"/>
                                          </p:val>
                                        </p:tav>
                                        <p:tav tm="100000">
                                          <p:val>
                                            <p:strVal val="#ppt_w"/>
                                          </p:val>
                                        </p:tav>
                                      </p:tavLst>
                                    </p:anim>
                                    <p:anim calcmode="lin" valueType="num">
                                      <p:cBhvr>
                                        <p:cTn id="31" dur="500" fill="hold"/>
                                        <p:tgtEl>
                                          <p:spTgt spid="25"/>
                                        </p:tgtEl>
                                        <p:attrNameLst>
                                          <p:attrName>ppt_h</p:attrName>
                                        </p:attrNameLst>
                                      </p:cBhvr>
                                      <p:tavLst>
                                        <p:tav tm="0">
                                          <p:val>
                                            <p:fltVal val="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20"/>
                                        </p:tgtEl>
                                        <p:attrNameLst>
                                          <p:attrName>style.visibility</p:attrName>
                                        </p:attrNameLst>
                                      </p:cBhvr>
                                      <p:to>
                                        <p:strVal val="visible"/>
                                      </p:to>
                                    </p:set>
                                    <p:anim calcmode="lin" valueType="num">
                                      <p:cBhvr additive="base">
                                        <p:cTn id="36" dur="500" fill="hold"/>
                                        <p:tgtEl>
                                          <p:spTgt spid="20"/>
                                        </p:tgtEl>
                                        <p:attrNameLst>
                                          <p:attrName>ppt_x</p:attrName>
                                        </p:attrNameLst>
                                      </p:cBhvr>
                                      <p:tavLst>
                                        <p:tav tm="0">
                                          <p:val>
                                            <p:strVal val="#ppt_x"/>
                                          </p:val>
                                        </p:tav>
                                        <p:tav tm="100000">
                                          <p:val>
                                            <p:strVal val="#ppt_x"/>
                                          </p:val>
                                        </p:tav>
                                      </p:tavLst>
                                    </p:anim>
                                    <p:anim calcmode="lin" valueType="num">
                                      <p:cBhvr additive="base">
                                        <p:cTn id="37"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3" presetClass="entr" presetSubtype="16" fill="hold" nodeType="clickEffect">
                                  <p:stCondLst>
                                    <p:cond delay="0"/>
                                  </p:stCondLst>
                                  <p:childTnLst>
                                    <p:set>
                                      <p:cBhvr>
                                        <p:cTn id="41" dur="1" fill="hold">
                                          <p:stCondLst>
                                            <p:cond delay="0"/>
                                          </p:stCondLst>
                                        </p:cTn>
                                        <p:tgtEl>
                                          <p:spTgt spid="31"/>
                                        </p:tgtEl>
                                        <p:attrNameLst>
                                          <p:attrName>style.visibility</p:attrName>
                                        </p:attrNameLst>
                                      </p:cBhvr>
                                      <p:to>
                                        <p:strVal val="visible"/>
                                      </p:to>
                                    </p:set>
                                    <p:anim calcmode="lin" valueType="num">
                                      <p:cBhvr>
                                        <p:cTn id="42" dur="500" fill="hold"/>
                                        <p:tgtEl>
                                          <p:spTgt spid="31"/>
                                        </p:tgtEl>
                                        <p:attrNameLst>
                                          <p:attrName>ppt_w</p:attrName>
                                        </p:attrNameLst>
                                      </p:cBhvr>
                                      <p:tavLst>
                                        <p:tav tm="0">
                                          <p:val>
                                            <p:fltVal val="0"/>
                                          </p:val>
                                        </p:tav>
                                        <p:tav tm="100000">
                                          <p:val>
                                            <p:strVal val="#ppt_w"/>
                                          </p:val>
                                        </p:tav>
                                      </p:tavLst>
                                    </p:anim>
                                    <p:anim calcmode="lin" valueType="num">
                                      <p:cBhvr>
                                        <p:cTn id="43" dur="500" fill="hold"/>
                                        <p:tgtEl>
                                          <p:spTgt spid="31"/>
                                        </p:tgtEl>
                                        <p:attrNameLst>
                                          <p:attrName>ppt_h</p:attrName>
                                        </p:attrNameLst>
                                      </p:cBhvr>
                                      <p:tavLst>
                                        <p:tav tm="0">
                                          <p:val>
                                            <p:fltVal val="0"/>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35"/>
                                        </p:tgtEl>
                                        <p:attrNameLst>
                                          <p:attrName>style.visibility</p:attrName>
                                        </p:attrNameLst>
                                      </p:cBhvr>
                                      <p:to>
                                        <p:strVal val="visible"/>
                                      </p:to>
                                    </p:set>
                                    <p:anim calcmode="lin" valueType="num">
                                      <p:cBhvr additive="base">
                                        <p:cTn id="48" dur="500" fill="hold"/>
                                        <p:tgtEl>
                                          <p:spTgt spid="35"/>
                                        </p:tgtEl>
                                        <p:attrNameLst>
                                          <p:attrName>ppt_x</p:attrName>
                                        </p:attrNameLst>
                                      </p:cBhvr>
                                      <p:tavLst>
                                        <p:tav tm="0">
                                          <p:val>
                                            <p:strVal val="#ppt_x"/>
                                          </p:val>
                                        </p:tav>
                                        <p:tav tm="100000">
                                          <p:val>
                                            <p:strVal val="#ppt_x"/>
                                          </p:val>
                                        </p:tav>
                                      </p:tavLst>
                                    </p:anim>
                                    <p:anim calcmode="lin" valueType="num">
                                      <p:cBhvr additive="base">
                                        <p:cTn id="49"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34"/>
                                        </p:tgtEl>
                                        <p:attrNameLst>
                                          <p:attrName>style.visibility</p:attrName>
                                        </p:attrNameLst>
                                      </p:cBhvr>
                                      <p:to>
                                        <p:strVal val="visible"/>
                                      </p:to>
                                    </p:set>
                                    <p:anim calcmode="lin" valueType="num">
                                      <p:cBhvr additive="base">
                                        <p:cTn id="54" dur="500" fill="hold"/>
                                        <p:tgtEl>
                                          <p:spTgt spid="34"/>
                                        </p:tgtEl>
                                        <p:attrNameLst>
                                          <p:attrName>ppt_x</p:attrName>
                                        </p:attrNameLst>
                                      </p:cBhvr>
                                      <p:tavLst>
                                        <p:tav tm="0">
                                          <p:val>
                                            <p:strVal val="#ppt_x"/>
                                          </p:val>
                                        </p:tav>
                                        <p:tav tm="100000">
                                          <p:val>
                                            <p:strVal val="#ppt_x"/>
                                          </p:val>
                                        </p:tav>
                                      </p:tavLst>
                                    </p:anim>
                                    <p:anim calcmode="lin" valueType="num">
                                      <p:cBhvr additive="base">
                                        <p:cTn id="55"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fade">
                                      <p:cBhvr>
                                        <p:cTn id="6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p:sp>
        <p:nvSpPr>
          <p:cNvPr id="2" name="Line 2"/>
          <p:cNvSpPr>
            <a:spLocks noChangeShapeType="1"/>
          </p:cNvSpPr>
          <p:nvPr/>
        </p:nvSpPr>
        <p:spPr bwMode="auto">
          <a:xfrm>
            <a:off x="2364509" y="663575"/>
            <a:ext cx="8001000" cy="0"/>
          </a:xfrm>
          <a:prstGeom prst="line">
            <a:avLst/>
          </a:prstGeom>
          <a:noFill/>
          <a:ln w="1905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p>
            <a:pPr eaLnBrk="1" hangingPunct="1">
              <a:defRPr/>
            </a:pPr>
            <a:endParaRPr lang="zh-CN" altLang="en-US">
              <a:effectLst>
                <a:outerShdw blurRad="38100" dist="38100" dir="2700000" algn="tl">
                  <a:srgbClr val="000000">
                    <a:alpha val="43137"/>
                  </a:srgbClr>
                </a:outerShdw>
              </a:effectLst>
            </a:endParaRPr>
          </a:p>
        </p:txBody>
      </p:sp>
      <p:sp>
        <p:nvSpPr>
          <p:cNvPr id="3" name="Rectangle 4"/>
          <p:cNvSpPr>
            <a:spLocks noChangeArrowheads="1"/>
          </p:cNvSpPr>
          <p:nvPr/>
        </p:nvSpPr>
        <p:spPr bwMode="auto">
          <a:xfrm>
            <a:off x="2288309" y="247650"/>
            <a:ext cx="26670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0" lang="zh-CN" altLang="en-US" sz="1600" b="1" dirty="0">
                <a:solidFill>
                  <a:srgbClr val="FF0000"/>
                </a:solidFill>
                <a:effectLst>
                  <a:outerShdw blurRad="38100" dist="38100" dir="2700000" algn="tl">
                    <a:srgbClr val="000000"/>
                  </a:outerShdw>
                </a:effectLst>
                <a:latin typeface="黑体" pitchFamily="49" charset="-122"/>
                <a:ea typeface="黑体" pitchFamily="49" charset="-122"/>
              </a:rPr>
              <a:t>第四章 特征值与特征向量 </a:t>
            </a:r>
          </a:p>
        </p:txBody>
      </p:sp>
      <p:sp>
        <p:nvSpPr>
          <p:cNvPr id="4" name="Rectangle 6"/>
          <p:cNvSpPr>
            <a:spLocks noChangeArrowheads="1"/>
          </p:cNvSpPr>
          <p:nvPr/>
        </p:nvSpPr>
        <p:spPr bwMode="auto">
          <a:xfrm>
            <a:off x="2288309" y="801688"/>
            <a:ext cx="46121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0" lang="zh-CN" altLang="en-US" b="1" dirty="0">
                <a:effectLst>
                  <a:outerShdw blurRad="38100" dist="38100" dir="2700000" algn="tl">
                    <a:srgbClr val="FFFFFF"/>
                  </a:outerShdw>
                </a:effectLst>
                <a:ea typeface="黑体" pitchFamily="49" charset="-122"/>
                <a:cs typeface="Arial" pitchFamily="34" charset="0"/>
              </a:rPr>
              <a:t>二</a:t>
            </a:r>
            <a:r>
              <a:rPr kumimoji="0" lang="en-US" altLang="zh-CN" b="1" dirty="0">
                <a:effectLst>
                  <a:outerShdw blurRad="38100" dist="38100" dir="2700000" algn="tl">
                    <a:srgbClr val="FFFFFF"/>
                  </a:outerShdw>
                </a:effectLst>
                <a:ea typeface="黑体" pitchFamily="49" charset="-122"/>
                <a:cs typeface="Arial" pitchFamily="34" charset="0"/>
              </a:rPr>
              <a:t>. </a:t>
            </a:r>
            <a:r>
              <a:rPr kumimoji="0" lang="zh-CN" altLang="en-US" b="1" dirty="0">
                <a:effectLst>
                  <a:outerShdw blurRad="38100" dist="38100" dir="2700000" algn="tl">
                    <a:srgbClr val="FFFFFF"/>
                  </a:outerShdw>
                </a:effectLst>
                <a:ea typeface="黑体" pitchFamily="49" charset="-122"/>
                <a:cs typeface="Arial" pitchFamily="34" charset="0"/>
              </a:rPr>
              <a:t>矩阵相似的</a:t>
            </a:r>
            <a:r>
              <a:rPr kumimoji="0" lang="zh-CN" altLang="en-US" b="1" dirty="0">
                <a:solidFill>
                  <a:srgbClr val="0000CC"/>
                </a:solidFill>
                <a:effectLst>
                  <a:outerShdw blurRad="38100" dist="38100" dir="2700000" algn="tl">
                    <a:srgbClr val="000000"/>
                  </a:outerShdw>
                </a:effectLst>
                <a:ea typeface="黑体" pitchFamily="49" charset="-122"/>
                <a:cs typeface="Arial" pitchFamily="34" charset="0"/>
              </a:rPr>
              <a:t>必要</a:t>
            </a:r>
            <a:r>
              <a:rPr kumimoji="0" lang="zh-CN" altLang="en-US" b="1" dirty="0">
                <a:effectLst>
                  <a:outerShdw blurRad="38100" dist="38100" dir="2700000" algn="tl">
                    <a:srgbClr val="FFFFFF"/>
                  </a:outerShdw>
                </a:effectLst>
                <a:ea typeface="黑体" pitchFamily="49" charset="-122"/>
                <a:cs typeface="Arial" pitchFamily="34" charset="0"/>
              </a:rPr>
              <a:t>条件 </a:t>
            </a:r>
          </a:p>
        </p:txBody>
      </p:sp>
      <p:sp>
        <p:nvSpPr>
          <p:cNvPr id="5" name="Rectangle 7"/>
          <p:cNvSpPr>
            <a:spLocks noChangeArrowheads="1"/>
          </p:cNvSpPr>
          <p:nvPr/>
        </p:nvSpPr>
        <p:spPr bwMode="auto">
          <a:xfrm>
            <a:off x="2264497" y="1384300"/>
            <a:ext cx="17272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b="1" dirty="0">
                <a:solidFill>
                  <a:srgbClr val="0000CC"/>
                </a:solidFill>
                <a:effectLst>
                  <a:outerShdw blurRad="38100" dist="38100" dir="2700000" algn="tl">
                    <a:srgbClr val="000000"/>
                  </a:outerShdw>
                </a:effectLst>
                <a:ea typeface="黑体" pitchFamily="49" charset="-122"/>
              </a:rPr>
              <a:t>定理</a:t>
            </a:r>
            <a:r>
              <a:rPr lang="en-US" altLang="zh-CN" b="1" dirty="0">
                <a:solidFill>
                  <a:srgbClr val="0000CC"/>
                </a:solidFill>
                <a:effectLst>
                  <a:outerShdw blurRad="38100" dist="38100" dir="2700000" algn="tl">
                    <a:srgbClr val="000000"/>
                  </a:outerShdw>
                </a:effectLst>
                <a:ea typeface="黑体" pitchFamily="49" charset="-122"/>
              </a:rPr>
              <a:t>4.1</a:t>
            </a:r>
            <a:r>
              <a:rPr lang="en-US" altLang="zh-CN" b="1" dirty="0">
                <a:effectLst>
                  <a:outerShdw blurRad="38100" dist="38100" dir="2700000" algn="tl">
                    <a:srgbClr val="FFFFFF"/>
                  </a:outerShdw>
                </a:effectLst>
              </a:rPr>
              <a:t>. </a:t>
            </a:r>
            <a:endParaRPr lang="en-US" altLang="zh-CN" dirty="0">
              <a:effectLst>
                <a:outerShdw blurRad="38100" dist="38100" dir="2700000" algn="tl">
                  <a:srgbClr val="FFFFFF"/>
                </a:outerShdw>
              </a:effectLst>
              <a:sym typeface="Symbol" pitchFamily="18" charset="2"/>
            </a:endParaRPr>
          </a:p>
        </p:txBody>
      </p:sp>
      <p:sp>
        <p:nvSpPr>
          <p:cNvPr id="6" name="Rectangle 8"/>
          <p:cNvSpPr>
            <a:spLocks noChangeArrowheads="1"/>
          </p:cNvSpPr>
          <p:nvPr/>
        </p:nvSpPr>
        <p:spPr bwMode="auto">
          <a:xfrm>
            <a:off x="4225059" y="1389063"/>
            <a:ext cx="21399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b="1" i="1" dirty="0">
                <a:effectLst>
                  <a:outerShdw blurRad="38100" dist="38100" dir="2700000" algn="tl">
                    <a:srgbClr val="FFFFFF"/>
                  </a:outerShdw>
                </a:effectLst>
              </a:rPr>
              <a:t>P </a:t>
            </a:r>
            <a:r>
              <a:rPr lang="en-US" altLang="zh-CN" b="1" baseline="30000" dirty="0">
                <a:effectLst>
                  <a:outerShdw blurRad="38100" dist="38100" dir="2700000" algn="tl">
                    <a:srgbClr val="FFFFFF"/>
                  </a:outerShdw>
                </a:effectLst>
                <a:sym typeface="Symbol" pitchFamily="18" charset="2"/>
              </a:rPr>
              <a:t></a:t>
            </a:r>
            <a:r>
              <a:rPr lang="en-US" altLang="zh-CN" b="1" baseline="30000" dirty="0">
                <a:effectLst>
                  <a:outerShdw blurRad="38100" dist="38100" dir="2700000" algn="tl">
                    <a:srgbClr val="FFFFFF"/>
                  </a:outerShdw>
                </a:effectLst>
              </a:rPr>
              <a:t>1</a:t>
            </a:r>
            <a:r>
              <a:rPr lang="en-US" altLang="zh-CN" b="1" i="1" dirty="0">
                <a:effectLst>
                  <a:outerShdw blurRad="38100" dist="38100" dir="2700000" algn="tl">
                    <a:srgbClr val="FFFFFF"/>
                  </a:outerShdw>
                </a:effectLst>
              </a:rPr>
              <a:t>AP </a:t>
            </a:r>
            <a:r>
              <a:rPr lang="en-US" altLang="zh-CN" b="1" dirty="0">
                <a:effectLst>
                  <a:outerShdw blurRad="38100" dist="38100" dir="2700000" algn="tl">
                    <a:srgbClr val="FFFFFF"/>
                  </a:outerShdw>
                </a:effectLst>
              </a:rPr>
              <a:t>= </a:t>
            </a:r>
            <a:r>
              <a:rPr lang="en-US" altLang="zh-CN" b="1" i="1" dirty="0">
                <a:effectLst>
                  <a:outerShdw blurRad="38100" dist="38100" dir="2700000" algn="tl">
                    <a:srgbClr val="FFFFFF"/>
                  </a:outerShdw>
                </a:effectLst>
              </a:rPr>
              <a:t>B </a:t>
            </a:r>
          </a:p>
        </p:txBody>
      </p:sp>
      <p:sp>
        <p:nvSpPr>
          <p:cNvPr id="7" name="Rectangle 9"/>
          <p:cNvSpPr>
            <a:spLocks noChangeArrowheads="1"/>
          </p:cNvSpPr>
          <p:nvPr/>
        </p:nvSpPr>
        <p:spPr bwMode="auto">
          <a:xfrm>
            <a:off x="6230072" y="1390650"/>
            <a:ext cx="21463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b="1" dirty="0">
                <a:effectLst>
                  <a:outerShdw blurRad="38100" dist="38100" dir="2700000" algn="tl">
                    <a:srgbClr val="FFFFFF"/>
                  </a:outerShdw>
                </a:effectLst>
                <a:sym typeface="Symbol" pitchFamily="18" charset="2"/>
              </a:rPr>
              <a:t> |</a:t>
            </a:r>
            <a:r>
              <a:rPr lang="en-US" altLang="zh-CN" b="1" i="1" dirty="0">
                <a:effectLst>
                  <a:outerShdw blurRad="38100" dist="38100" dir="2700000" algn="tl">
                    <a:srgbClr val="FFFFFF"/>
                  </a:outerShdw>
                </a:effectLst>
                <a:sym typeface="Symbol" pitchFamily="18" charset="2"/>
              </a:rPr>
              <a:t>A I  </a:t>
            </a:r>
            <a:r>
              <a:rPr lang="en-US" altLang="zh-CN" b="1" dirty="0">
                <a:effectLst>
                  <a:outerShdw blurRad="38100" dist="38100" dir="2700000" algn="tl">
                    <a:srgbClr val="FFFFFF"/>
                  </a:outerShdw>
                </a:effectLst>
                <a:sym typeface="Symbol" pitchFamily="18" charset="2"/>
              </a:rPr>
              <a:t>| </a:t>
            </a:r>
          </a:p>
        </p:txBody>
      </p:sp>
      <p:sp>
        <p:nvSpPr>
          <p:cNvPr id="8" name="Rectangle 10"/>
          <p:cNvSpPr>
            <a:spLocks noChangeArrowheads="1"/>
          </p:cNvSpPr>
          <p:nvPr/>
        </p:nvSpPr>
        <p:spPr bwMode="auto">
          <a:xfrm>
            <a:off x="3812309" y="5702300"/>
            <a:ext cx="19970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b="1" dirty="0">
                <a:effectLst>
                  <a:outerShdw blurRad="38100" dist="38100" dir="2700000" algn="tl">
                    <a:srgbClr val="FFFFFF"/>
                  </a:outerShdw>
                </a:effectLst>
              </a:rPr>
              <a:t>= |</a:t>
            </a:r>
            <a:r>
              <a:rPr lang="en-US" altLang="zh-CN" b="1" i="1" dirty="0">
                <a:effectLst>
                  <a:outerShdw blurRad="38100" dist="38100" dir="2700000" algn="tl">
                    <a:srgbClr val="FFFFFF"/>
                  </a:outerShdw>
                </a:effectLst>
              </a:rPr>
              <a:t>B</a:t>
            </a:r>
            <a:r>
              <a:rPr lang="en-US" altLang="zh-CN" b="1" dirty="0">
                <a:solidFill>
                  <a:srgbClr val="000000"/>
                </a:solidFill>
                <a:effectLst>
                  <a:outerShdw blurRad="38100" dist="38100" dir="2700000" algn="tl">
                    <a:srgbClr val="FFFFFF"/>
                  </a:outerShdw>
                </a:effectLst>
                <a:sym typeface="Symbol" pitchFamily="18" charset="2"/>
              </a:rPr>
              <a:t>  </a:t>
            </a:r>
            <a:r>
              <a:rPr lang="en-US" altLang="zh-CN" b="1" i="1" dirty="0">
                <a:solidFill>
                  <a:srgbClr val="000000"/>
                </a:solidFill>
                <a:effectLst>
                  <a:outerShdw blurRad="38100" dist="38100" dir="2700000" algn="tl">
                    <a:srgbClr val="FFFFFF"/>
                  </a:outerShdw>
                </a:effectLst>
                <a:sym typeface="Symbol" pitchFamily="18" charset="2"/>
              </a:rPr>
              <a:t>I</a:t>
            </a:r>
            <a:r>
              <a:rPr lang="en-US" altLang="zh-CN" b="1" i="1" dirty="0">
                <a:effectLst>
                  <a:outerShdw blurRad="38100" dist="38100" dir="2700000" algn="tl">
                    <a:srgbClr val="FFFFFF"/>
                  </a:outerShdw>
                </a:effectLst>
              </a:rPr>
              <a:t>  </a:t>
            </a:r>
            <a:r>
              <a:rPr lang="en-US" altLang="zh-CN" b="1" dirty="0">
                <a:effectLst>
                  <a:outerShdw blurRad="38100" dist="38100" dir="2700000" algn="tl">
                    <a:srgbClr val="FFFFFF"/>
                  </a:outerShdw>
                </a:effectLst>
              </a:rPr>
              <a:t>|</a:t>
            </a:r>
          </a:p>
        </p:txBody>
      </p:sp>
      <p:sp>
        <p:nvSpPr>
          <p:cNvPr id="9" name="Rectangle 11"/>
          <p:cNvSpPr>
            <a:spLocks noChangeArrowheads="1"/>
          </p:cNvSpPr>
          <p:nvPr/>
        </p:nvSpPr>
        <p:spPr bwMode="auto">
          <a:xfrm>
            <a:off x="4150447" y="2197100"/>
            <a:ext cx="28781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b="1" dirty="0">
                <a:solidFill>
                  <a:srgbClr val="FF0000"/>
                </a:solidFill>
                <a:effectLst>
                  <a:outerShdw blurRad="38100" dist="38100" dir="2700000" algn="tl">
                    <a:srgbClr val="FFFFFF"/>
                  </a:outerShdw>
                </a:effectLst>
              </a:rPr>
              <a:t>|</a:t>
            </a:r>
            <a:r>
              <a:rPr lang="en-US" altLang="zh-CN" b="1" i="1" dirty="0">
                <a:solidFill>
                  <a:srgbClr val="FF0000"/>
                </a:solidFill>
                <a:effectLst>
                  <a:outerShdw blurRad="38100" dist="38100" dir="2700000" algn="tl">
                    <a:srgbClr val="FFFFFF"/>
                  </a:outerShdw>
                </a:effectLst>
              </a:rPr>
              <a:t>P</a:t>
            </a:r>
            <a:r>
              <a:rPr lang="en-US" altLang="zh-CN" b="1" dirty="0">
                <a:solidFill>
                  <a:srgbClr val="FF0000"/>
                </a:solidFill>
                <a:effectLst>
                  <a:outerShdw blurRad="38100" dist="38100" dir="2700000" algn="tl">
                    <a:srgbClr val="FFFFFF"/>
                  </a:outerShdw>
                </a:effectLst>
              </a:rPr>
              <a:t>|</a:t>
            </a:r>
            <a:r>
              <a:rPr lang="en-US" altLang="zh-CN" b="1" baseline="30000" dirty="0">
                <a:solidFill>
                  <a:srgbClr val="FF0000"/>
                </a:solidFill>
                <a:effectLst>
                  <a:outerShdw blurRad="38100" dist="38100" dir="2700000" algn="tl">
                    <a:srgbClr val="FFFFFF"/>
                  </a:outerShdw>
                </a:effectLst>
                <a:sym typeface="Symbol" pitchFamily="18" charset="2"/>
              </a:rPr>
              <a:t></a:t>
            </a:r>
            <a:r>
              <a:rPr lang="en-US" altLang="zh-CN" b="1" baseline="30000" dirty="0">
                <a:solidFill>
                  <a:srgbClr val="FF0000"/>
                </a:solidFill>
                <a:effectLst>
                  <a:outerShdw blurRad="38100" dist="38100" dir="2700000" algn="tl">
                    <a:srgbClr val="FFFFFF"/>
                  </a:outerShdw>
                </a:effectLst>
              </a:rPr>
              <a:t>1</a:t>
            </a:r>
            <a:r>
              <a:rPr lang="zh-CN" altLang="zh-CN" b="1" dirty="0">
                <a:effectLst>
                  <a:outerShdw blurRad="38100" dist="38100" dir="2700000" algn="tl">
                    <a:srgbClr val="FFFFFF"/>
                  </a:outerShdw>
                </a:effectLst>
                <a:sym typeface="Symbol" pitchFamily="18" charset="2"/>
              </a:rPr>
              <a:t></a:t>
            </a:r>
            <a:r>
              <a:rPr lang="en-US" altLang="zh-CN" b="1" dirty="0">
                <a:effectLst>
                  <a:outerShdw blurRad="38100" dist="38100" dir="2700000" algn="tl">
                    <a:srgbClr val="FFFFFF"/>
                  </a:outerShdw>
                </a:effectLst>
              </a:rPr>
              <a:t>|</a:t>
            </a:r>
            <a:r>
              <a:rPr lang="en-US" altLang="zh-CN" b="1" i="1" dirty="0">
                <a:effectLst>
                  <a:outerShdw blurRad="38100" dist="38100" dir="2700000" algn="tl">
                    <a:srgbClr val="FFFFFF"/>
                  </a:outerShdw>
                </a:effectLst>
                <a:sym typeface="Symbol" pitchFamily="18" charset="2"/>
              </a:rPr>
              <a:t>A I </a:t>
            </a:r>
            <a:r>
              <a:rPr lang="en-US" altLang="zh-CN" b="1" dirty="0">
                <a:effectLst>
                  <a:outerShdw blurRad="38100" dist="38100" dir="2700000" algn="tl">
                    <a:srgbClr val="FFFFFF"/>
                  </a:outerShdw>
                </a:effectLst>
              </a:rPr>
              <a:t>|</a:t>
            </a:r>
            <a:r>
              <a:rPr lang="zh-CN" altLang="zh-CN" b="1" dirty="0">
                <a:effectLst>
                  <a:outerShdw blurRad="38100" dist="38100" dir="2700000" algn="tl">
                    <a:srgbClr val="FFFFFF"/>
                  </a:outerShdw>
                </a:effectLst>
                <a:sym typeface="Symbol" pitchFamily="18" charset="2"/>
              </a:rPr>
              <a:t></a:t>
            </a:r>
            <a:r>
              <a:rPr lang="en-US" altLang="zh-CN" b="1" dirty="0">
                <a:solidFill>
                  <a:srgbClr val="FF0000"/>
                </a:solidFill>
                <a:effectLst>
                  <a:outerShdw blurRad="38100" dist="38100" dir="2700000" algn="tl">
                    <a:srgbClr val="FFFFFF"/>
                  </a:outerShdw>
                </a:effectLst>
              </a:rPr>
              <a:t>|</a:t>
            </a:r>
            <a:r>
              <a:rPr lang="en-US" altLang="zh-CN" b="1" i="1" dirty="0">
                <a:solidFill>
                  <a:srgbClr val="FF0000"/>
                </a:solidFill>
                <a:effectLst>
                  <a:outerShdw blurRad="38100" dist="38100" dir="2700000" algn="tl">
                    <a:srgbClr val="FFFFFF"/>
                  </a:outerShdw>
                </a:effectLst>
              </a:rPr>
              <a:t>P</a:t>
            </a:r>
            <a:r>
              <a:rPr lang="en-US" altLang="zh-CN" b="1" dirty="0">
                <a:solidFill>
                  <a:srgbClr val="FF0000"/>
                </a:solidFill>
                <a:effectLst>
                  <a:outerShdw blurRad="38100" dist="38100" dir="2700000" algn="tl">
                    <a:srgbClr val="FFFFFF"/>
                  </a:outerShdw>
                </a:effectLst>
              </a:rPr>
              <a:t>|</a:t>
            </a:r>
            <a:r>
              <a:rPr lang="en-US" altLang="zh-CN" b="1" dirty="0">
                <a:effectLst>
                  <a:outerShdw blurRad="38100" dist="38100" dir="2700000" algn="tl">
                    <a:srgbClr val="FFFFFF"/>
                  </a:outerShdw>
                </a:effectLst>
              </a:rPr>
              <a:t> </a:t>
            </a:r>
          </a:p>
        </p:txBody>
      </p:sp>
      <p:sp>
        <p:nvSpPr>
          <p:cNvPr id="10" name="Rectangle 12"/>
          <p:cNvSpPr>
            <a:spLocks noChangeArrowheads="1"/>
          </p:cNvSpPr>
          <p:nvPr/>
        </p:nvSpPr>
        <p:spPr bwMode="auto">
          <a:xfrm>
            <a:off x="3820247" y="2760663"/>
            <a:ext cx="3398837"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b="1" dirty="0">
                <a:effectLst>
                  <a:outerShdw blurRad="38100" dist="38100" dir="2700000" algn="tl">
                    <a:srgbClr val="FFFFFF"/>
                  </a:outerShdw>
                </a:effectLst>
              </a:rPr>
              <a:t>= |</a:t>
            </a:r>
            <a:r>
              <a:rPr lang="en-US" altLang="zh-CN" b="1" i="1" dirty="0">
                <a:effectLst>
                  <a:outerShdw blurRad="38100" dist="38100" dir="2700000" algn="tl">
                    <a:srgbClr val="FFFFFF"/>
                  </a:outerShdw>
                </a:effectLst>
              </a:rPr>
              <a:t>P </a:t>
            </a:r>
            <a:r>
              <a:rPr lang="en-US" altLang="zh-CN" b="1" baseline="30000" dirty="0">
                <a:effectLst>
                  <a:outerShdw blurRad="38100" dist="38100" dir="2700000" algn="tl">
                    <a:srgbClr val="FFFFFF"/>
                  </a:outerShdw>
                </a:effectLst>
                <a:sym typeface="Symbol" pitchFamily="18" charset="2"/>
              </a:rPr>
              <a:t></a:t>
            </a:r>
            <a:r>
              <a:rPr lang="en-US" altLang="zh-CN" b="1" baseline="30000" dirty="0">
                <a:effectLst>
                  <a:outerShdw blurRad="38100" dist="38100" dir="2700000" algn="tl">
                    <a:srgbClr val="FFFFFF"/>
                  </a:outerShdw>
                </a:effectLst>
              </a:rPr>
              <a:t>1</a:t>
            </a:r>
            <a:r>
              <a:rPr lang="en-US" altLang="zh-CN" b="1" dirty="0">
                <a:effectLst>
                  <a:outerShdw blurRad="38100" dist="38100" dir="2700000" algn="tl">
                    <a:srgbClr val="FFFFFF"/>
                  </a:outerShdw>
                </a:effectLst>
              </a:rPr>
              <a:t>|</a:t>
            </a:r>
            <a:r>
              <a:rPr lang="zh-CN" altLang="zh-CN" b="1" dirty="0">
                <a:effectLst>
                  <a:outerShdw blurRad="38100" dist="38100" dir="2700000" algn="tl">
                    <a:srgbClr val="FFFFFF"/>
                  </a:outerShdw>
                </a:effectLst>
                <a:sym typeface="Symbol" pitchFamily="18" charset="2"/>
              </a:rPr>
              <a:t></a:t>
            </a:r>
            <a:r>
              <a:rPr lang="en-US" altLang="zh-CN" b="1" dirty="0">
                <a:effectLst>
                  <a:outerShdw blurRad="38100" dist="38100" dir="2700000" algn="tl">
                    <a:srgbClr val="FFFFFF"/>
                  </a:outerShdw>
                </a:effectLst>
              </a:rPr>
              <a:t>|</a:t>
            </a:r>
            <a:r>
              <a:rPr lang="en-US" altLang="zh-CN" b="1" i="1" dirty="0">
                <a:solidFill>
                  <a:srgbClr val="000000"/>
                </a:solidFill>
                <a:effectLst>
                  <a:outerShdw blurRad="38100" dist="38100" dir="2700000" algn="tl">
                    <a:srgbClr val="FFFFFF"/>
                  </a:outerShdw>
                </a:effectLst>
                <a:sym typeface="Symbol" pitchFamily="18" charset="2"/>
              </a:rPr>
              <a:t> A I </a:t>
            </a:r>
            <a:r>
              <a:rPr lang="en-US" altLang="zh-CN" b="1" dirty="0">
                <a:effectLst>
                  <a:outerShdw blurRad="38100" dist="38100" dir="2700000" algn="tl">
                    <a:srgbClr val="FFFFFF"/>
                  </a:outerShdw>
                </a:effectLst>
              </a:rPr>
              <a:t>|</a:t>
            </a:r>
            <a:r>
              <a:rPr lang="zh-CN" altLang="zh-CN" b="1" dirty="0">
                <a:effectLst>
                  <a:outerShdw blurRad="38100" dist="38100" dir="2700000" algn="tl">
                    <a:srgbClr val="FFFFFF"/>
                  </a:outerShdw>
                </a:effectLst>
                <a:sym typeface="Symbol" pitchFamily="18" charset="2"/>
              </a:rPr>
              <a:t></a:t>
            </a:r>
            <a:r>
              <a:rPr lang="en-US" altLang="zh-CN" b="1" dirty="0">
                <a:effectLst>
                  <a:outerShdw blurRad="38100" dist="38100" dir="2700000" algn="tl">
                    <a:srgbClr val="FFFFFF"/>
                  </a:outerShdw>
                </a:effectLst>
              </a:rPr>
              <a:t>|</a:t>
            </a:r>
            <a:r>
              <a:rPr lang="en-US" altLang="zh-CN" b="1" i="1" dirty="0">
                <a:effectLst>
                  <a:outerShdw blurRad="38100" dist="38100" dir="2700000" algn="tl">
                    <a:srgbClr val="FFFFFF"/>
                  </a:outerShdw>
                </a:effectLst>
              </a:rPr>
              <a:t>P</a:t>
            </a:r>
            <a:r>
              <a:rPr lang="en-US" altLang="zh-CN" b="1" dirty="0">
                <a:effectLst>
                  <a:outerShdw blurRad="38100" dist="38100" dir="2700000" algn="tl">
                    <a:srgbClr val="FFFFFF"/>
                  </a:outerShdw>
                </a:effectLst>
              </a:rPr>
              <a:t>| </a:t>
            </a:r>
          </a:p>
        </p:txBody>
      </p:sp>
      <p:sp>
        <p:nvSpPr>
          <p:cNvPr id="11" name="Rectangle 13"/>
          <p:cNvSpPr>
            <a:spLocks noChangeArrowheads="1"/>
          </p:cNvSpPr>
          <p:nvPr/>
        </p:nvSpPr>
        <p:spPr bwMode="auto">
          <a:xfrm>
            <a:off x="3820247" y="3324225"/>
            <a:ext cx="30194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b="1" dirty="0">
                <a:effectLst>
                  <a:outerShdw blurRad="38100" dist="38100" dir="2700000" algn="tl">
                    <a:srgbClr val="FFFFFF"/>
                  </a:outerShdw>
                </a:effectLst>
              </a:rPr>
              <a:t>= |</a:t>
            </a:r>
            <a:r>
              <a:rPr lang="en-US" altLang="zh-CN" b="1" i="1" dirty="0">
                <a:effectLst>
                  <a:outerShdw blurRad="38100" dist="38100" dir="2700000" algn="tl">
                    <a:srgbClr val="FFFFFF"/>
                  </a:outerShdw>
                </a:effectLst>
              </a:rPr>
              <a:t>P </a:t>
            </a:r>
            <a:r>
              <a:rPr lang="en-US" altLang="zh-CN" b="1" baseline="30000" dirty="0">
                <a:effectLst>
                  <a:outerShdw blurRad="38100" dist="38100" dir="2700000" algn="tl">
                    <a:srgbClr val="FFFFFF"/>
                  </a:outerShdw>
                </a:effectLst>
                <a:sym typeface="Symbol" pitchFamily="18" charset="2"/>
              </a:rPr>
              <a:t></a:t>
            </a:r>
            <a:r>
              <a:rPr lang="en-US" altLang="zh-CN" b="1" baseline="30000" dirty="0">
                <a:effectLst>
                  <a:outerShdw blurRad="38100" dist="38100" dir="2700000" algn="tl">
                    <a:srgbClr val="FFFFFF"/>
                  </a:outerShdw>
                </a:effectLst>
              </a:rPr>
              <a:t>1</a:t>
            </a:r>
            <a:r>
              <a:rPr lang="en-US" altLang="zh-CN" b="1" dirty="0">
                <a:effectLst>
                  <a:outerShdw blurRad="38100" dist="38100" dir="2700000" algn="tl">
                    <a:srgbClr val="FFFFFF"/>
                  </a:outerShdw>
                </a:effectLst>
              </a:rPr>
              <a:t>(</a:t>
            </a:r>
            <a:r>
              <a:rPr lang="en-US" altLang="zh-CN" b="1" i="1" dirty="0">
                <a:solidFill>
                  <a:srgbClr val="000000"/>
                </a:solidFill>
                <a:effectLst>
                  <a:outerShdw blurRad="38100" dist="38100" dir="2700000" algn="tl">
                    <a:srgbClr val="FFFFFF"/>
                  </a:outerShdw>
                </a:effectLst>
                <a:sym typeface="Symbol" pitchFamily="18" charset="2"/>
              </a:rPr>
              <a:t>A I </a:t>
            </a:r>
            <a:r>
              <a:rPr lang="en-US" altLang="zh-CN" b="1" dirty="0">
                <a:effectLst>
                  <a:outerShdw blurRad="38100" dist="38100" dir="2700000" algn="tl">
                    <a:srgbClr val="FFFFFF"/>
                  </a:outerShdw>
                </a:effectLst>
              </a:rPr>
              <a:t>)</a:t>
            </a:r>
            <a:r>
              <a:rPr lang="en-US" altLang="zh-CN" b="1" i="1" dirty="0">
                <a:effectLst>
                  <a:outerShdw blurRad="38100" dist="38100" dir="2700000" algn="tl">
                    <a:srgbClr val="FFFFFF"/>
                  </a:outerShdw>
                </a:effectLst>
              </a:rPr>
              <a:t>P</a:t>
            </a:r>
            <a:r>
              <a:rPr lang="en-US" altLang="zh-CN" b="1" dirty="0">
                <a:effectLst>
                  <a:outerShdw blurRad="38100" dist="38100" dir="2700000" algn="tl">
                    <a:srgbClr val="FFFFFF"/>
                  </a:outerShdw>
                </a:effectLst>
              </a:rPr>
              <a:t>| </a:t>
            </a:r>
          </a:p>
        </p:txBody>
      </p:sp>
      <p:sp>
        <p:nvSpPr>
          <p:cNvPr id="12" name="Rectangle 14"/>
          <p:cNvSpPr>
            <a:spLocks noChangeArrowheads="1"/>
          </p:cNvSpPr>
          <p:nvPr/>
        </p:nvSpPr>
        <p:spPr bwMode="auto">
          <a:xfrm>
            <a:off x="3820247" y="3903663"/>
            <a:ext cx="37687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b="1" dirty="0">
                <a:effectLst>
                  <a:outerShdw blurRad="38100" dist="38100" dir="2700000" algn="tl">
                    <a:srgbClr val="FFFFFF"/>
                  </a:outerShdw>
                </a:effectLst>
              </a:rPr>
              <a:t>= |(</a:t>
            </a:r>
            <a:r>
              <a:rPr lang="en-US" altLang="zh-CN" b="1" i="1" dirty="0">
                <a:effectLst>
                  <a:outerShdw blurRad="38100" dist="38100" dir="2700000" algn="tl">
                    <a:srgbClr val="FFFFFF"/>
                  </a:outerShdw>
                </a:effectLst>
              </a:rPr>
              <a:t>P </a:t>
            </a:r>
            <a:r>
              <a:rPr lang="en-US" altLang="zh-CN" b="1" baseline="30000" dirty="0">
                <a:effectLst>
                  <a:outerShdw blurRad="38100" dist="38100" dir="2700000" algn="tl">
                    <a:srgbClr val="FFFFFF"/>
                  </a:outerShdw>
                </a:effectLst>
                <a:sym typeface="Symbol" pitchFamily="18" charset="2"/>
              </a:rPr>
              <a:t></a:t>
            </a:r>
            <a:r>
              <a:rPr lang="en-US" altLang="zh-CN" b="1" baseline="30000" dirty="0">
                <a:effectLst>
                  <a:outerShdw blurRad="38100" dist="38100" dir="2700000" algn="tl">
                    <a:srgbClr val="FFFFFF"/>
                  </a:outerShdw>
                </a:effectLst>
              </a:rPr>
              <a:t>1</a:t>
            </a:r>
            <a:r>
              <a:rPr lang="en-US" altLang="zh-CN" b="1" i="1" dirty="0">
                <a:effectLst>
                  <a:outerShdw blurRad="38100" dist="38100" dir="2700000" algn="tl">
                    <a:srgbClr val="FFFFFF"/>
                  </a:outerShdw>
                </a:effectLst>
              </a:rPr>
              <a:t>A</a:t>
            </a:r>
            <a:r>
              <a:rPr lang="en-US" altLang="zh-CN" b="1" dirty="0">
                <a:solidFill>
                  <a:srgbClr val="000000"/>
                </a:solidFill>
                <a:effectLst>
                  <a:outerShdw blurRad="38100" dist="38100" dir="2700000" algn="tl">
                    <a:srgbClr val="FFFFFF"/>
                  </a:outerShdw>
                </a:effectLst>
                <a:sym typeface="Symbol" pitchFamily="18" charset="2"/>
              </a:rPr>
              <a:t> </a:t>
            </a:r>
            <a:r>
              <a:rPr lang="en-US" altLang="zh-CN" b="1" i="1" dirty="0">
                <a:solidFill>
                  <a:srgbClr val="000000"/>
                </a:solidFill>
                <a:effectLst>
                  <a:outerShdw blurRad="38100" dist="38100" dir="2700000" algn="tl">
                    <a:srgbClr val="FFFFFF"/>
                  </a:outerShdw>
                </a:effectLst>
                <a:sym typeface="Symbol" pitchFamily="18" charset="2"/>
              </a:rPr>
              <a:t> </a:t>
            </a:r>
            <a:r>
              <a:rPr lang="en-US" altLang="zh-CN" b="1" i="1" dirty="0">
                <a:solidFill>
                  <a:srgbClr val="000000"/>
                </a:solidFill>
                <a:effectLst>
                  <a:outerShdw blurRad="38100" dist="38100" dir="2700000" algn="tl">
                    <a:srgbClr val="FFFFFF"/>
                  </a:outerShdw>
                </a:effectLst>
              </a:rPr>
              <a:t>P </a:t>
            </a:r>
            <a:r>
              <a:rPr lang="en-US" altLang="zh-CN" b="1" baseline="30000" dirty="0">
                <a:solidFill>
                  <a:srgbClr val="000000"/>
                </a:solidFill>
                <a:effectLst>
                  <a:outerShdw blurRad="38100" dist="38100" dir="2700000" algn="tl">
                    <a:srgbClr val="FFFFFF"/>
                  </a:outerShdw>
                </a:effectLst>
                <a:sym typeface="Symbol" pitchFamily="18" charset="2"/>
              </a:rPr>
              <a:t></a:t>
            </a:r>
            <a:r>
              <a:rPr lang="en-US" altLang="zh-CN" b="1" baseline="30000" dirty="0">
                <a:solidFill>
                  <a:srgbClr val="000000"/>
                </a:solidFill>
                <a:effectLst>
                  <a:outerShdw blurRad="38100" dist="38100" dir="2700000" algn="tl">
                    <a:srgbClr val="FFFFFF"/>
                  </a:outerShdw>
                </a:effectLst>
              </a:rPr>
              <a:t>1</a:t>
            </a:r>
            <a:r>
              <a:rPr lang="en-US" altLang="zh-CN" b="1" i="1" dirty="0">
                <a:solidFill>
                  <a:srgbClr val="000000"/>
                </a:solidFill>
                <a:effectLst>
                  <a:outerShdw blurRad="38100" dist="38100" dir="2700000" algn="tl">
                    <a:srgbClr val="FFFFFF"/>
                  </a:outerShdw>
                </a:effectLst>
                <a:sym typeface="Symbol" pitchFamily="18" charset="2"/>
              </a:rPr>
              <a:t>I </a:t>
            </a:r>
            <a:r>
              <a:rPr lang="en-US" altLang="zh-CN" b="1" dirty="0">
                <a:effectLst>
                  <a:outerShdw blurRad="38100" dist="38100" dir="2700000" algn="tl">
                    <a:srgbClr val="FFFFFF"/>
                  </a:outerShdw>
                </a:effectLst>
              </a:rPr>
              <a:t>)</a:t>
            </a:r>
            <a:r>
              <a:rPr lang="en-US" altLang="zh-CN" b="1" i="1" dirty="0">
                <a:effectLst>
                  <a:outerShdw blurRad="38100" dist="38100" dir="2700000" algn="tl">
                    <a:srgbClr val="FFFFFF"/>
                  </a:outerShdw>
                </a:effectLst>
              </a:rPr>
              <a:t>P</a:t>
            </a:r>
            <a:r>
              <a:rPr lang="en-US" altLang="zh-CN" b="1" dirty="0">
                <a:effectLst>
                  <a:outerShdw blurRad="38100" dist="38100" dir="2700000" algn="tl">
                    <a:srgbClr val="FFFFFF"/>
                  </a:outerShdw>
                </a:effectLst>
              </a:rPr>
              <a:t>| </a:t>
            </a:r>
          </a:p>
        </p:txBody>
      </p:sp>
      <p:sp>
        <p:nvSpPr>
          <p:cNvPr id="13" name="Rectangle 15"/>
          <p:cNvSpPr>
            <a:spLocks noChangeArrowheads="1"/>
          </p:cNvSpPr>
          <p:nvPr/>
        </p:nvSpPr>
        <p:spPr bwMode="auto">
          <a:xfrm>
            <a:off x="3813897" y="4513263"/>
            <a:ext cx="37465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b="1" dirty="0">
                <a:effectLst>
                  <a:outerShdw blurRad="38100" dist="38100" dir="2700000" algn="tl">
                    <a:srgbClr val="FFFFFF"/>
                  </a:outerShdw>
                </a:effectLst>
              </a:rPr>
              <a:t>= |</a:t>
            </a:r>
            <a:r>
              <a:rPr lang="en-US" altLang="zh-CN" b="1" i="1" dirty="0">
                <a:effectLst>
                  <a:outerShdw blurRad="38100" dist="38100" dir="2700000" algn="tl">
                    <a:srgbClr val="FFFFFF"/>
                  </a:outerShdw>
                </a:effectLst>
              </a:rPr>
              <a:t>P </a:t>
            </a:r>
            <a:r>
              <a:rPr lang="en-US" altLang="zh-CN" b="1" baseline="30000" dirty="0">
                <a:effectLst>
                  <a:outerShdw blurRad="38100" dist="38100" dir="2700000" algn="tl">
                    <a:srgbClr val="FFFFFF"/>
                  </a:outerShdw>
                </a:effectLst>
                <a:sym typeface="Symbol" pitchFamily="18" charset="2"/>
              </a:rPr>
              <a:t></a:t>
            </a:r>
            <a:r>
              <a:rPr lang="en-US" altLang="zh-CN" b="1" baseline="30000" dirty="0">
                <a:effectLst>
                  <a:outerShdw blurRad="38100" dist="38100" dir="2700000" algn="tl">
                    <a:srgbClr val="FFFFFF"/>
                  </a:outerShdw>
                </a:effectLst>
              </a:rPr>
              <a:t>1</a:t>
            </a:r>
            <a:r>
              <a:rPr lang="en-US" altLang="zh-CN" b="1" i="1" dirty="0">
                <a:effectLst>
                  <a:outerShdw blurRad="38100" dist="38100" dir="2700000" algn="tl">
                    <a:srgbClr val="FFFFFF"/>
                  </a:outerShdw>
                </a:effectLst>
              </a:rPr>
              <a:t>AP</a:t>
            </a:r>
            <a:r>
              <a:rPr lang="en-US" altLang="zh-CN" b="1" dirty="0">
                <a:solidFill>
                  <a:srgbClr val="000000"/>
                </a:solidFill>
                <a:effectLst>
                  <a:outerShdw blurRad="38100" dist="38100" dir="2700000" algn="tl">
                    <a:srgbClr val="FFFFFF"/>
                  </a:outerShdw>
                </a:effectLst>
                <a:sym typeface="Symbol" pitchFamily="18" charset="2"/>
              </a:rPr>
              <a:t> </a:t>
            </a:r>
            <a:r>
              <a:rPr lang="en-US" altLang="zh-CN" b="1" i="1" dirty="0">
                <a:solidFill>
                  <a:srgbClr val="000000"/>
                </a:solidFill>
                <a:effectLst>
                  <a:outerShdw blurRad="38100" dist="38100" dir="2700000" algn="tl">
                    <a:srgbClr val="FFFFFF"/>
                  </a:outerShdw>
                </a:effectLst>
                <a:sym typeface="Symbol" pitchFamily="18" charset="2"/>
              </a:rPr>
              <a:t> </a:t>
            </a:r>
            <a:r>
              <a:rPr lang="en-US" altLang="zh-CN" b="1" i="1" dirty="0">
                <a:solidFill>
                  <a:srgbClr val="000000"/>
                </a:solidFill>
                <a:effectLst>
                  <a:outerShdw blurRad="38100" dist="38100" dir="2700000" algn="tl">
                    <a:srgbClr val="FFFFFF"/>
                  </a:outerShdw>
                </a:effectLst>
              </a:rPr>
              <a:t>P </a:t>
            </a:r>
            <a:r>
              <a:rPr lang="en-US" altLang="zh-CN" b="1" baseline="30000" dirty="0">
                <a:solidFill>
                  <a:srgbClr val="000000"/>
                </a:solidFill>
                <a:effectLst>
                  <a:outerShdw blurRad="38100" dist="38100" dir="2700000" algn="tl">
                    <a:srgbClr val="FFFFFF"/>
                  </a:outerShdw>
                </a:effectLst>
                <a:sym typeface="Symbol" pitchFamily="18" charset="2"/>
              </a:rPr>
              <a:t></a:t>
            </a:r>
            <a:r>
              <a:rPr lang="en-US" altLang="zh-CN" b="1" baseline="30000" dirty="0">
                <a:solidFill>
                  <a:srgbClr val="000000"/>
                </a:solidFill>
                <a:effectLst>
                  <a:outerShdw blurRad="38100" dist="38100" dir="2700000" algn="tl">
                    <a:srgbClr val="FFFFFF"/>
                  </a:outerShdw>
                </a:effectLst>
              </a:rPr>
              <a:t>1</a:t>
            </a:r>
            <a:r>
              <a:rPr lang="en-US" altLang="zh-CN" b="1" i="1" dirty="0">
                <a:solidFill>
                  <a:srgbClr val="000000"/>
                </a:solidFill>
                <a:effectLst>
                  <a:outerShdw blurRad="38100" dist="38100" dir="2700000" algn="tl">
                    <a:srgbClr val="FFFFFF"/>
                  </a:outerShdw>
                </a:effectLst>
                <a:sym typeface="Symbol" pitchFamily="18" charset="2"/>
              </a:rPr>
              <a:t>I</a:t>
            </a:r>
            <a:r>
              <a:rPr lang="en-US" altLang="zh-CN" b="1" i="1" dirty="0">
                <a:solidFill>
                  <a:srgbClr val="000000"/>
                </a:solidFill>
                <a:effectLst>
                  <a:outerShdw blurRad="38100" dist="38100" dir="2700000" algn="tl">
                    <a:srgbClr val="FFFFFF"/>
                  </a:outerShdw>
                </a:effectLst>
              </a:rPr>
              <a:t>P</a:t>
            </a:r>
            <a:r>
              <a:rPr lang="en-US" altLang="zh-CN" b="1" dirty="0">
                <a:solidFill>
                  <a:srgbClr val="000000"/>
                </a:solidFill>
                <a:effectLst>
                  <a:outerShdw blurRad="38100" dist="38100" dir="2700000" algn="tl">
                    <a:srgbClr val="FFFFFF"/>
                  </a:outerShdw>
                </a:effectLst>
                <a:sym typeface="Symbol" pitchFamily="18" charset="2"/>
              </a:rPr>
              <a:t> </a:t>
            </a:r>
            <a:r>
              <a:rPr lang="en-US" altLang="zh-CN" b="1" dirty="0">
                <a:effectLst>
                  <a:outerShdw blurRad="38100" dist="38100" dir="2700000" algn="tl">
                    <a:srgbClr val="FFFFFF"/>
                  </a:outerShdw>
                </a:effectLst>
              </a:rPr>
              <a:t>| </a:t>
            </a:r>
          </a:p>
        </p:txBody>
      </p:sp>
      <p:sp>
        <p:nvSpPr>
          <p:cNvPr id="14" name="Rectangle 16"/>
          <p:cNvSpPr>
            <a:spLocks noChangeArrowheads="1"/>
          </p:cNvSpPr>
          <p:nvPr/>
        </p:nvSpPr>
        <p:spPr bwMode="auto">
          <a:xfrm>
            <a:off x="3812309" y="5076825"/>
            <a:ext cx="27114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b="1" dirty="0">
                <a:effectLst>
                  <a:outerShdw blurRad="38100" dist="38100" dir="2700000" algn="tl">
                    <a:srgbClr val="FFFFFF"/>
                  </a:outerShdw>
                </a:effectLst>
              </a:rPr>
              <a:t>= |</a:t>
            </a:r>
            <a:r>
              <a:rPr lang="en-US" altLang="zh-CN" b="1" i="1" dirty="0">
                <a:effectLst>
                  <a:outerShdw blurRad="38100" dist="38100" dir="2700000" algn="tl">
                    <a:srgbClr val="FFFFFF"/>
                  </a:outerShdw>
                </a:effectLst>
              </a:rPr>
              <a:t>B</a:t>
            </a:r>
            <a:r>
              <a:rPr lang="en-US" altLang="zh-CN" b="1" dirty="0">
                <a:solidFill>
                  <a:srgbClr val="000000"/>
                </a:solidFill>
                <a:effectLst>
                  <a:outerShdw blurRad="38100" dist="38100" dir="2700000" algn="tl">
                    <a:srgbClr val="FFFFFF"/>
                  </a:outerShdw>
                </a:effectLst>
                <a:sym typeface="Symbol" pitchFamily="18" charset="2"/>
              </a:rPr>
              <a:t> </a:t>
            </a:r>
            <a:r>
              <a:rPr lang="en-US" altLang="zh-CN" b="1" i="1" dirty="0">
                <a:solidFill>
                  <a:srgbClr val="000000"/>
                </a:solidFill>
                <a:effectLst>
                  <a:outerShdw blurRad="38100" dist="38100" dir="2700000" algn="tl">
                    <a:srgbClr val="FFFFFF"/>
                  </a:outerShdw>
                </a:effectLst>
                <a:sym typeface="Symbol" pitchFamily="18" charset="2"/>
              </a:rPr>
              <a:t> </a:t>
            </a:r>
            <a:r>
              <a:rPr lang="en-US" altLang="zh-CN" b="1" i="1" dirty="0">
                <a:solidFill>
                  <a:srgbClr val="000000"/>
                </a:solidFill>
                <a:effectLst>
                  <a:outerShdw blurRad="38100" dist="38100" dir="2700000" algn="tl">
                    <a:srgbClr val="FFFFFF"/>
                  </a:outerShdw>
                </a:effectLst>
              </a:rPr>
              <a:t>P </a:t>
            </a:r>
            <a:r>
              <a:rPr lang="en-US" altLang="zh-CN" b="1" baseline="30000" dirty="0">
                <a:solidFill>
                  <a:srgbClr val="000000"/>
                </a:solidFill>
                <a:effectLst>
                  <a:outerShdw blurRad="38100" dist="38100" dir="2700000" algn="tl">
                    <a:srgbClr val="FFFFFF"/>
                  </a:outerShdw>
                </a:effectLst>
                <a:sym typeface="Symbol" pitchFamily="18" charset="2"/>
              </a:rPr>
              <a:t></a:t>
            </a:r>
            <a:r>
              <a:rPr lang="en-US" altLang="zh-CN" b="1" baseline="30000" dirty="0">
                <a:solidFill>
                  <a:srgbClr val="000000"/>
                </a:solidFill>
                <a:effectLst>
                  <a:outerShdw blurRad="38100" dist="38100" dir="2700000" algn="tl">
                    <a:srgbClr val="FFFFFF"/>
                  </a:outerShdw>
                </a:effectLst>
              </a:rPr>
              <a:t>1</a:t>
            </a:r>
            <a:r>
              <a:rPr lang="en-US" altLang="zh-CN" b="1" i="1" dirty="0">
                <a:solidFill>
                  <a:srgbClr val="000000"/>
                </a:solidFill>
                <a:effectLst>
                  <a:outerShdw blurRad="38100" dist="38100" dir="2700000" algn="tl">
                    <a:srgbClr val="FFFFFF"/>
                  </a:outerShdw>
                </a:effectLst>
              </a:rPr>
              <a:t>P</a:t>
            </a:r>
            <a:r>
              <a:rPr lang="en-US" altLang="zh-CN" b="1" dirty="0">
                <a:solidFill>
                  <a:srgbClr val="000000"/>
                </a:solidFill>
                <a:effectLst>
                  <a:outerShdw blurRad="38100" dist="38100" dir="2700000" algn="tl">
                    <a:srgbClr val="FFFFFF"/>
                  </a:outerShdw>
                </a:effectLst>
                <a:sym typeface="Symbol" pitchFamily="18" charset="2"/>
              </a:rPr>
              <a:t> </a:t>
            </a:r>
            <a:r>
              <a:rPr lang="en-US" altLang="zh-CN" b="1" dirty="0">
                <a:effectLst>
                  <a:outerShdw blurRad="38100" dist="38100" dir="2700000" algn="tl">
                    <a:srgbClr val="FFFFFF"/>
                  </a:outerShdw>
                </a:effectLst>
              </a:rPr>
              <a:t>| </a:t>
            </a:r>
          </a:p>
        </p:txBody>
      </p:sp>
      <p:sp>
        <p:nvSpPr>
          <p:cNvPr id="15" name="Rectangle 17"/>
          <p:cNvSpPr>
            <a:spLocks noChangeArrowheads="1"/>
          </p:cNvSpPr>
          <p:nvPr/>
        </p:nvSpPr>
        <p:spPr bwMode="auto">
          <a:xfrm>
            <a:off x="8114434" y="1389063"/>
            <a:ext cx="2100263"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b="1" dirty="0">
                <a:effectLst>
                  <a:outerShdw blurRad="38100" dist="38100" dir="2700000" algn="tl">
                    <a:srgbClr val="FFFFFF"/>
                  </a:outerShdw>
                </a:effectLst>
              </a:rPr>
              <a:t>= |</a:t>
            </a:r>
            <a:r>
              <a:rPr lang="en-US" altLang="zh-CN" b="1" i="1" dirty="0">
                <a:effectLst>
                  <a:outerShdw blurRad="38100" dist="38100" dir="2700000" algn="tl">
                    <a:srgbClr val="FFFFFF"/>
                  </a:outerShdw>
                </a:effectLst>
              </a:rPr>
              <a:t>B</a:t>
            </a:r>
            <a:r>
              <a:rPr lang="en-US" altLang="zh-CN" b="1" dirty="0">
                <a:solidFill>
                  <a:srgbClr val="000000"/>
                </a:solidFill>
                <a:effectLst>
                  <a:outerShdw blurRad="38100" dist="38100" dir="2700000" algn="tl">
                    <a:srgbClr val="FFFFFF"/>
                  </a:outerShdw>
                </a:effectLst>
                <a:sym typeface="Symbol" pitchFamily="18" charset="2"/>
              </a:rPr>
              <a:t> I  </a:t>
            </a:r>
            <a:r>
              <a:rPr lang="en-US" altLang="zh-CN" b="1" dirty="0">
                <a:effectLst>
                  <a:outerShdw blurRad="38100" dist="38100" dir="2700000" algn="tl">
                    <a:srgbClr val="FFFFFF"/>
                  </a:outerShdw>
                </a:effectLst>
              </a:rPr>
              <a:t>|. </a:t>
            </a:r>
          </a:p>
        </p:txBody>
      </p:sp>
      <p:sp>
        <p:nvSpPr>
          <p:cNvPr id="16" name="Rectangle 18"/>
          <p:cNvSpPr>
            <a:spLocks noChangeArrowheads="1"/>
          </p:cNvSpPr>
          <p:nvPr/>
        </p:nvSpPr>
        <p:spPr bwMode="auto">
          <a:xfrm>
            <a:off x="10384559" y="6491288"/>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CC0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defRPr/>
            </a:pPr>
            <a:fld id="{EEA2194D-2078-4191-AABE-0CABB06956FC}" type="slidenum">
              <a:rPr lang="en-US" altLang="zh-CN" sz="1800" b="1" smtClean="0">
                <a:solidFill>
                  <a:schemeClr val="tx2"/>
                </a:solidFill>
                <a:effectLst>
                  <a:outerShdw blurRad="38100" dist="38100" dir="2700000" algn="tl">
                    <a:srgbClr val="FFFFFF"/>
                  </a:outerShdw>
                </a:effectLst>
              </a:rPr>
              <a:pPr eaLnBrk="1" hangingPunct="1">
                <a:defRPr/>
              </a:pPr>
              <a:t>7</a:t>
            </a:fld>
            <a:endParaRPr lang="en-US" altLang="zh-CN" sz="1800" b="1">
              <a:solidFill>
                <a:schemeClr val="tx2"/>
              </a:solidFill>
              <a:effectLst>
                <a:outerShdw blurRad="38100" dist="38100" dir="2700000" algn="tl">
                  <a:srgbClr val="FFFFFF"/>
                </a:outerShdw>
              </a:effectLst>
            </a:endParaRPr>
          </a:p>
        </p:txBody>
      </p:sp>
      <p:sp>
        <p:nvSpPr>
          <p:cNvPr id="17" name="Rectangle 19"/>
          <p:cNvSpPr>
            <a:spLocks noChangeArrowheads="1"/>
          </p:cNvSpPr>
          <p:nvPr/>
        </p:nvSpPr>
        <p:spPr bwMode="auto">
          <a:xfrm>
            <a:off x="7784234" y="236538"/>
            <a:ext cx="261161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0" lang="en-US" altLang="zh-CN" sz="1600" b="1" dirty="0">
                <a:solidFill>
                  <a:srgbClr val="0000CC"/>
                </a:solidFill>
                <a:latin typeface="Times New Roman" panose="02020603050405020304" pitchFamily="18" charset="0"/>
                <a:ea typeface="黑体" panose="02010609060101010101" pitchFamily="49" charset="-122"/>
                <a:cs typeface="Arial" panose="020B0604020202020204" pitchFamily="34" charset="0"/>
              </a:rPr>
              <a:t>§4.3 </a:t>
            </a:r>
            <a:r>
              <a:rPr kumimoji="0" lang="zh-CN" altLang="en-US" sz="1600" b="1" dirty="0">
                <a:solidFill>
                  <a:srgbClr val="0000CC"/>
                </a:solidFill>
                <a:latin typeface="Times New Roman" panose="02020603050405020304" pitchFamily="18" charset="0"/>
                <a:ea typeface="黑体" panose="02010609060101010101" pitchFamily="49" charset="-122"/>
                <a:cs typeface="Arial" panose="020B0604020202020204" pitchFamily="34" charset="0"/>
              </a:rPr>
              <a:t>矩阵的相似和对角化 </a:t>
            </a:r>
          </a:p>
        </p:txBody>
      </p:sp>
    </p:spTree>
    <p:extLst>
      <p:ext uri="{BB962C8B-B14F-4D97-AF65-F5344CB8AC3E}">
        <p14:creationId xmlns:p14="http://schemas.microsoft.com/office/powerpoint/2010/main" val="4039437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Line 2"/>
          <p:cNvSpPr>
            <a:spLocks noChangeShapeType="1"/>
          </p:cNvSpPr>
          <p:nvPr/>
        </p:nvSpPr>
        <p:spPr bwMode="auto">
          <a:xfrm>
            <a:off x="2133600" y="663575"/>
            <a:ext cx="8001000" cy="0"/>
          </a:xfrm>
          <a:prstGeom prst="line">
            <a:avLst/>
          </a:prstGeom>
          <a:noFill/>
          <a:ln w="1905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p>
            <a:pPr eaLnBrk="1" hangingPunct="1">
              <a:defRPr/>
            </a:pPr>
            <a:endParaRPr lang="zh-CN" altLang="en-US">
              <a:effectLst>
                <a:outerShdw blurRad="38100" dist="38100" dir="2700000" algn="tl">
                  <a:srgbClr val="000000">
                    <a:alpha val="43137"/>
                  </a:srgbClr>
                </a:outerShdw>
              </a:effectLst>
            </a:endParaRPr>
          </a:p>
        </p:txBody>
      </p:sp>
      <p:sp>
        <p:nvSpPr>
          <p:cNvPr id="3" name="Rectangle 4"/>
          <p:cNvSpPr>
            <a:spLocks noChangeArrowheads="1"/>
          </p:cNvSpPr>
          <p:nvPr/>
        </p:nvSpPr>
        <p:spPr bwMode="auto">
          <a:xfrm>
            <a:off x="2057400" y="247650"/>
            <a:ext cx="26670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0" lang="zh-CN" altLang="en-US" sz="1600" b="1" dirty="0">
                <a:solidFill>
                  <a:srgbClr val="FF0000"/>
                </a:solidFill>
                <a:effectLst>
                  <a:outerShdw blurRad="38100" dist="38100" dir="2700000" algn="tl">
                    <a:srgbClr val="000000"/>
                  </a:outerShdw>
                </a:effectLst>
                <a:latin typeface="黑体" pitchFamily="49" charset="-122"/>
                <a:ea typeface="黑体" pitchFamily="49" charset="-122"/>
              </a:rPr>
              <a:t>第四章 特征值与特征向量 </a:t>
            </a:r>
          </a:p>
        </p:txBody>
      </p:sp>
      <p:sp>
        <p:nvSpPr>
          <p:cNvPr id="4" name="Rectangle 6"/>
          <p:cNvSpPr>
            <a:spLocks noChangeArrowheads="1"/>
          </p:cNvSpPr>
          <p:nvPr/>
        </p:nvSpPr>
        <p:spPr bwMode="auto">
          <a:xfrm>
            <a:off x="2062109" y="677069"/>
            <a:ext cx="45688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0" lang="zh-CN" altLang="en-US" b="1" dirty="0">
                <a:effectLst>
                  <a:outerShdw blurRad="38100" dist="38100" dir="2700000" algn="tl">
                    <a:srgbClr val="FFFFFF"/>
                  </a:outerShdw>
                </a:effectLst>
                <a:ea typeface="黑体" pitchFamily="49" charset="-122"/>
                <a:cs typeface="Arial" pitchFamily="34" charset="0"/>
              </a:rPr>
              <a:t>二</a:t>
            </a:r>
            <a:r>
              <a:rPr kumimoji="0" lang="en-US" altLang="zh-CN" b="1" dirty="0">
                <a:effectLst>
                  <a:outerShdw blurRad="38100" dist="38100" dir="2700000" algn="tl">
                    <a:srgbClr val="FFFFFF"/>
                  </a:outerShdw>
                </a:effectLst>
                <a:ea typeface="黑体" pitchFamily="49" charset="-122"/>
                <a:cs typeface="Arial" pitchFamily="34" charset="0"/>
              </a:rPr>
              <a:t>. </a:t>
            </a:r>
            <a:r>
              <a:rPr kumimoji="0" lang="zh-CN" altLang="en-US" b="1" dirty="0">
                <a:effectLst>
                  <a:outerShdw blurRad="38100" dist="38100" dir="2700000" algn="tl">
                    <a:srgbClr val="FFFFFF"/>
                  </a:outerShdw>
                </a:effectLst>
                <a:ea typeface="黑体" pitchFamily="49" charset="-122"/>
                <a:cs typeface="Arial" pitchFamily="34" charset="0"/>
              </a:rPr>
              <a:t>矩阵相似的</a:t>
            </a:r>
            <a:r>
              <a:rPr kumimoji="0" lang="zh-CN" altLang="en-US" b="1" dirty="0">
                <a:solidFill>
                  <a:srgbClr val="0000CC"/>
                </a:solidFill>
                <a:effectLst>
                  <a:outerShdw blurRad="38100" dist="38100" dir="2700000" algn="tl">
                    <a:srgbClr val="000000"/>
                  </a:outerShdw>
                </a:effectLst>
                <a:ea typeface="黑体" pitchFamily="49" charset="-122"/>
                <a:cs typeface="Arial" pitchFamily="34" charset="0"/>
              </a:rPr>
              <a:t>必要</a:t>
            </a:r>
            <a:r>
              <a:rPr kumimoji="0" lang="zh-CN" altLang="en-US" b="1" dirty="0">
                <a:effectLst>
                  <a:outerShdw blurRad="38100" dist="38100" dir="2700000" algn="tl">
                    <a:srgbClr val="FFFFFF"/>
                  </a:outerShdw>
                </a:effectLst>
                <a:ea typeface="黑体" pitchFamily="49" charset="-122"/>
                <a:cs typeface="Arial" pitchFamily="34" charset="0"/>
              </a:rPr>
              <a:t>条件 </a:t>
            </a:r>
          </a:p>
        </p:txBody>
      </p:sp>
      <p:sp>
        <p:nvSpPr>
          <p:cNvPr id="5" name="Rectangle 7"/>
          <p:cNvSpPr>
            <a:spLocks noChangeArrowheads="1"/>
          </p:cNvSpPr>
          <p:nvPr/>
        </p:nvSpPr>
        <p:spPr bwMode="auto">
          <a:xfrm>
            <a:off x="2020888" y="1390650"/>
            <a:ext cx="12033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b="1" dirty="0">
                <a:solidFill>
                  <a:srgbClr val="0000CC"/>
                </a:solidFill>
                <a:effectLst>
                  <a:outerShdw blurRad="38100" dist="38100" dir="2700000" algn="tl">
                    <a:srgbClr val="000000"/>
                  </a:outerShdw>
                </a:effectLst>
                <a:ea typeface="黑体" pitchFamily="49" charset="-122"/>
              </a:rPr>
              <a:t>性质</a:t>
            </a:r>
            <a:r>
              <a:rPr lang="en-US" altLang="zh-CN" b="1" dirty="0">
                <a:effectLst>
                  <a:outerShdw blurRad="38100" dist="38100" dir="2700000" algn="tl">
                    <a:srgbClr val="FFFFFF"/>
                  </a:outerShdw>
                </a:effectLst>
              </a:rPr>
              <a:t>. </a:t>
            </a:r>
            <a:endParaRPr lang="en-US" altLang="zh-CN" dirty="0">
              <a:effectLst>
                <a:outerShdw blurRad="38100" dist="38100" dir="2700000" algn="tl">
                  <a:srgbClr val="FFFFFF"/>
                </a:outerShdw>
              </a:effectLst>
              <a:sym typeface="Symbol" pitchFamily="18" charset="2"/>
            </a:endParaRPr>
          </a:p>
        </p:txBody>
      </p:sp>
      <p:sp>
        <p:nvSpPr>
          <p:cNvPr id="6" name="Rectangle 8"/>
          <p:cNvSpPr>
            <a:spLocks noChangeArrowheads="1"/>
          </p:cNvSpPr>
          <p:nvPr/>
        </p:nvSpPr>
        <p:spPr bwMode="auto">
          <a:xfrm>
            <a:off x="3581400" y="1389063"/>
            <a:ext cx="21399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b="1" i="1">
                <a:effectLst>
                  <a:outerShdw blurRad="38100" dist="38100" dir="2700000" algn="tl">
                    <a:srgbClr val="FFFFFF"/>
                  </a:outerShdw>
                </a:effectLst>
              </a:rPr>
              <a:t>P </a:t>
            </a:r>
            <a:r>
              <a:rPr lang="en-US" altLang="zh-CN" b="1" baseline="30000">
                <a:effectLst>
                  <a:outerShdw blurRad="38100" dist="38100" dir="2700000" algn="tl">
                    <a:srgbClr val="FFFFFF"/>
                  </a:outerShdw>
                </a:effectLst>
                <a:sym typeface="Symbol" pitchFamily="18" charset="2"/>
              </a:rPr>
              <a:t></a:t>
            </a:r>
            <a:r>
              <a:rPr lang="en-US" altLang="zh-CN" b="1" baseline="30000">
                <a:effectLst>
                  <a:outerShdw blurRad="38100" dist="38100" dir="2700000" algn="tl">
                    <a:srgbClr val="FFFFFF"/>
                  </a:outerShdw>
                </a:effectLst>
              </a:rPr>
              <a:t>1</a:t>
            </a:r>
            <a:r>
              <a:rPr lang="en-US" altLang="zh-CN" b="1" i="1">
                <a:effectLst>
                  <a:outerShdw blurRad="38100" dist="38100" dir="2700000" algn="tl">
                    <a:srgbClr val="FFFFFF"/>
                  </a:outerShdw>
                </a:effectLst>
              </a:rPr>
              <a:t>AP </a:t>
            </a:r>
            <a:r>
              <a:rPr lang="en-US" altLang="zh-CN" b="1">
                <a:effectLst>
                  <a:outerShdw blurRad="38100" dist="38100" dir="2700000" algn="tl">
                    <a:srgbClr val="FFFFFF"/>
                  </a:outerShdw>
                </a:effectLst>
              </a:rPr>
              <a:t>= </a:t>
            </a:r>
            <a:r>
              <a:rPr lang="en-US" altLang="zh-CN" b="1" i="1">
                <a:effectLst>
                  <a:outerShdw blurRad="38100" dist="38100" dir="2700000" algn="tl">
                    <a:srgbClr val="FFFFFF"/>
                  </a:outerShdw>
                </a:effectLst>
              </a:rPr>
              <a:t>B </a:t>
            </a:r>
          </a:p>
        </p:txBody>
      </p:sp>
      <p:sp>
        <p:nvSpPr>
          <p:cNvPr id="7" name="Rectangle 9"/>
          <p:cNvSpPr>
            <a:spLocks noChangeArrowheads="1"/>
          </p:cNvSpPr>
          <p:nvPr/>
        </p:nvSpPr>
        <p:spPr bwMode="auto">
          <a:xfrm>
            <a:off x="5586413" y="1390650"/>
            <a:ext cx="20478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b="1">
                <a:effectLst>
                  <a:outerShdw blurRad="38100" dist="38100" dir="2700000" algn="tl">
                    <a:srgbClr val="FFFFFF"/>
                  </a:outerShdw>
                </a:effectLst>
                <a:sym typeface="Symbol" pitchFamily="18" charset="2"/>
              </a:rPr>
              <a:t> |</a:t>
            </a:r>
            <a:r>
              <a:rPr lang="en-US" altLang="zh-CN" b="1" i="1">
                <a:effectLst>
                  <a:outerShdw blurRad="38100" dist="38100" dir="2700000" algn="tl">
                    <a:srgbClr val="FFFFFF"/>
                  </a:outerShdw>
                </a:effectLst>
                <a:sym typeface="Symbol" pitchFamily="18" charset="2"/>
              </a:rPr>
              <a:t>I </a:t>
            </a:r>
            <a:r>
              <a:rPr lang="en-US" altLang="zh-CN" b="1">
                <a:effectLst>
                  <a:outerShdw blurRad="38100" dist="38100" dir="2700000" algn="tl">
                    <a:srgbClr val="FFFFFF"/>
                  </a:outerShdw>
                </a:effectLst>
                <a:sym typeface="Symbol" pitchFamily="18" charset="2"/>
              </a:rPr>
              <a:t></a:t>
            </a:r>
            <a:r>
              <a:rPr lang="en-US" altLang="zh-CN">
                <a:effectLst>
                  <a:outerShdw blurRad="38100" dist="38100" dir="2700000" algn="tl">
                    <a:srgbClr val="FFFFFF"/>
                  </a:outerShdw>
                </a:effectLst>
                <a:sym typeface="Symbol" pitchFamily="18" charset="2"/>
              </a:rPr>
              <a:t> </a:t>
            </a:r>
            <a:r>
              <a:rPr lang="en-US" altLang="zh-CN" b="1" i="1">
                <a:effectLst>
                  <a:outerShdw blurRad="38100" dist="38100" dir="2700000" algn="tl">
                    <a:srgbClr val="FFFFFF"/>
                  </a:outerShdw>
                </a:effectLst>
                <a:sym typeface="Symbol" pitchFamily="18" charset="2"/>
              </a:rPr>
              <a:t>A</a:t>
            </a:r>
            <a:r>
              <a:rPr lang="en-US" altLang="zh-CN" b="1">
                <a:effectLst>
                  <a:outerShdw blurRad="38100" dist="38100" dir="2700000" algn="tl">
                    <a:srgbClr val="FFFFFF"/>
                  </a:outerShdw>
                </a:effectLst>
                <a:sym typeface="Symbol" pitchFamily="18" charset="2"/>
              </a:rPr>
              <a:t>| </a:t>
            </a:r>
          </a:p>
        </p:txBody>
      </p:sp>
      <p:sp>
        <p:nvSpPr>
          <p:cNvPr id="8" name="Rectangle 10"/>
          <p:cNvSpPr>
            <a:spLocks noChangeArrowheads="1"/>
          </p:cNvSpPr>
          <p:nvPr/>
        </p:nvSpPr>
        <p:spPr bwMode="auto">
          <a:xfrm>
            <a:off x="7559675" y="1389063"/>
            <a:ext cx="1979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b="1">
                <a:effectLst>
                  <a:outerShdw blurRad="38100" dist="38100" dir="2700000" algn="tl">
                    <a:srgbClr val="FFFFFF"/>
                  </a:outerShdw>
                </a:effectLst>
              </a:rPr>
              <a:t>= |</a:t>
            </a:r>
            <a:r>
              <a:rPr lang="en-US" altLang="zh-CN" b="1" i="1">
                <a:effectLst>
                  <a:outerShdw blurRad="38100" dist="38100" dir="2700000" algn="tl">
                    <a:srgbClr val="FFFFFF"/>
                  </a:outerShdw>
                </a:effectLst>
                <a:sym typeface="Symbol" pitchFamily="18" charset="2"/>
              </a:rPr>
              <a:t>I </a:t>
            </a:r>
            <a:r>
              <a:rPr lang="en-US" altLang="zh-CN" b="1">
                <a:effectLst>
                  <a:outerShdw blurRad="38100" dist="38100" dir="2700000" algn="tl">
                    <a:srgbClr val="FFFFFF"/>
                  </a:outerShdw>
                </a:effectLst>
                <a:sym typeface="Symbol" pitchFamily="18" charset="2"/>
              </a:rPr>
              <a:t></a:t>
            </a:r>
            <a:r>
              <a:rPr lang="en-US" altLang="zh-CN" b="1">
                <a:effectLst>
                  <a:outerShdw blurRad="38100" dist="38100" dir="2700000" algn="tl">
                    <a:srgbClr val="FFFFFF"/>
                  </a:outerShdw>
                </a:effectLst>
              </a:rPr>
              <a:t> </a:t>
            </a:r>
            <a:r>
              <a:rPr lang="en-US" altLang="zh-CN" b="1" i="1">
                <a:effectLst>
                  <a:outerShdw blurRad="38100" dist="38100" dir="2700000" algn="tl">
                    <a:srgbClr val="FFFFFF"/>
                  </a:outerShdw>
                </a:effectLst>
              </a:rPr>
              <a:t>B</a:t>
            </a:r>
            <a:r>
              <a:rPr lang="en-US" altLang="zh-CN" b="1">
                <a:effectLst>
                  <a:outerShdw blurRad="38100" dist="38100" dir="2700000" algn="tl">
                    <a:srgbClr val="FFFFFF"/>
                  </a:outerShdw>
                </a:effectLst>
              </a:rPr>
              <a:t>|. </a:t>
            </a:r>
          </a:p>
        </p:txBody>
      </p:sp>
      <p:sp>
        <p:nvSpPr>
          <p:cNvPr id="9" name="Rectangle 11"/>
          <p:cNvSpPr>
            <a:spLocks noChangeArrowheads="1"/>
          </p:cNvSpPr>
          <p:nvPr/>
        </p:nvSpPr>
        <p:spPr bwMode="auto">
          <a:xfrm>
            <a:off x="5991225" y="3035300"/>
            <a:ext cx="24733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b="1" i="1" dirty="0">
                <a:solidFill>
                  <a:srgbClr val="FF0000"/>
                </a:solidFill>
                <a:effectLst>
                  <a:outerShdw blurRad="38100" dist="38100" dir="2700000" algn="tl">
                    <a:srgbClr val="000000"/>
                  </a:outerShdw>
                </a:effectLst>
                <a:sym typeface="Symbol" pitchFamily="18" charset="2"/>
              </a:rPr>
              <a:t></a:t>
            </a:r>
            <a:r>
              <a:rPr lang="en-US" altLang="zh-CN" b="1" baseline="-25000" dirty="0">
                <a:solidFill>
                  <a:srgbClr val="FF0000"/>
                </a:solidFill>
                <a:effectLst>
                  <a:outerShdw blurRad="38100" dist="38100" dir="2700000" algn="tl">
                    <a:srgbClr val="000000"/>
                  </a:outerShdw>
                </a:effectLst>
              </a:rPr>
              <a:t>1</a:t>
            </a:r>
            <a:r>
              <a:rPr lang="en-US" altLang="zh-CN" b="1" dirty="0">
                <a:effectLst>
                  <a:outerShdw blurRad="38100" dist="38100" dir="2700000" algn="tl">
                    <a:srgbClr val="FFFFFF"/>
                  </a:outerShdw>
                </a:effectLst>
                <a:sym typeface="Symbol" pitchFamily="18" charset="2"/>
              </a:rPr>
              <a:t>+</a:t>
            </a:r>
            <a:r>
              <a:rPr lang="en-US" altLang="zh-CN" b="1" i="1" dirty="0">
                <a:solidFill>
                  <a:srgbClr val="FF0000"/>
                </a:solidFill>
                <a:effectLst>
                  <a:outerShdw blurRad="38100" dist="38100" dir="2700000" algn="tl">
                    <a:srgbClr val="000000"/>
                  </a:outerShdw>
                </a:effectLst>
                <a:sym typeface="Symbol" pitchFamily="18" charset="2"/>
              </a:rPr>
              <a:t></a:t>
            </a:r>
            <a:r>
              <a:rPr lang="en-US" altLang="zh-CN" b="1" baseline="-25000" dirty="0">
                <a:solidFill>
                  <a:srgbClr val="FF0000"/>
                </a:solidFill>
                <a:effectLst>
                  <a:outerShdw blurRad="38100" dist="38100" dir="2700000" algn="tl">
                    <a:srgbClr val="000000"/>
                  </a:outerShdw>
                </a:effectLst>
              </a:rPr>
              <a:t>2</a:t>
            </a:r>
            <a:r>
              <a:rPr lang="en-US" altLang="zh-CN" b="1" dirty="0">
                <a:effectLst>
                  <a:outerShdw blurRad="38100" dist="38100" dir="2700000" algn="tl">
                    <a:srgbClr val="FFFFFF"/>
                  </a:outerShdw>
                </a:effectLst>
                <a:sym typeface="Symbol" pitchFamily="18" charset="2"/>
              </a:rPr>
              <a:t>+…+</a:t>
            </a:r>
            <a:r>
              <a:rPr lang="en-US" altLang="zh-CN" b="1" i="1" dirty="0">
                <a:solidFill>
                  <a:srgbClr val="FF0000"/>
                </a:solidFill>
                <a:effectLst>
                  <a:outerShdw blurRad="38100" dist="38100" dir="2700000" algn="tl">
                    <a:srgbClr val="000000"/>
                  </a:outerShdw>
                </a:effectLst>
                <a:sym typeface="Symbol" pitchFamily="18" charset="2"/>
              </a:rPr>
              <a:t></a:t>
            </a:r>
            <a:r>
              <a:rPr lang="en-US" altLang="zh-CN" b="1" i="1" baseline="-25000" dirty="0">
                <a:solidFill>
                  <a:srgbClr val="FF0000"/>
                </a:solidFill>
                <a:effectLst>
                  <a:outerShdw blurRad="38100" dist="38100" dir="2700000" algn="tl">
                    <a:srgbClr val="000000"/>
                  </a:outerShdw>
                </a:effectLst>
              </a:rPr>
              <a:t>n</a:t>
            </a:r>
            <a:r>
              <a:rPr lang="en-US" altLang="zh-CN" b="1" dirty="0">
                <a:solidFill>
                  <a:srgbClr val="FF0000"/>
                </a:solidFill>
                <a:effectLst>
                  <a:outerShdw blurRad="38100" dist="38100" dir="2700000" algn="tl">
                    <a:srgbClr val="000000"/>
                  </a:outerShdw>
                </a:effectLst>
              </a:rPr>
              <a:t> </a:t>
            </a:r>
            <a:endParaRPr lang="en-US" altLang="zh-CN" dirty="0">
              <a:effectLst>
                <a:outerShdw blurRad="38100" dist="38100" dir="2700000" algn="tl">
                  <a:srgbClr val="FFFFFF"/>
                </a:outerShdw>
              </a:effectLst>
            </a:endParaRPr>
          </a:p>
        </p:txBody>
      </p:sp>
      <p:sp>
        <p:nvSpPr>
          <p:cNvPr id="10" name="Rectangle 12"/>
          <p:cNvSpPr>
            <a:spLocks noChangeArrowheads="1"/>
          </p:cNvSpPr>
          <p:nvPr/>
        </p:nvSpPr>
        <p:spPr bwMode="auto">
          <a:xfrm>
            <a:off x="7010400" y="3827463"/>
            <a:ext cx="1778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b="1" i="1">
                <a:solidFill>
                  <a:srgbClr val="FF0000"/>
                </a:solidFill>
                <a:effectLst>
                  <a:outerShdw blurRad="38100" dist="38100" dir="2700000" algn="tl">
                    <a:srgbClr val="000000"/>
                  </a:outerShdw>
                </a:effectLst>
                <a:sym typeface="Symbol" pitchFamily="18" charset="2"/>
              </a:rPr>
              <a:t></a:t>
            </a:r>
            <a:r>
              <a:rPr lang="en-US" altLang="zh-CN" b="1" baseline="-25000">
                <a:solidFill>
                  <a:srgbClr val="FF0000"/>
                </a:solidFill>
                <a:effectLst>
                  <a:outerShdw blurRad="38100" dist="38100" dir="2700000" algn="tl">
                    <a:srgbClr val="000000"/>
                  </a:outerShdw>
                </a:effectLst>
              </a:rPr>
              <a:t>1</a:t>
            </a:r>
            <a:r>
              <a:rPr lang="en-US" altLang="zh-CN" b="1" i="1">
                <a:solidFill>
                  <a:srgbClr val="FF0000"/>
                </a:solidFill>
                <a:effectLst>
                  <a:outerShdw blurRad="38100" dist="38100" dir="2700000" algn="tl">
                    <a:srgbClr val="000000"/>
                  </a:outerShdw>
                </a:effectLst>
                <a:sym typeface="Symbol" pitchFamily="18" charset="2"/>
              </a:rPr>
              <a:t></a:t>
            </a:r>
            <a:r>
              <a:rPr lang="en-US" altLang="zh-CN" b="1" baseline="-25000">
                <a:solidFill>
                  <a:srgbClr val="FF0000"/>
                </a:solidFill>
                <a:effectLst>
                  <a:outerShdw blurRad="38100" dist="38100" dir="2700000" algn="tl">
                    <a:srgbClr val="000000"/>
                  </a:outerShdw>
                </a:effectLst>
              </a:rPr>
              <a:t>2</a:t>
            </a:r>
            <a:r>
              <a:rPr lang="en-US" altLang="zh-CN" b="1">
                <a:effectLst>
                  <a:outerShdw blurRad="38100" dist="38100" dir="2700000" algn="tl">
                    <a:srgbClr val="FFFFFF"/>
                  </a:outerShdw>
                </a:effectLst>
                <a:sym typeface="Symbol" pitchFamily="18" charset="2"/>
              </a:rPr>
              <a:t>…</a:t>
            </a:r>
            <a:r>
              <a:rPr lang="en-US" altLang="zh-CN" b="1" i="1">
                <a:solidFill>
                  <a:srgbClr val="FF0000"/>
                </a:solidFill>
                <a:effectLst>
                  <a:outerShdw blurRad="38100" dist="38100" dir="2700000" algn="tl">
                    <a:srgbClr val="000000"/>
                  </a:outerShdw>
                </a:effectLst>
                <a:sym typeface="Symbol" pitchFamily="18" charset="2"/>
              </a:rPr>
              <a:t></a:t>
            </a:r>
            <a:r>
              <a:rPr lang="en-US" altLang="zh-CN" b="1" i="1" baseline="-25000">
                <a:solidFill>
                  <a:srgbClr val="FF0000"/>
                </a:solidFill>
                <a:effectLst>
                  <a:outerShdw blurRad="38100" dist="38100" dir="2700000" algn="tl">
                    <a:srgbClr val="000000"/>
                  </a:outerShdw>
                </a:effectLst>
              </a:rPr>
              <a:t>n</a:t>
            </a:r>
            <a:r>
              <a:rPr lang="en-US" altLang="zh-CN" b="1">
                <a:solidFill>
                  <a:srgbClr val="FF0000"/>
                </a:solidFill>
                <a:effectLst>
                  <a:outerShdw blurRad="38100" dist="38100" dir="2700000" algn="tl">
                    <a:srgbClr val="000000"/>
                  </a:outerShdw>
                </a:effectLst>
              </a:rPr>
              <a:t> </a:t>
            </a:r>
            <a:endParaRPr lang="en-US" altLang="zh-CN">
              <a:effectLst>
                <a:outerShdw blurRad="38100" dist="38100" dir="2700000" algn="tl">
                  <a:srgbClr val="FFFFFF"/>
                </a:outerShdw>
              </a:effectLst>
            </a:endParaRPr>
          </a:p>
        </p:txBody>
      </p:sp>
      <p:grpSp>
        <p:nvGrpSpPr>
          <p:cNvPr id="11" name="Group 13"/>
          <p:cNvGrpSpPr>
            <a:grpSpLocks/>
          </p:cNvGrpSpPr>
          <p:nvPr/>
        </p:nvGrpSpPr>
        <p:grpSpPr bwMode="auto">
          <a:xfrm>
            <a:off x="5867400" y="1968500"/>
            <a:ext cx="3930650" cy="884238"/>
            <a:chOff x="2736" y="1248"/>
            <a:chExt cx="2476" cy="557"/>
          </a:xfrm>
        </p:grpSpPr>
        <p:sp>
          <p:nvSpPr>
            <p:cNvPr id="12" name="Rectangle 14"/>
            <p:cNvSpPr>
              <a:spLocks noChangeArrowheads="1"/>
            </p:cNvSpPr>
            <p:nvPr/>
          </p:nvSpPr>
          <p:spPr bwMode="auto">
            <a:xfrm>
              <a:off x="2736" y="1440"/>
              <a:ext cx="247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b="1">
                  <a:effectLst>
                    <a:outerShdw blurRad="38100" dist="38100" dir="2700000" algn="tl">
                      <a:srgbClr val="FFFFFF"/>
                    </a:outerShdw>
                  </a:effectLst>
                  <a:sym typeface="Symbol" pitchFamily="18" charset="2"/>
                </a:rPr>
                <a:t>(</a:t>
              </a:r>
              <a:r>
                <a:rPr lang="en-US" altLang="zh-CN" b="1" i="1">
                  <a:effectLst>
                    <a:outerShdw blurRad="38100" dist="38100" dir="2700000" algn="tl">
                      <a:srgbClr val="FFFFFF"/>
                    </a:outerShdw>
                  </a:effectLst>
                  <a:sym typeface="Symbol" pitchFamily="18" charset="2"/>
                </a:rPr>
                <a:t></a:t>
              </a:r>
              <a:r>
                <a:rPr lang="en-US" altLang="zh-CN" b="1">
                  <a:effectLst>
                    <a:outerShdw blurRad="38100" dist="38100" dir="2700000" algn="tl">
                      <a:srgbClr val="FFFFFF"/>
                    </a:outerShdw>
                  </a:effectLst>
                  <a:sym typeface="Symbol" pitchFamily="18" charset="2"/>
                </a:rPr>
                <a:t></a:t>
              </a:r>
              <a:r>
                <a:rPr lang="en-US" altLang="zh-CN" b="1" i="1">
                  <a:solidFill>
                    <a:srgbClr val="FF0000"/>
                  </a:solidFill>
                  <a:effectLst>
                    <a:outerShdw blurRad="38100" dist="38100" dir="2700000" algn="tl">
                      <a:srgbClr val="000000"/>
                    </a:outerShdw>
                  </a:effectLst>
                  <a:sym typeface="Symbol" pitchFamily="18" charset="2"/>
                </a:rPr>
                <a:t></a:t>
              </a:r>
              <a:r>
                <a:rPr lang="en-US" altLang="zh-CN" b="1" baseline="-25000">
                  <a:solidFill>
                    <a:srgbClr val="FF0000"/>
                  </a:solidFill>
                  <a:effectLst>
                    <a:outerShdw blurRad="38100" dist="38100" dir="2700000" algn="tl">
                      <a:srgbClr val="000000"/>
                    </a:outerShdw>
                  </a:effectLst>
                </a:rPr>
                <a:t>1</a:t>
              </a:r>
              <a:r>
                <a:rPr lang="en-US" altLang="zh-CN" b="1">
                  <a:effectLst>
                    <a:outerShdw blurRad="38100" dist="38100" dir="2700000" algn="tl">
                      <a:srgbClr val="FFFFFF"/>
                    </a:outerShdw>
                  </a:effectLst>
                  <a:sym typeface="Symbol" pitchFamily="18" charset="2"/>
                </a:rPr>
                <a:t>)(</a:t>
              </a:r>
              <a:r>
                <a:rPr lang="en-US" altLang="zh-CN" b="1" i="1">
                  <a:effectLst>
                    <a:outerShdw blurRad="38100" dist="38100" dir="2700000" algn="tl">
                      <a:srgbClr val="FFFFFF"/>
                    </a:outerShdw>
                  </a:effectLst>
                  <a:sym typeface="Symbol" pitchFamily="18" charset="2"/>
                </a:rPr>
                <a:t></a:t>
              </a:r>
              <a:r>
                <a:rPr lang="en-US" altLang="zh-CN" b="1">
                  <a:effectLst>
                    <a:outerShdw blurRad="38100" dist="38100" dir="2700000" algn="tl">
                      <a:srgbClr val="FFFFFF"/>
                    </a:outerShdw>
                  </a:effectLst>
                  <a:sym typeface="Symbol" pitchFamily="18" charset="2"/>
                </a:rPr>
                <a:t></a:t>
              </a:r>
              <a:r>
                <a:rPr lang="en-US" altLang="zh-CN" b="1" i="1">
                  <a:solidFill>
                    <a:srgbClr val="FF0000"/>
                  </a:solidFill>
                  <a:effectLst>
                    <a:outerShdw blurRad="38100" dist="38100" dir="2700000" algn="tl">
                      <a:srgbClr val="000000"/>
                    </a:outerShdw>
                  </a:effectLst>
                  <a:sym typeface="Symbol" pitchFamily="18" charset="2"/>
                </a:rPr>
                <a:t></a:t>
              </a:r>
              <a:r>
                <a:rPr lang="en-US" altLang="zh-CN" b="1" baseline="-25000">
                  <a:solidFill>
                    <a:srgbClr val="FF0000"/>
                  </a:solidFill>
                  <a:effectLst>
                    <a:outerShdw blurRad="38100" dist="38100" dir="2700000" algn="tl">
                      <a:srgbClr val="000000"/>
                    </a:outerShdw>
                  </a:effectLst>
                </a:rPr>
                <a:t>2</a:t>
              </a:r>
              <a:r>
                <a:rPr lang="en-US" altLang="zh-CN" b="1">
                  <a:effectLst>
                    <a:outerShdw blurRad="38100" dist="38100" dir="2700000" algn="tl">
                      <a:srgbClr val="FFFFFF"/>
                    </a:outerShdw>
                  </a:effectLst>
                  <a:sym typeface="Symbol" pitchFamily="18" charset="2"/>
                </a:rPr>
                <a:t>)…(</a:t>
              </a:r>
              <a:r>
                <a:rPr lang="en-US" altLang="zh-CN" b="1" i="1">
                  <a:effectLst>
                    <a:outerShdw blurRad="38100" dist="38100" dir="2700000" algn="tl">
                      <a:srgbClr val="FFFFFF"/>
                    </a:outerShdw>
                  </a:effectLst>
                  <a:sym typeface="Symbol" pitchFamily="18" charset="2"/>
                </a:rPr>
                <a:t></a:t>
              </a:r>
              <a:r>
                <a:rPr lang="en-US" altLang="zh-CN" b="1">
                  <a:effectLst>
                    <a:outerShdw blurRad="38100" dist="38100" dir="2700000" algn="tl">
                      <a:srgbClr val="FFFFFF"/>
                    </a:outerShdw>
                  </a:effectLst>
                  <a:sym typeface="Symbol" pitchFamily="18" charset="2"/>
                </a:rPr>
                <a:t></a:t>
              </a:r>
              <a:r>
                <a:rPr lang="en-US" altLang="zh-CN" b="1" i="1">
                  <a:solidFill>
                    <a:srgbClr val="FF0000"/>
                  </a:solidFill>
                  <a:effectLst>
                    <a:outerShdw blurRad="38100" dist="38100" dir="2700000" algn="tl">
                      <a:srgbClr val="000000"/>
                    </a:outerShdw>
                  </a:effectLst>
                  <a:sym typeface="Symbol" pitchFamily="18" charset="2"/>
                </a:rPr>
                <a:t></a:t>
              </a:r>
              <a:r>
                <a:rPr lang="en-US" altLang="zh-CN" b="1" i="1" baseline="-25000">
                  <a:solidFill>
                    <a:srgbClr val="FF0000"/>
                  </a:solidFill>
                  <a:effectLst>
                    <a:outerShdw blurRad="38100" dist="38100" dir="2700000" algn="tl">
                      <a:srgbClr val="000000"/>
                    </a:outerShdw>
                  </a:effectLst>
                </a:rPr>
                <a:t>n</a:t>
              </a:r>
              <a:r>
                <a:rPr lang="en-US" altLang="zh-CN" b="1">
                  <a:effectLst>
                    <a:outerShdw blurRad="38100" dist="38100" dir="2700000" algn="tl">
                      <a:srgbClr val="FFFFFF"/>
                    </a:outerShdw>
                  </a:effectLst>
                  <a:sym typeface="Symbol" pitchFamily="18" charset="2"/>
                </a:rPr>
                <a:t>) </a:t>
              </a:r>
            </a:p>
          </p:txBody>
        </p:sp>
        <p:sp>
          <p:nvSpPr>
            <p:cNvPr id="13" name="Rectangle 15"/>
            <p:cNvSpPr>
              <a:spLocks noChangeArrowheads="1"/>
            </p:cNvSpPr>
            <p:nvPr/>
          </p:nvSpPr>
          <p:spPr bwMode="auto">
            <a:xfrm rot="5400000">
              <a:off x="3789" y="1238"/>
              <a:ext cx="32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b="1">
                  <a:effectLst>
                    <a:outerShdw blurRad="38100" dist="38100" dir="2700000" algn="tl">
                      <a:srgbClr val="FFFFFF"/>
                    </a:outerShdw>
                  </a:effectLst>
                  <a:sym typeface="Symbol" pitchFamily="18" charset="2"/>
                </a:rPr>
                <a:t>= </a:t>
              </a:r>
            </a:p>
          </p:txBody>
        </p:sp>
      </p:grpSp>
      <p:sp>
        <p:nvSpPr>
          <p:cNvPr id="14" name="Rectangle 16"/>
          <p:cNvSpPr>
            <a:spLocks noChangeArrowheads="1"/>
          </p:cNvSpPr>
          <p:nvPr/>
        </p:nvSpPr>
        <p:spPr bwMode="auto">
          <a:xfrm>
            <a:off x="4648200" y="3035300"/>
            <a:ext cx="13747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b="1">
                <a:effectLst>
                  <a:outerShdw blurRad="38100" dist="38100" dir="2700000" algn="tl">
                    <a:srgbClr val="FFFFFF"/>
                  </a:outerShdw>
                </a:effectLst>
                <a:sym typeface="Symbol" pitchFamily="18" charset="2"/>
              </a:rPr>
              <a:t>tr(</a:t>
            </a:r>
            <a:r>
              <a:rPr lang="en-US" altLang="zh-CN" b="1" i="1">
                <a:effectLst>
                  <a:outerShdw blurRad="38100" dist="38100" dir="2700000" algn="tl">
                    <a:srgbClr val="FFFFFF"/>
                  </a:outerShdw>
                </a:effectLst>
                <a:sym typeface="Symbol" pitchFamily="18" charset="2"/>
              </a:rPr>
              <a:t>A</a:t>
            </a:r>
            <a:r>
              <a:rPr lang="en-US" altLang="zh-CN" b="1">
                <a:effectLst>
                  <a:outerShdw blurRad="38100" dist="38100" dir="2700000" algn="tl">
                    <a:srgbClr val="FFFFFF"/>
                  </a:outerShdw>
                </a:effectLst>
                <a:sym typeface="Symbol" pitchFamily="18" charset="2"/>
              </a:rPr>
              <a:t>) =</a:t>
            </a:r>
          </a:p>
        </p:txBody>
      </p:sp>
      <p:sp>
        <p:nvSpPr>
          <p:cNvPr id="15" name="Rectangle 17"/>
          <p:cNvSpPr>
            <a:spLocks noChangeArrowheads="1"/>
          </p:cNvSpPr>
          <p:nvPr/>
        </p:nvSpPr>
        <p:spPr bwMode="auto">
          <a:xfrm>
            <a:off x="8353425" y="3035300"/>
            <a:ext cx="14763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b="1">
                <a:effectLst>
                  <a:outerShdw blurRad="38100" dist="38100" dir="2700000" algn="tl">
                    <a:srgbClr val="FFFFFF"/>
                  </a:outerShdw>
                </a:effectLst>
                <a:sym typeface="Symbol" pitchFamily="18" charset="2"/>
              </a:rPr>
              <a:t>= tr(</a:t>
            </a:r>
            <a:r>
              <a:rPr lang="en-US" altLang="zh-CN" b="1" i="1">
                <a:effectLst>
                  <a:outerShdw blurRad="38100" dist="38100" dir="2700000" algn="tl">
                    <a:srgbClr val="FFFFFF"/>
                  </a:outerShdw>
                </a:effectLst>
                <a:sym typeface="Symbol" pitchFamily="18" charset="2"/>
              </a:rPr>
              <a:t>B</a:t>
            </a:r>
            <a:r>
              <a:rPr lang="en-US" altLang="zh-CN" b="1">
                <a:effectLst>
                  <a:outerShdw blurRad="38100" dist="38100" dir="2700000" algn="tl">
                    <a:srgbClr val="FFFFFF"/>
                  </a:outerShdw>
                </a:effectLst>
                <a:sym typeface="Symbol" pitchFamily="18" charset="2"/>
              </a:rPr>
              <a:t>) </a:t>
            </a:r>
          </a:p>
        </p:txBody>
      </p:sp>
      <p:sp>
        <p:nvSpPr>
          <p:cNvPr id="16" name="Rectangle 18"/>
          <p:cNvSpPr>
            <a:spLocks noChangeArrowheads="1"/>
          </p:cNvSpPr>
          <p:nvPr/>
        </p:nvSpPr>
        <p:spPr bwMode="auto">
          <a:xfrm>
            <a:off x="6096000" y="3827463"/>
            <a:ext cx="10683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b="1">
                <a:effectLst>
                  <a:outerShdw blurRad="38100" dist="38100" dir="2700000" algn="tl">
                    <a:srgbClr val="FFFFFF"/>
                  </a:outerShdw>
                </a:effectLst>
                <a:sym typeface="Symbol" pitchFamily="18" charset="2"/>
              </a:rPr>
              <a:t>|</a:t>
            </a:r>
            <a:r>
              <a:rPr lang="en-US" altLang="zh-CN" b="1" i="1">
                <a:effectLst>
                  <a:outerShdw blurRad="38100" dist="38100" dir="2700000" algn="tl">
                    <a:srgbClr val="FFFFFF"/>
                  </a:outerShdw>
                </a:effectLst>
                <a:sym typeface="Symbol" pitchFamily="18" charset="2"/>
              </a:rPr>
              <a:t>A</a:t>
            </a:r>
            <a:r>
              <a:rPr lang="en-US" altLang="zh-CN" b="1">
                <a:effectLst>
                  <a:outerShdw blurRad="38100" dist="38100" dir="2700000" algn="tl">
                    <a:srgbClr val="FFFFFF"/>
                  </a:outerShdw>
                </a:effectLst>
                <a:sym typeface="Symbol" pitchFamily="18" charset="2"/>
              </a:rPr>
              <a:t>| = </a:t>
            </a:r>
          </a:p>
        </p:txBody>
      </p:sp>
      <p:sp>
        <p:nvSpPr>
          <p:cNvPr id="17" name="Rectangle 19"/>
          <p:cNvSpPr>
            <a:spLocks noChangeArrowheads="1"/>
          </p:cNvSpPr>
          <p:nvPr/>
        </p:nvSpPr>
        <p:spPr bwMode="auto">
          <a:xfrm>
            <a:off x="8685213" y="3827463"/>
            <a:ext cx="10683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b="1">
                <a:effectLst>
                  <a:outerShdw blurRad="38100" dist="38100" dir="2700000" algn="tl">
                    <a:srgbClr val="FFFFFF"/>
                  </a:outerShdw>
                </a:effectLst>
                <a:sym typeface="Symbol" pitchFamily="18" charset="2"/>
              </a:rPr>
              <a:t>= |</a:t>
            </a:r>
            <a:r>
              <a:rPr lang="en-US" altLang="zh-CN" b="1" i="1">
                <a:effectLst>
                  <a:outerShdw blurRad="38100" dist="38100" dir="2700000" algn="tl">
                    <a:srgbClr val="FFFFFF"/>
                  </a:outerShdw>
                </a:effectLst>
                <a:sym typeface="Symbol" pitchFamily="18" charset="2"/>
              </a:rPr>
              <a:t>B</a:t>
            </a:r>
            <a:r>
              <a:rPr lang="en-US" altLang="zh-CN" b="1">
                <a:effectLst>
                  <a:outerShdw blurRad="38100" dist="38100" dir="2700000" algn="tl">
                    <a:srgbClr val="FFFFFF"/>
                  </a:outerShdw>
                </a:effectLst>
                <a:sym typeface="Symbol" pitchFamily="18" charset="2"/>
              </a:rPr>
              <a:t>| </a:t>
            </a:r>
          </a:p>
        </p:txBody>
      </p:sp>
      <p:sp>
        <p:nvSpPr>
          <p:cNvPr id="18" name="Rectangle 20"/>
          <p:cNvSpPr>
            <a:spLocks noChangeArrowheads="1"/>
          </p:cNvSpPr>
          <p:nvPr/>
        </p:nvSpPr>
        <p:spPr bwMode="auto">
          <a:xfrm>
            <a:off x="10153650" y="6491288"/>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CC0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defRPr/>
            </a:pPr>
            <a:fld id="{1EC95FD6-8CBD-4429-B16C-11F43B4FCCBB}" type="slidenum">
              <a:rPr lang="en-US" altLang="zh-CN" sz="1800" b="1" smtClean="0">
                <a:solidFill>
                  <a:schemeClr val="tx2"/>
                </a:solidFill>
                <a:effectLst>
                  <a:outerShdw blurRad="38100" dist="38100" dir="2700000" algn="tl">
                    <a:srgbClr val="FFFFFF"/>
                  </a:outerShdw>
                </a:effectLst>
              </a:rPr>
              <a:pPr eaLnBrk="1" hangingPunct="1">
                <a:defRPr/>
              </a:pPr>
              <a:t>8</a:t>
            </a:fld>
            <a:endParaRPr lang="en-US" altLang="zh-CN" sz="1800" b="1">
              <a:solidFill>
                <a:schemeClr val="tx2"/>
              </a:solidFill>
              <a:effectLst>
                <a:outerShdw blurRad="38100" dist="38100" dir="2700000" algn="tl">
                  <a:srgbClr val="FFFFFF"/>
                </a:outerShdw>
              </a:effectLst>
            </a:endParaRPr>
          </a:p>
        </p:txBody>
      </p:sp>
      <p:sp>
        <p:nvSpPr>
          <p:cNvPr id="19" name="Rectangle 21"/>
          <p:cNvSpPr>
            <a:spLocks noChangeArrowheads="1"/>
          </p:cNvSpPr>
          <p:nvPr/>
        </p:nvSpPr>
        <p:spPr bwMode="auto">
          <a:xfrm>
            <a:off x="7553325" y="236538"/>
            <a:ext cx="261161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0" lang="en-US" altLang="zh-CN" sz="1600" b="1" dirty="0">
                <a:solidFill>
                  <a:srgbClr val="0000CC"/>
                </a:solidFill>
                <a:latin typeface="Times New Roman" panose="02020603050405020304" pitchFamily="18" charset="0"/>
                <a:ea typeface="黑体" panose="02010609060101010101" pitchFamily="49" charset="-122"/>
                <a:cs typeface="Arial" panose="020B0604020202020204" pitchFamily="34" charset="0"/>
              </a:rPr>
              <a:t>§4.3 </a:t>
            </a:r>
            <a:r>
              <a:rPr kumimoji="0" lang="zh-CN" altLang="en-US" sz="1600" b="1" dirty="0">
                <a:solidFill>
                  <a:srgbClr val="0000CC"/>
                </a:solidFill>
                <a:latin typeface="Times New Roman" panose="02020603050405020304" pitchFamily="18" charset="0"/>
                <a:ea typeface="黑体" panose="02010609060101010101" pitchFamily="49" charset="-122"/>
                <a:cs typeface="Arial" panose="020B0604020202020204" pitchFamily="34" charset="0"/>
              </a:rPr>
              <a:t>矩阵的相似和对角化 </a:t>
            </a:r>
          </a:p>
        </p:txBody>
      </p:sp>
    </p:spTree>
    <p:extLst>
      <p:ext uri="{BB962C8B-B14F-4D97-AF65-F5344CB8AC3E}">
        <p14:creationId xmlns:p14="http://schemas.microsoft.com/office/powerpoint/2010/main" val="3925210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Top)">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2" presetClass="entr" presetSubtype="2"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slide(fromRight)">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slide(fromLeft)">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2" presetClass="entr" presetSubtype="2"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slide(fromRight)">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8"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slide(fromLeft)">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4" grpId="0"/>
      <p:bldP spid="15" grpId="0"/>
      <p:bldP spid="16"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p:sp>
        <p:nvSpPr>
          <p:cNvPr id="2" name="Line 2"/>
          <p:cNvSpPr>
            <a:spLocks noChangeShapeType="1"/>
          </p:cNvSpPr>
          <p:nvPr/>
        </p:nvSpPr>
        <p:spPr bwMode="auto">
          <a:xfrm>
            <a:off x="2336800" y="583911"/>
            <a:ext cx="8001000" cy="0"/>
          </a:xfrm>
          <a:prstGeom prst="line">
            <a:avLst/>
          </a:prstGeom>
          <a:noFill/>
          <a:ln w="1905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p>
            <a:pPr eaLnBrk="1" hangingPunct="1">
              <a:defRPr/>
            </a:pPr>
            <a:endParaRPr lang="zh-CN" altLang="en-US">
              <a:effectLst>
                <a:outerShdw blurRad="38100" dist="38100" dir="2700000" algn="tl">
                  <a:srgbClr val="000000">
                    <a:alpha val="43137"/>
                  </a:srgbClr>
                </a:outerShdw>
              </a:effectLst>
            </a:endParaRPr>
          </a:p>
        </p:txBody>
      </p:sp>
      <p:sp>
        <p:nvSpPr>
          <p:cNvPr id="3" name="Rectangle 4"/>
          <p:cNvSpPr>
            <a:spLocks noChangeArrowheads="1"/>
          </p:cNvSpPr>
          <p:nvPr/>
        </p:nvSpPr>
        <p:spPr bwMode="auto">
          <a:xfrm>
            <a:off x="2260600" y="167986"/>
            <a:ext cx="26670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0" lang="zh-CN" altLang="en-US" sz="1600" b="1" dirty="0">
                <a:solidFill>
                  <a:srgbClr val="FF0000"/>
                </a:solidFill>
                <a:effectLst>
                  <a:outerShdw blurRad="38100" dist="38100" dir="2700000" algn="tl">
                    <a:srgbClr val="000000"/>
                  </a:outerShdw>
                </a:effectLst>
                <a:latin typeface="黑体" pitchFamily="49" charset="-122"/>
                <a:ea typeface="黑体" pitchFamily="49" charset="-122"/>
              </a:rPr>
              <a:t>第四章 特征值与特征向量 </a:t>
            </a:r>
          </a:p>
        </p:txBody>
      </p:sp>
      <p:sp>
        <p:nvSpPr>
          <p:cNvPr id="4" name="Rectangle 6"/>
          <p:cNvSpPr>
            <a:spLocks noChangeArrowheads="1"/>
          </p:cNvSpPr>
          <p:nvPr/>
        </p:nvSpPr>
        <p:spPr bwMode="auto">
          <a:xfrm>
            <a:off x="2260600" y="722024"/>
            <a:ext cx="45688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0" lang="zh-CN" altLang="en-US" b="1" dirty="0">
                <a:effectLst>
                  <a:outerShdw blurRad="38100" dist="38100" dir="2700000" algn="tl">
                    <a:srgbClr val="FFFFFF"/>
                  </a:outerShdw>
                </a:effectLst>
                <a:ea typeface="黑体" pitchFamily="49" charset="-122"/>
                <a:cs typeface="Arial" pitchFamily="34" charset="0"/>
              </a:rPr>
              <a:t>二</a:t>
            </a:r>
            <a:r>
              <a:rPr kumimoji="0" lang="en-US" altLang="zh-CN" b="1" dirty="0">
                <a:effectLst>
                  <a:outerShdw blurRad="38100" dist="38100" dir="2700000" algn="tl">
                    <a:srgbClr val="FFFFFF"/>
                  </a:outerShdw>
                </a:effectLst>
                <a:ea typeface="黑体" pitchFamily="49" charset="-122"/>
                <a:cs typeface="Arial" pitchFamily="34" charset="0"/>
              </a:rPr>
              <a:t>. </a:t>
            </a:r>
            <a:r>
              <a:rPr kumimoji="0" lang="zh-CN" altLang="en-US" b="1" dirty="0">
                <a:effectLst>
                  <a:outerShdw blurRad="38100" dist="38100" dir="2700000" algn="tl">
                    <a:srgbClr val="FFFFFF"/>
                  </a:outerShdw>
                </a:effectLst>
                <a:ea typeface="黑体" pitchFamily="49" charset="-122"/>
                <a:cs typeface="Arial" pitchFamily="34" charset="0"/>
              </a:rPr>
              <a:t>矩阵相似的</a:t>
            </a:r>
            <a:r>
              <a:rPr kumimoji="0" lang="zh-CN" altLang="en-US" b="1" dirty="0">
                <a:solidFill>
                  <a:srgbClr val="0000CC"/>
                </a:solidFill>
                <a:effectLst>
                  <a:outerShdw blurRad="38100" dist="38100" dir="2700000" algn="tl">
                    <a:srgbClr val="000000"/>
                  </a:outerShdw>
                </a:effectLst>
                <a:ea typeface="黑体" pitchFamily="49" charset="-122"/>
                <a:cs typeface="Arial" pitchFamily="34" charset="0"/>
              </a:rPr>
              <a:t>必要</a:t>
            </a:r>
            <a:r>
              <a:rPr kumimoji="0" lang="zh-CN" altLang="en-US" b="1" dirty="0">
                <a:effectLst>
                  <a:outerShdw blurRad="38100" dist="38100" dir="2700000" algn="tl">
                    <a:srgbClr val="FFFFFF"/>
                  </a:outerShdw>
                </a:effectLst>
                <a:ea typeface="黑体" pitchFamily="49" charset="-122"/>
                <a:cs typeface="Arial" pitchFamily="34" charset="0"/>
              </a:rPr>
              <a:t>条件 </a:t>
            </a:r>
          </a:p>
        </p:txBody>
      </p:sp>
      <p:sp>
        <p:nvSpPr>
          <p:cNvPr id="5" name="Rectangle 7"/>
          <p:cNvSpPr>
            <a:spLocks noChangeArrowheads="1"/>
          </p:cNvSpPr>
          <p:nvPr/>
        </p:nvSpPr>
        <p:spPr bwMode="auto">
          <a:xfrm>
            <a:off x="2224088" y="1310986"/>
            <a:ext cx="12033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b="1">
                <a:solidFill>
                  <a:srgbClr val="0000CC"/>
                </a:solidFill>
                <a:effectLst>
                  <a:outerShdw blurRad="38100" dist="38100" dir="2700000" algn="tl">
                    <a:srgbClr val="000000"/>
                  </a:outerShdw>
                </a:effectLst>
                <a:ea typeface="黑体" pitchFamily="49" charset="-122"/>
              </a:rPr>
              <a:t>性质</a:t>
            </a:r>
            <a:r>
              <a:rPr lang="en-US" altLang="zh-CN" b="1">
                <a:effectLst>
                  <a:outerShdw blurRad="38100" dist="38100" dir="2700000" algn="tl">
                    <a:srgbClr val="FFFFFF"/>
                  </a:outerShdw>
                </a:effectLst>
              </a:rPr>
              <a:t>. </a:t>
            </a:r>
            <a:endParaRPr lang="en-US" altLang="zh-CN">
              <a:effectLst>
                <a:outerShdw blurRad="38100" dist="38100" dir="2700000" algn="tl">
                  <a:srgbClr val="FFFFFF"/>
                </a:outerShdw>
              </a:effectLst>
              <a:sym typeface="Symbol" pitchFamily="18" charset="2"/>
            </a:endParaRPr>
          </a:p>
        </p:txBody>
      </p:sp>
      <p:sp>
        <p:nvSpPr>
          <p:cNvPr id="6" name="Rectangle 8"/>
          <p:cNvSpPr>
            <a:spLocks noChangeArrowheads="1"/>
          </p:cNvSpPr>
          <p:nvPr/>
        </p:nvSpPr>
        <p:spPr bwMode="auto">
          <a:xfrm>
            <a:off x="3784600" y="1309399"/>
            <a:ext cx="21399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b="1" i="1" dirty="0">
                <a:effectLst>
                  <a:outerShdw blurRad="38100" dist="38100" dir="2700000" algn="tl">
                    <a:srgbClr val="FFFFFF"/>
                  </a:outerShdw>
                </a:effectLst>
              </a:rPr>
              <a:t>P </a:t>
            </a:r>
            <a:r>
              <a:rPr lang="en-US" altLang="zh-CN" b="1" baseline="30000" dirty="0">
                <a:effectLst>
                  <a:outerShdw blurRad="38100" dist="38100" dir="2700000" algn="tl">
                    <a:srgbClr val="FFFFFF"/>
                  </a:outerShdw>
                </a:effectLst>
                <a:sym typeface="Symbol" pitchFamily="18" charset="2"/>
              </a:rPr>
              <a:t></a:t>
            </a:r>
            <a:r>
              <a:rPr lang="en-US" altLang="zh-CN" b="1" baseline="30000" dirty="0">
                <a:effectLst>
                  <a:outerShdw blurRad="38100" dist="38100" dir="2700000" algn="tl">
                    <a:srgbClr val="FFFFFF"/>
                  </a:outerShdw>
                </a:effectLst>
              </a:rPr>
              <a:t>1</a:t>
            </a:r>
            <a:r>
              <a:rPr lang="en-US" altLang="zh-CN" b="1" i="1" dirty="0">
                <a:effectLst>
                  <a:outerShdw blurRad="38100" dist="38100" dir="2700000" algn="tl">
                    <a:srgbClr val="FFFFFF"/>
                  </a:outerShdw>
                </a:effectLst>
              </a:rPr>
              <a:t>AP </a:t>
            </a:r>
            <a:r>
              <a:rPr lang="en-US" altLang="zh-CN" b="1" dirty="0">
                <a:effectLst>
                  <a:outerShdw blurRad="38100" dist="38100" dir="2700000" algn="tl">
                    <a:srgbClr val="FFFFFF"/>
                  </a:outerShdw>
                </a:effectLst>
              </a:rPr>
              <a:t>= </a:t>
            </a:r>
            <a:r>
              <a:rPr lang="en-US" altLang="zh-CN" b="1" i="1" dirty="0">
                <a:effectLst>
                  <a:outerShdw blurRad="38100" dist="38100" dir="2700000" algn="tl">
                    <a:srgbClr val="FFFFFF"/>
                  </a:outerShdw>
                </a:effectLst>
              </a:rPr>
              <a:t>B </a:t>
            </a:r>
          </a:p>
        </p:txBody>
      </p:sp>
      <p:sp>
        <p:nvSpPr>
          <p:cNvPr id="7" name="Rectangle 9"/>
          <p:cNvSpPr>
            <a:spLocks noChangeArrowheads="1"/>
          </p:cNvSpPr>
          <p:nvPr/>
        </p:nvSpPr>
        <p:spPr bwMode="auto">
          <a:xfrm>
            <a:off x="5789613" y="1310986"/>
            <a:ext cx="20478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b="1" dirty="0">
                <a:effectLst>
                  <a:outerShdw blurRad="38100" dist="38100" dir="2700000" algn="tl">
                    <a:srgbClr val="FFFFFF"/>
                  </a:outerShdw>
                </a:effectLst>
                <a:sym typeface="Symbol" pitchFamily="18" charset="2"/>
              </a:rPr>
              <a:t> |</a:t>
            </a:r>
            <a:r>
              <a:rPr lang="en-US" altLang="zh-CN" b="1" i="1" dirty="0">
                <a:effectLst>
                  <a:outerShdw blurRad="38100" dist="38100" dir="2700000" algn="tl">
                    <a:srgbClr val="FFFFFF"/>
                  </a:outerShdw>
                </a:effectLst>
                <a:sym typeface="Symbol" pitchFamily="18" charset="2"/>
              </a:rPr>
              <a:t>I </a:t>
            </a:r>
            <a:r>
              <a:rPr lang="en-US" altLang="zh-CN" b="1" dirty="0">
                <a:effectLst>
                  <a:outerShdw blurRad="38100" dist="38100" dir="2700000" algn="tl">
                    <a:srgbClr val="FFFFFF"/>
                  </a:outerShdw>
                </a:effectLst>
                <a:sym typeface="Symbol" pitchFamily="18" charset="2"/>
              </a:rPr>
              <a:t></a:t>
            </a:r>
            <a:r>
              <a:rPr lang="en-US" altLang="zh-CN" dirty="0">
                <a:effectLst>
                  <a:outerShdw blurRad="38100" dist="38100" dir="2700000" algn="tl">
                    <a:srgbClr val="FFFFFF"/>
                  </a:outerShdw>
                </a:effectLst>
                <a:sym typeface="Symbol" pitchFamily="18" charset="2"/>
              </a:rPr>
              <a:t> </a:t>
            </a:r>
            <a:r>
              <a:rPr lang="en-US" altLang="zh-CN" b="1" i="1" dirty="0">
                <a:effectLst>
                  <a:outerShdw blurRad="38100" dist="38100" dir="2700000" algn="tl">
                    <a:srgbClr val="FFFFFF"/>
                  </a:outerShdw>
                </a:effectLst>
                <a:sym typeface="Symbol" pitchFamily="18" charset="2"/>
              </a:rPr>
              <a:t>A</a:t>
            </a:r>
            <a:r>
              <a:rPr lang="en-US" altLang="zh-CN" b="1" dirty="0">
                <a:effectLst>
                  <a:outerShdw blurRad="38100" dist="38100" dir="2700000" algn="tl">
                    <a:srgbClr val="FFFFFF"/>
                  </a:outerShdw>
                </a:effectLst>
                <a:sym typeface="Symbol" pitchFamily="18" charset="2"/>
              </a:rPr>
              <a:t>| </a:t>
            </a:r>
          </a:p>
        </p:txBody>
      </p:sp>
      <p:sp>
        <p:nvSpPr>
          <p:cNvPr id="8" name="Rectangle 10"/>
          <p:cNvSpPr>
            <a:spLocks noChangeArrowheads="1"/>
          </p:cNvSpPr>
          <p:nvPr/>
        </p:nvSpPr>
        <p:spPr bwMode="auto">
          <a:xfrm>
            <a:off x="7762875" y="1309399"/>
            <a:ext cx="1979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b="1">
                <a:effectLst>
                  <a:outerShdw blurRad="38100" dist="38100" dir="2700000" algn="tl">
                    <a:srgbClr val="FFFFFF"/>
                  </a:outerShdw>
                </a:effectLst>
              </a:rPr>
              <a:t>= |</a:t>
            </a:r>
            <a:r>
              <a:rPr lang="en-US" altLang="zh-CN" b="1" i="1">
                <a:effectLst>
                  <a:outerShdw blurRad="38100" dist="38100" dir="2700000" algn="tl">
                    <a:srgbClr val="FFFFFF"/>
                  </a:outerShdw>
                </a:effectLst>
                <a:sym typeface="Symbol" pitchFamily="18" charset="2"/>
              </a:rPr>
              <a:t>I </a:t>
            </a:r>
            <a:r>
              <a:rPr lang="en-US" altLang="zh-CN" b="1">
                <a:effectLst>
                  <a:outerShdw blurRad="38100" dist="38100" dir="2700000" algn="tl">
                    <a:srgbClr val="FFFFFF"/>
                  </a:outerShdw>
                </a:effectLst>
                <a:sym typeface="Symbol" pitchFamily="18" charset="2"/>
              </a:rPr>
              <a:t></a:t>
            </a:r>
            <a:r>
              <a:rPr lang="en-US" altLang="zh-CN" b="1">
                <a:effectLst>
                  <a:outerShdw blurRad="38100" dist="38100" dir="2700000" algn="tl">
                    <a:srgbClr val="FFFFFF"/>
                  </a:outerShdw>
                </a:effectLst>
              </a:rPr>
              <a:t> </a:t>
            </a:r>
            <a:r>
              <a:rPr lang="en-US" altLang="zh-CN" b="1" i="1">
                <a:effectLst>
                  <a:outerShdw blurRad="38100" dist="38100" dir="2700000" algn="tl">
                    <a:srgbClr val="FFFFFF"/>
                  </a:outerShdw>
                </a:effectLst>
              </a:rPr>
              <a:t>B</a:t>
            </a:r>
            <a:r>
              <a:rPr lang="en-US" altLang="zh-CN" b="1">
                <a:effectLst>
                  <a:outerShdw blurRad="38100" dist="38100" dir="2700000" algn="tl">
                    <a:srgbClr val="FFFFFF"/>
                  </a:outerShdw>
                </a:effectLst>
              </a:rPr>
              <a:t>|. </a:t>
            </a:r>
          </a:p>
        </p:txBody>
      </p:sp>
      <p:sp>
        <p:nvSpPr>
          <p:cNvPr id="9" name="Rectangle 11"/>
          <p:cNvSpPr>
            <a:spLocks noChangeArrowheads="1"/>
          </p:cNvSpPr>
          <p:nvPr/>
        </p:nvSpPr>
        <p:spPr bwMode="auto">
          <a:xfrm>
            <a:off x="2222500" y="1918999"/>
            <a:ext cx="64706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b="1" dirty="0">
                <a:solidFill>
                  <a:srgbClr val="0000CC"/>
                </a:solidFill>
                <a:effectLst>
                  <a:outerShdw blurRad="38100" dist="38100" dir="2700000" algn="tl">
                    <a:srgbClr val="000000"/>
                  </a:outerShdw>
                </a:effectLst>
                <a:ea typeface="黑体" pitchFamily="49" charset="-122"/>
              </a:rPr>
              <a:t>推论</a:t>
            </a:r>
            <a:r>
              <a:rPr lang="en-US" altLang="zh-CN" b="1" dirty="0">
                <a:effectLst>
                  <a:outerShdw blurRad="38100" dist="38100" dir="2700000" algn="tl">
                    <a:srgbClr val="FFFFFF"/>
                  </a:outerShdw>
                </a:effectLst>
              </a:rPr>
              <a:t>. </a:t>
            </a:r>
            <a:r>
              <a:rPr lang="en-US" altLang="zh-CN" b="1" i="1" dirty="0">
                <a:effectLst>
                  <a:outerShdw blurRad="38100" dist="38100" dir="2700000" algn="tl">
                    <a:srgbClr val="FFFFFF"/>
                  </a:outerShdw>
                </a:effectLst>
              </a:rPr>
              <a:t>A</a:t>
            </a:r>
            <a:r>
              <a:rPr lang="en-US" altLang="zh-CN" b="1" dirty="0">
                <a:effectLst>
                  <a:outerShdw blurRad="38100" dist="38100" dir="2700000" algn="tl">
                    <a:srgbClr val="FFFFFF"/>
                  </a:outerShdw>
                </a:effectLst>
              </a:rPr>
              <a:t>~</a:t>
            </a:r>
            <a:r>
              <a:rPr lang="en-US" altLang="zh-CN" b="1" i="1" dirty="0">
                <a:effectLst>
                  <a:outerShdw blurRad="38100" dist="38100" dir="2700000" algn="tl">
                    <a:srgbClr val="FFFFFF"/>
                  </a:outerShdw>
                </a:effectLst>
              </a:rPr>
              <a:t>B </a:t>
            </a:r>
            <a:r>
              <a:rPr lang="en-US" altLang="zh-CN" b="1" dirty="0">
                <a:effectLst>
                  <a:outerShdw blurRad="38100" dist="38100" dir="2700000" algn="tl">
                    <a:srgbClr val="FFFFFF"/>
                  </a:outerShdw>
                </a:effectLst>
                <a:sym typeface="Symbol" pitchFamily="18" charset="2"/>
              </a:rPr>
              <a:t> </a:t>
            </a:r>
            <a:r>
              <a:rPr lang="en-US" altLang="zh-CN" b="1" i="1" dirty="0">
                <a:effectLst>
                  <a:outerShdw blurRad="38100" dist="38100" dir="2700000" algn="tl">
                    <a:srgbClr val="FFFFFF"/>
                  </a:outerShdw>
                </a:effectLst>
                <a:sym typeface="Symbol" pitchFamily="18" charset="2"/>
              </a:rPr>
              <a:t>A</a:t>
            </a:r>
            <a:r>
              <a:rPr lang="zh-CN" altLang="en-US" b="1" dirty="0">
                <a:effectLst>
                  <a:outerShdw blurRad="38100" dist="38100" dir="2700000" algn="tl">
                    <a:srgbClr val="FFFFFF"/>
                  </a:outerShdw>
                </a:effectLst>
                <a:sym typeface="Symbol" pitchFamily="18" charset="2"/>
              </a:rPr>
              <a:t>与</a:t>
            </a:r>
            <a:r>
              <a:rPr lang="en-US" altLang="zh-CN" b="1" i="1" dirty="0">
                <a:effectLst>
                  <a:outerShdw blurRad="38100" dist="38100" dir="2700000" algn="tl">
                    <a:srgbClr val="FFFFFF"/>
                  </a:outerShdw>
                </a:effectLst>
                <a:sym typeface="Symbol" pitchFamily="18" charset="2"/>
              </a:rPr>
              <a:t>B</a:t>
            </a:r>
            <a:r>
              <a:rPr lang="zh-CN" altLang="en-US" b="1" dirty="0">
                <a:effectLst>
                  <a:outerShdw blurRad="38100" dist="38100" dir="2700000" algn="tl">
                    <a:srgbClr val="FFFFFF"/>
                  </a:outerShdw>
                </a:effectLst>
                <a:sym typeface="Symbol" pitchFamily="18" charset="2"/>
              </a:rPr>
              <a:t>有相同的特征值 </a:t>
            </a:r>
          </a:p>
        </p:txBody>
      </p:sp>
      <p:sp>
        <p:nvSpPr>
          <p:cNvPr id="10" name="Rectangle 12"/>
          <p:cNvSpPr>
            <a:spLocks noChangeArrowheads="1"/>
          </p:cNvSpPr>
          <p:nvPr/>
        </p:nvSpPr>
        <p:spPr bwMode="auto">
          <a:xfrm>
            <a:off x="4102100" y="2498436"/>
            <a:ext cx="45767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b="1" dirty="0">
                <a:effectLst>
                  <a:outerShdw blurRad="38100" dist="38100" dir="2700000" algn="tl">
                    <a:srgbClr val="FFFFFF"/>
                  </a:outerShdw>
                </a:effectLst>
                <a:sym typeface="Symbol" pitchFamily="18" charset="2"/>
              </a:rPr>
              <a:t> </a:t>
            </a:r>
            <a:r>
              <a:rPr lang="en-US" altLang="zh-CN" b="1" dirty="0" err="1">
                <a:effectLst>
                  <a:outerShdw blurRad="38100" dist="38100" dir="2700000" algn="tl">
                    <a:srgbClr val="FFFFFF"/>
                  </a:outerShdw>
                </a:effectLst>
                <a:sym typeface="Symbol" pitchFamily="18" charset="2"/>
              </a:rPr>
              <a:t>tr</a:t>
            </a:r>
            <a:r>
              <a:rPr lang="en-US" altLang="zh-CN" b="1" dirty="0">
                <a:effectLst>
                  <a:outerShdw blurRad="38100" dist="38100" dir="2700000" algn="tl">
                    <a:srgbClr val="FFFFFF"/>
                  </a:outerShdw>
                </a:effectLst>
                <a:sym typeface="Symbol" pitchFamily="18" charset="2"/>
              </a:rPr>
              <a:t>(</a:t>
            </a:r>
            <a:r>
              <a:rPr lang="en-US" altLang="zh-CN" b="1" i="1" dirty="0">
                <a:effectLst>
                  <a:outerShdw blurRad="38100" dist="38100" dir="2700000" algn="tl">
                    <a:srgbClr val="FFFFFF"/>
                  </a:outerShdw>
                </a:effectLst>
                <a:sym typeface="Symbol" pitchFamily="18" charset="2"/>
              </a:rPr>
              <a:t>A</a:t>
            </a:r>
            <a:r>
              <a:rPr lang="en-US" altLang="zh-CN" b="1" dirty="0">
                <a:effectLst>
                  <a:outerShdw blurRad="38100" dist="38100" dir="2700000" algn="tl">
                    <a:srgbClr val="FFFFFF"/>
                  </a:outerShdw>
                </a:effectLst>
                <a:sym typeface="Symbol" pitchFamily="18" charset="2"/>
              </a:rPr>
              <a:t>) = </a:t>
            </a:r>
            <a:r>
              <a:rPr lang="en-US" altLang="zh-CN" b="1" dirty="0" err="1">
                <a:effectLst>
                  <a:outerShdw blurRad="38100" dist="38100" dir="2700000" algn="tl">
                    <a:srgbClr val="FFFFFF"/>
                  </a:outerShdw>
                </a:effectLst>
                <a:sym typeface="Symbol" pitchFamily="18" charset="2"/>
              </a:rPr>
              <a:t>tr</a:t>
            </a:r>
            <a:r>
              <a:rPr lang="en-US" altLang="zh-CN" b="1" dirty="0">
                <a:effectLst>
                  <a:outerShdw blurRad="38100" dist="38100" dir="2700000" algn="tl">
                    <a:srgbClr val="FFFFFF"/>
                  </a:outerShdw>
                </a:effectLst>
                <a:sym typeface="Symbol" pitchFamily="18" charset="2"/>
              </a:rPr>
              <a:t>(</a:t>
            </a:r>
            <a:r>
              <a:rPr lang="en-US" altLang="zh-CN" b="1" i="1" dirty="0">
                <a:effectLst>
                  <a:outerShdw blurRad="38100" dist="38100" dir="2700000" algn="tl">
                    <a:srgbClr val="FFFFFF"/>
                  </a:outerShdw>
                </a:effectLst>
                <a:sym typeface="Symbol" pitchFamily="18" charset="2"/>
              </a:rPr>
              <a:t>B</a:t>
            </a:r>
            <a:r>
              <a:rPr lang="en-US" altLang="zh-CN" b="1" dirty="0">
                <a:effectLst>
                  <a:outerShdw blurRad="38100" dist="38100" dir="2700000" algn="tl">
                    <a:srgbClr val="FFFFFF"/>
                  </a:outerShdw>
                </a:effectLst>
                <a:sym typeface="Symbol" pitchFamily="18" charset="2"/>
              </a:rPr>
              <a:t>), |</a:t>
            </a:r>
            <a:r>
              <a:rPr lang="en-US" altLang="zh-CN" b="1" i="1" dirty="0">
                <a:effectLst>
                  <a:outerShdw blurRad="38100" dist="38100" dir="2700000" algn="tl">
                    <a:srgbClr val="FFFFFF"/>
                  </a:outerShdw>
                </a:effectLst>
                <a:sym typeface="Symbol" pitchFamily="18" charset="2"/>
              </a:rPr>
              <a:t>A</a:t>
            </a:r>
            <a:r>
              <a:rPr lang="en-US" altLang="zh-CN" b="1" dirty="0">
                <a:effectLst>
                  <a:outerShdw blurRad="38100" dist="38100" dir="2700000" algn="tl">
                    <a:srgbClr val="FFFFFF"/>
                  </a:outerShdw>
                </a:effectLst>
                <a:sym typeface="Symbol" pitchFamily="18" charset="2"/>
              </a:rPr>
              <a:t>| = |</a:t>
            </a:r>
            <a:r>
              <a:rPr lang="en-US" altLang="zh-CN" b="1" i="1" dirty="0">
                <a:effectLst>
                  <a:outerShdw blurRad="38100" dist="38100" dir="2700000" algn="tl">
                    <a:srgbClr val="FFFFFF"/>
                  </a:outerShdw>
                </a:effectLst>
                <a:sym typeface="Symbol" pitchFamily="18" charset="2"/>
              </a:rPr>
              <a:t>B</a:t>
            </a:r>
            <a:r>
              <a:rPr lang="en-US" altLang="zh-CN" b="1" dirty="0">
                <a:effectLst>
                  <a:outerShdw blurRad="38100" dist="38100" dir="2700000" algn="tl">
                    <a:srgbClr val="FFFFFF"/>
                  </a:outerShdw>
                </a:effectLst>
                <a:sym typeface="Symbol" pitchFamily="18" charset="2"/>
              </a:rPr>
              <a:t>|. </a:t>
            </a:r>
          </a:p>
        </p:txBody>
      </p:sp>
      <p:sp>
        <p:nvSpPr>
          <p:cNvPr id="11" name="Rectangle 20"/>
          <p:cNvSpPr>
            <a:spLocks noChangeArrowheads="1"/>
          </p:cNvSpPr>
          <p:nvPr/>
        </p:nvSpPr>
        <p:spPr bwMode="auto">
          <a:xfrm>
            <a:off x="2662238" y="3971636"/>
            <a:ext cx="2495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b="1" dirty="0">
                <a:effectLst>
                  <a:outerShdw blurRad="38100" dist="38100" dir="2700000" algn="tl">
                    <a:srgbClr val="FFFFFF"/>
                  </a:outerShdw>
                </a:effectLst>
                <a:sym typeface="Symbol" pitchFamily="18" charset="2"/>
              </a:rPr>
              <a:t>|</a:t>
            </a:r>
            <a:r>
              <a:rPr lang="en-US" altLang="zh-CN" b="1" i="1" dirty="0">
                <a:effectLst>
                  <a:outerShdw blurRad="38100" dist="38100" dir="2700000" algn="tl">
                    <a:srgbClr val="FFFFFF"/>
                  </a:outerShdw>
                </a:effectLst>
                <a:sym typeface="Symbol" pitchFamily="18" charset="2"/>
              </a:rPr>
              <a:t>B</a:t>
            </a:r>
            <a:r>
              <a:rPr lang="en-US" altLang="zh-CN" b="1" dirty="0">
                <a:effectLst>
                  <a:outerShdw blurRad="38100" dist="38100" dir="2700000" algn="tl">
                    <a:srgbClr val="FFFFFF"/>
                  </a:outerShdw>
                </a:effectLst>
                <a:sym typeface="Symbol" pitchFamily="18" charset="2"/>
              </a:rPr>
              <a:t>| = |</a:t>
            </a:r>
            <a:r>
              <a:rPr lang="en-US" altLang="zh-CN" b="1" i="1" dirty="0">
                <a:effectLst>
                  <a:outerShdw blurRad="38100" dist="38100" dir="2700000" algn="tl">
                    <a:srgbClr val="FFFFFF"/>
                  </a:outerShdw>
                </a:effectLst>
              </a:rPr>
              <a:t>P </a:t>
            </a:r>
            <a:r>
              <a:rPr lang="en-US" altLang="zh-CN" b="1" baseline="30000" dirty="0">
                <a:effectLst>
                  <a:outerShdw blurRad="38100" dist="38100" dir="2700000" algn="tl">
                    <a:srgbClr val="FFFFFF"/>
                  </a:outerShdw>
                </a:effectLst>
                <a:sym typeface="Symbol" pitchFamily="18" charset="2"/>
              </a:rPr>
              <a:t></a:t>
            </a:r>
            <a:r>
              <a:rPr lang="en-US" altLang="zh-CN" b="1" baseline="30000" dirty="0">
                <a:effectLst>
                  <a:outerShdw blurRad="38100" dist="38100" dir="2700000" algn="tl">
                    <a:srgbClr val="FFFFFF"/>
                  </a:outerShdw>
                </a:effectLst>
              </a:rPr>
              <a:t>1</a:t>
            </a:r>
            <a:r>
              <a:rPr lang="en-US" altLang="zh-CN" b="1" i="1" dirty="0">
                <a:effectLst>
                  <a:outerShdw blurRad="38100" dist="38100" dir="2700000" algn="tl">
                    <a:srgbClr val="FFFFFF"/>
                  </a:outerShdw>
                </a:effectLst>
              </a:rPr>
              <a:t>AP</a:t>
            </a:r>
            <a:r>
              <a:rPr lang="en-US" altLang="zh-CN" b="1" dirty="0">
                <a:effectLst>
                  <a:outerShdw blurRad="38100" dist="38100" dir="2700000" algn="tl">
                    <a:srgbClr val="FFFFFF"/>
                  </a:outerShdw>
                </a:effectLst>
                <a:sym typeface="Symbol" pitchFamily="18" charset="2"/>
              </a:rPr>
              <a:t>| </a:t>
            </a:r>
          </a:p>
        </p:txBody>
      </p:sp>
      <p:sp>
        <p:nvSpPr>
          <p:cNvPr id="12" name="Rectangle 21"/>
          <p:cNvSpPr>
            <a:spLocks noChangeArrowheads="1"/>
          </p:cNvSpPr>
          <p:nvPr/>
        </p:nvSpPr>
        <p:spPr bwMode="auto">
          <a:xfrm>
            <a:off x="4984750" y="3963699"/>
            <a:ext cx="25034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b="1">
                <a:effectLst>
                  <a:outerShdw blurRad="38100" dist="38100" dir="2700000" algn="tl">
                    <a:srgbClr val="FFFFFF"/>
                  </a:outerShdw>
                </a:effectLst>
                <a:sym typeface="Symbol" pitchFamily="18" charset="2"/>
              </a:rPr>
              <a:t>= |</a:t>
            </a:r>
            <a:r>
              <a:rPr lang="en-US" altLang="zh-CN" b="1" i="1">
                <a:effectLst>
                  <a:outerShdw blurRad="38100" dist="38100" dir="2700000" algn="tl">
                    <a:srgbClr val="FFFFFF"/>
                  </a:outerShdw>
                </a:effectLst>
              </a:rPr>
              <a:t>P </a:t>
            </a:r>
            <a:r>
              <a:rPr lang="en-US" altLang="zh-CN" b="1" baseline="30000">
                <a:effectLst>
                  <a:outerShdw blurRad="38100" dist="38100" dir="2700000" algn="tl">
                    <a:srgbClr val="FFFFFF"/>
                  </a:outerShdw>
                </a:effectLst>
                <a:sym typeface="Symbol" pitchFamily="18" charset="2"/>
              </a:rPr>
              <a:t></a:t>
            </a:r>
            <a:r>
              <a:rPr lang="en-US" altLang="zh-CN" b="1" baseline="30000">
                <a:effectLst>
                  <a:outerShdw blurRad="38100" dist="38100" dir="2700000" algn="tl">
                    <a:srgbClr val="FFFFFF"/>
                  </a:outerShdw>
                </a:effectLst>
              </a:rPr>
              <a:t>1</a:t>
            </a:r>
            <a:r>
              <a:rPr lang="en-US" altLang="zh-CN" b="1">
                <a:effectLst>
                  <a:outerShdw blurRad="38100" dist="38100" dir="2700000" algn="tl">
                    <a:srgbClr val="FFFFFF"/>
                  </a:outerShdw>
                </a:effectLst>
              </a:rPr>
              <a:t>|</a:t>
            </a:r>
            <a:r>
              <a:rPr lang="zh-CN" altLang="zh-CN" b="1">
                <a:effectLst>
                  <a:outerShdw blurRad="38100" dist="38100" dir="2700000" algn="tl">
                    <a:srgbClr val="FFFFFF"/>
                  </a:outerShdw>
                </a:effectLst>
                <a:sym typeface="Symbol" pitchFamily="18" charset="2"/>
              </a:rPr>
              <a:t></a:t>
            </a:r>
            <a:r>
              <a:rPr lang="en-US" altLang="zh-CN" b="1">
                <a:effectLst>
                  <a:outerShdw blurRad="38100" dist="38100" dir="2700000" algn="tl">
                    <a:srgbClr val="FFFFFF"/>
                  </a:outerShdw>
                </a:effectLst>
              </a:rPr>
              <a:t>|</a:t>
            </a:r>
            <a:r>
              <a:rPr lang="en-US" altLang="zh-CN" b="1" i="1">
                <a:effectLst>
                  <a:outerShdw blurRad="38100" dist="38100" dir="2700000" algn="tl">
                    <a:srgbClr val="FFFFFF"/>
                  </a:outerShdw>
                </a:effectLst>
              </a:rPr>
              <a:t>A</a:t>
            </a:r>
            <a:r>
              <a:rPr lang="en-US" altLang="zh-CN" b="1">
                <a:effectLst>
                  <a:outerShdw blurRad="38100" dist="38100" dir="2700000" algn="tl">
                    <a:srgbClr val="FFFFFF"/>
                  </a:outerShdw>
                </a:effectLst>
              </a:rPr>
              <a:t>|</a:t>
            </a:r>
            <a:r>
              <a:rPr lang="zh-CN" altLang="zh-CN" b="1">
                <a:effectLst>
                  <a:outerShdw blurRad="38100" dist="38100" dir="2700000" algn="tl">
                    <a:srgbClr val="FFFFFF"/>
                  </a:outerShdw>
                </a:effectLst>
                <a:sym typeface="Symbol" pitchFamily="18" charset="2"/>
              </a:rPr>
              <a:t></a:t>
            </a:r>
            <a:r>
              <a:rPr lang="en-US" altLang="zh-CN" b="1">
                <a:effectLst>
                  <a:outerShdw blurRad="38100" dist="38100" dir="2700000" algn="tl">
                    <a:srgbClr val="FFFFFF"/>
                  </a:outerShdw>
                </a:effectLst>
              </a:rPr>
              <a:t>|</a:t>
            </a:r>
            <a:r>
              <a:rPr lang="en-US" altLang="zh-CN" b="1" i="1">
                <a:effectLst>
                  <a:outerShdw blurRad="38100" dist="38100" dir="2700000" algn="tl">
                    <a:srgbClr val="FFFFFF"/>
                  </a:outerShdw>
                </a:effectLst>
              </a:rPr>
              <a:t>P</a:t>
            </a:r>
            <a:r>
              <a:rPr lang="en-US" altLang="zh-CN" b="1">
                <a:effectLst>
                  <a:outerShdw blurRad="38100" dist="38100" dir="2700000" algn="tl">
                    <a:srgbClr val="FFFFFF"/>
                  </a:outerShdw>
                </a:effectLst>
                <a:sym typeface="Symbol" pitchFamily="18" charset="2"/>
              </a:rPr>
              <a:t>| </a:t>
            </a:r>
          </a:p>
        </p:txBody>
      </p:sp>
      <p:sp>
        <p:nvSpPr>
          <p:cNvPr id="13" name="Rectangle 22"/>
          <p:cNvSpPr>
            <a:spLocks noChangeArrowheads="1"/>
          </p:cNvSpPr>
          <p:nvPr/>
        </p:nvSpPr>
        <p:spPr bwMode="auto">
          <a:xfrm>
            <a:off x="7310438" y="3971636"/>
            <a:ext cx="24018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b="1">
                <a:effectLst>
                  <a:outerShdw blurRad="38100" dist="38100" dir="2700000" algn="tl">
                    <a:srgbClr val="FFFFFF"/>
                  </a:outerShdw>
                </a:effectLst>
                <a:sym typeface="Symbol" pitchFamily="18" charset="2"/>
              </a:rPr>
              <a:t>= |</a:t>
            </a:r>
            <a:r>
              <a:rPr lang="en-US" altLang="zh-CN" b="1" i="1">
                <a:effectLst>
                  <a:outerShdw blurRad="38100" dist="38100" dir="2700000" algn="tl">
                    <a:srgbClr val="FFFFFF"/>
                  </a:outerShdw>
                </a:effectLst>
              </a:rPr>
              <a:t>P</a:t>
            </a:r>
            <a:r>
              <a:rPr lang="en-US" altLang="zh-CN" b="1">
                <a:effectLst>
                  <a:outerShdw blurRad="38100" dist="38100" dir="2700000" algn="tl">
                    <a:srgbClr val="FFFFFF"/>
                  </a:outerShdw>
                </a:effectLst>
              </a:rPr>
              <a:t>|</a:t>
            </a:r>
            <a:r>
              <a:rPr lang="en-US" altLang="zh-CN" b="1" baseline="30000">
                <a:effectLst>
                  <a:outerShdw blurRad="38100" dist="38100" dir="2700000" algn="tl">
                    <a:srgbClr val="FFFFFF"/>
                  </a:outerShdw>
                </a:effectLst>
                <a:sym typeface="Symbol" pitchFamily="18" charset="2"/>
              </a:rPr>
              <a:t></a:t>
            </a:r>
            <a:r>
              <a:rPr lang="en-US" altLang="zh-CN" b="1" baseline="30000">
                <a:effectLst>
                  <a:outerShdw blurRad="38100" dist="38100" dir="2700000" algn="tl">
                    <a:srgbClr val="FFFFFF"/>
                  </a:outerShdw>
                </a:effectLst>
              </a:rPr>
              <a:t>1</a:t>
            </a:r>
            <a:r>
              <a:rPr lang="zh-CN" altLang="zh-CN" b="1">
                <a:effectLst>
                  <a:outerShdw blurRad="38100" dist="38100" dir="2700000" algn="tl">
                    <a:srgbClr val="FFFFFF"/>
                  </a:outerShdw>
                </a:effectLst>
                <a:sym typeface="Symbol" pitchFamily="18" charset="2"/>
              </a:rPr>
              <a:t></a:t>
            </a:r>
            <a:r>
              <a:rPr lang="en-US" altLang="zh-CN" b="1">
                <a:effectLst>
                  <a:outerShdw blurRad="38100" dist="38100" dir="2700000" algn="tl">
                    <a:srgbClr val="FFFFFF"/>
                  </a:outerShdw>
                </a:effectLst>
              </a:rPr>
              <a:t>|</a:t>
            </a:r>
            <a:r>
              <a:rPr lang="en-US" altLang="zh-CN" b="1" i="1">
                <a:effectLst>
                  <a:outerShdw blurRad="38100" dist="38100" dir="2700000" algn="tl">
                    <a:srgbClr val="FFFFFF"/>
                  </a:outerShdw>
                </a:effectLst>
              </a:rPr>
              <a:t>A</a:t>
            </a:r>
            <a:r>
              <a:rPr lang="en-US" altLang="zh-CN" b="1">
                <a:effectLst>
                  <a:outerShdw blurRad="38100" dist="38100" dir="2700000" algn="tl">
                    <a:srgbClr val="FFFFFF"/>
                  </a:outerShdw>
                </a:effectLst>
              </a:rPr>
              <a:t>|</a:t>
            </a:r>
            <a:r>
              <a:rPr lang="zh-CN" altLang="zh-CN" b="1">
                <a:effectLst>
                  <a:outerShdw blurRad="38100" dist="38100" dir="2700000" algn="tl">
                    <a:srgbClr val="FFFFFF"/>
                  </a:outerShdw>
                </a:effectLst>
                <a:sym typeface="Symbol" pitchFamily="18" charset="2"/>
              </a:rPr>
              <a:t></a:t>
            </a:r>
            <a:r>
              <a:rPr lang="en-US" altLang="zh-CN" b="1">
                <a:effectLst>
                  <a:outerShdw blurRad="38100" dist="38100" dir="2700000" algn="tl">
                    <a:srgbClr val="FFFFFF"/>
                  </a:outerShdw>
                </a:effectLst>
              </a:rPr>
              <a:t>|</a:t>
            </a:r>
            <a:r>
              <a:rPr lang="en-US" altLang="zh-CN" b="1" i="1">
                <a:effectLst>
                  <a:outerShdw blurRad="38100" dist="38100" dir="2700000" algn="tl">
                    <a:srgbClr val="FFFFFF"/>
                  </a:outerShdw>
                </a:effectLst>
              </a:rPr>
              <a:t>P</a:t>
            </a:r>
            <a:r>
              <a:rPr lang="en-US" altLang="zh-CN" b="1">
                <a:effectLst>
                  <a:outerShdw blurRad="38100" dist="38100" dir="2700000" algn="tl">
                    <a:srgbClr val="FFFFFF"/>
                  </a:outerShdw>
                </a:effectLst>
                <a:sym typeface="Symbol" pitchFamily="18" charset="2"/>
              </a:rPr>
              <a:t>| </a:t>
            </a:r>
          </a:p>
        </p:txBody>
      </p:sp>
      <p:sp>
        <p:nvSpPr>
          <p:cNvPr id="14" name="Rectangle 23"/>
          <p:cNvSpPr>
            <a:spLocks noChangeArrowheads="1"/>
          </p:cNvSpPr>
          <p:nvPr/>
        </p:nvSpPr>
        <p:spPr bwMode="auto">
          <a:xfrm>
            <a:off x="3217863" y="4543136"/>
            <a:ext cx="11699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b="1">
                <a:effectLst>
                  <a:outerShdw blurRad="38100" dist="38100" dir="2700000" algn="tl">
                    <a:srgbClr val="FFFFFF"/>
                  </a:outerShdw>
                </a:effectLst>
                <a:sym typeface="Symbol" pitchFamily="18" charset="2"/>
              </a:rPr>
              <a:t>= </a:t>
            </a:r>
            <a:r>
              <a:rPr lang="en-US" altLang="zh-CN" b="1">
                <a:effectLst>
                  <a:outerShdw blurRad="38100" dist="38100" dir="2700000" algn="tl">
                    <a:srgbClr val="FFFFFF"/>
                  </a:outerShdw>
                </a:effectLst>
              </a:rPr>
              <a:t>|</a:t>
            </a:r>
            <a:r>
              <a:rPr lang="en-US" altLang="zh-CN" b="1" i="1">
                <a:effectLst>
                  <a:outerShdw blurRad="38100" dist="38100" dir="2700000" algn="tl">
                    <a:srgbClr val="FFFFFF"/>
                  </a:outerShdw>
                </a:effectLst>
              </a:rPr>
              <a:t>A</a:t>
            </a:r>
            <a:r>
              <a:rPr lang="en-US" altLang="zh-CN" b="1">
                <a:effectLst>
                  <a:outerShdw blurRad="38100" dist="38100" dir="2700000" algn="tl">
                    <a:srgbClr val="FFFFFF"/>
                  </a:outerShdw>
                </a:effectLst>
              </a:rPr>
              <a:t>|.</a:t>
            </a:r>
            <a:r>
              <a:rPr lang="en-US" altLang="zh-CN" b="1">
                <a:effectLst>
                  <a:outerShdw blurRad="38100" dist="38100" dir="2700000" algn="tl">
                    <a:srgbClr val="FFFFFF"/>
                  </a:outerShdw>
                </a:effectLst>
                <a:sym typeface="Symbol" pitchFamily="18" charset="2"/>
              </a:rPr>
              <a:t> </a:t>
            </a:r>
          </a:p>
        </p:txBody>
      </p:sp>
      <p:sp>
        <p:nvSpPr>
          <p:cNvPr id="15" name="Rectangle 24"/>
          <p:cNvSpPr>
            <a:spLocks noChangeArrowheads="1"/>
          </p:cNvSpPr>
          <p:nvPr/>
        </p:nvSpPr>
        <p:spPr bwMode="auto">
          <a:xfrm>
            <a:off x="10356850" y="6411624"/>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CC0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defRPr/>
            </a:pPr>
            <a:fld id="{1C990505-E9E3-4EB5-BDA6-A34F630BFE97}" type="slidenum">
              <a:rPr lang="en-US" altLang="zh-CN" sz="1800" b="1" smtClean="0">
                <a:solidFill>
                  <a:schemeClr val="tx2"/>
                </a:solidFill>
                <a:effectLst>
                  <a:outerShdw blurRad="38100" dist="38100" dir="2700000" algn="tl">
                    <a:srgbClr val="FFFFFF"/>
                  </a:outerShdw>
                </a:effectLst>
              </a:rPr>
              <a:pPr eaLnBrk="1" hangingPunct="1">
                <a:defRPr/>
              </a:pPr>
              <a:t>9</a:t>
            </a:fld>
            <a:endParaRPr lang="en-US" altLang="zh-CN" sz="1800" b="1">
              <a:solidFill>
                <a:schemeClr val="tx2"/>
              </a:solidFill>
              <a:effectLst>
                <a:outerShdw blurRad="38100" dist="38100" dir="2700000" algn="tl">
                  <a:srgbClr val="FFFFFF"/>
                </a:outerShdw>
              </a:effectLst>
            </a:endParaRPr>
          </a:p>
        </p:txBody>
      </p:sp>
      <p:sp>
        <p:nvSpPr>
          <p:cNvPr id="16" name="Rectangle 25"/>
          <p:cNvSpPr>
            <a:spLocks noChangeArrowheads="1"/>
          </p:cNvSpPr>
          <p:nvPr/>
        </p:nvSpPr>
        <p:spPr bwMode="auto">
          <a:xfrm>
            <a:off x="7756525" y="156874"/>
            <a:ext cx="2587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0" lang="en-US" altLang="zh-CN" sz="1600" b="1" dirty="0">
                <a:solidFill>
                  <a:srgbClr val="0000CC"/>
                </a:solidFill>
                <a:latin typeface="Times New Roman" panose="02020603050405020304" pitchFamily="18" charset="0"/>
                <a:ea typeface="黑体" panose="02010609060101010101" pitchFamily="49" charset="-122"/>
                <a:cs typeface="Arial" panose="020B0604020202020204" pitchFamily="34" charset="0"/>
              </a:rPr>
              <a:t>§4.3 </a:t>
            </a:r>
            <a:r>
              <a:rPr kumimoji="0" lang="zh-CN" altLang="en-US" sz="1600" b="1" dirty="0">
                <a:solidFill>
                  <a:srgbClr val="0000CC"/>
                </a:solidFill>
                <a:latin typeface="Times New Roman" panose="02020603050405020304" pitchFamily="18" charset="0"/>
                <a:ea typeface="黑体" panose="02010609060101010101" pitchFamily="49" charset="-122"/>
                <a:cs typeface="Arial" panose="020B0604020202020204" pitchFamily="34" charset="0"/>
              </a:rPr>
              <a:t>矩阵的相似和对角化 </a:t>
            </a:r>
          </a:p>
        </p:txBody>
      </p:sp>
    </p:spTree>
    <p:extLst>
      <p:ext uri="{BB962C8B-B14F-4D97-AF65-F5344CB8AC3E}">
        <p14:creationId xmlns:p14="http://schemas.microsoft.com/office/powerpoint/2010/main" val="2387737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32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32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48903</TotalTime>
  <Words>2053</Words>
  <Application>Microsoft Office PowerPoint</Application>
  <PresentationFormat>宽屏</PresentationFormat>
  <Paragraphs>313</Paragraphs>
  <Slides>46</Slides>
  <Notes>3</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46</vt:i4>
      </vt:variant>
    </vt:vector>
  </HeadingPairs>
  <TitlesOfParts>
    <vt:vector size="58" baseType="lpstr">
      <vt:lpstr>黑体</vt:lpstr>
      <vt:lpstr>华文楷体</vt:lpstr>
      <vt:lpstr>楷体_GB2312</vt:lpstr>
      <vt:lpstr>宋体</vt:lpstr>
      <vt:lpstr>微软雅黑</vt:lpstr>
      <vt:lpstr>Arial</vt:lpstr>
      <vt:lpstr>Euclid Math Two</vt:lpstr>
      <vt:lpstr>Symbol</vt:lpstr>
      <vt:lpstr>Times New Roman</vt:lpstr>
      <vt:lpstr>默认设计模板</vt:lpstr>
      <vt:lpstr>公式</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Yitong Lu</dc:creator>
  <cp:lastModifiedBy>839147@qq.com</cp:lastModifiedBy>
  <cp:revision>1179</cp:revision>
  <cp:lastPrinted>2018-06-15T08:52:07Z</cp:lastPrinted>
  <dcterms:created xsi:type="dcterms:W3CDTF">1601-01-01T00:00:00Z</dcterms:created>
  <dcterms:modified xsi:type="dcterms:W3CDTF">2022-11-28T16:30:44Z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