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C5758-1F54-4F08-8124-33C5D5CB750F}" type="datetimeFigureOut">
              <a:rPr lang="pl-PL" smtClean="0"/>
              <a:t>29.05.2020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5FE9A-6210-48C6-ADB2-52EE374071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41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A4752-AAFB-4B02-822A-5770A6D84073}" type="datetime1">
              <a:rPr lang="pl-PL" smtClean="0"/>
              <a:t>29.05.2020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99915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C472-2B09-478A-994C-E2770DC0BACC}" type="datetime1">
              <a:rPr lang="pl-PL" smtClean="0"/>
              <a:t>29.05.2020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084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8704-141C-4912-A668-205CDB3207EE}" type="datetime1">
              <a:rPr lang="pl-PL" smtClean="0"/>
              <a:t>29.05.2020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20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271C-1457-48D3-A9C1-CA2D74C4F89E}" type="datetime1">
              <a:rPr lang="pl-PL" smtClean="0"/>
              <a:t>29.05.2020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237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EFD7-E9FC-4ECB-B85E-F4285AD3B4EF}" type="datetime1">
              <a:rPr lang="pl-PL" smtClean="0"/>
              <a:t>29.05.2020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510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6C5C-19E1-47A6-832A-F2A345C375BE}" type="datetime1">
              <a:rPr lang="pl-PL" smtClean="0"/>
              <a:t>29.05.2020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355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57107-2819-410E-9A64-CC611FDEDC71}" type="datetime1">
              <a:rPr lang="pl-PL" smtClean="0"/>
              <a:t>29.05.2020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769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A28F-48C9-443D-ADEF-92E95A0BA922}" type="datetime1">
              <a:rPr lang="pl-PL" smtClean="0"/>
              <a:t>29.05.2020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414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7676B-6949-4FB3-B03C-B22693639F45}" type="datetime1">
              <a:rPr lang="pl-PL" smtClean="0"/>
              <a:t>29.05.2020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993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872E4-7D1E-4321-A422-08AEFA3C04C5}" type="datetime1">
              <a:rPr lang="pl-PL" smtClean="0"/>
              <a:t>29.05.2020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88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A8A5-A509-47D1-BD8F-BEAF04477B7C}" type="datetime1">
              <a:rPr lang="pl-PL" smtClean="0"/>
              <a:t>29.05.2020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199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E8B8C-6CF8-40B6-AEDC-CA2750CCC5F2}" type="datetime1">
              <a:rPr lang="pl-PL" smtClean="0"/>
              <a:t>29.05.2020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20DED-C7CC-4968-87EF-258E2EEB0E2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894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Równania różniczkowe zwyczajne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Metoda Eulera, </a:t>
            </a:r>
            <a:r>
              <a:rPr lang="pl-PL" dirty="0" err="1" smtClean="0"/>
              <a:t>Cauchy’ego</a:t>
            </a:r>
            <a:r>
              <a:rPr lang="pl-PL" dirty="0" smtClean="0"/>
              <a:t>-Eulera,</a:t>
            </a:r>
          </a:p>
          <a:p>
            <a:r>
              <a:rPr lang="pl-PL" dirty="0" err="1" smtClean="0"/>
              <a:t>Rungego</a:t>
            </a:r>
            <a:r>
              <a:rPr lang="pl-PL" dirty="0" smtClean="0"/>
              <a:t>-Kutty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5299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10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404664"/>
            <a:ext cx="6386223" cy="3024336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429000"/>
            <a:ext cx="6967991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11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8640"/>
            <a:ext cx="7416922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12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96" y="116632"/>
            <a:ext cx="6701304" cy="792088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88" y="1484784"/>
            <a:ext cx="8167719" cy="2736304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744" y="4221088"/>
            <a:ext cx="876073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8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13</a:t>
            </a:fld>
            <a:endParaRPr lang="pl-PL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62588"/>
            <a:ext cx="7272808" cy="59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14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6632"/>
            <a:ext cx="6336704" cy="4149778"/>
          </a:xfrm>
          <a:prstGeom prst="rect">
            <a:avLst/>
          </a:prstGeom>
        </p:spPr>
      </p:pic>
      <p:pic>
        <p:nvPicPr>
          <p:cNvPr id="4" name="Obraz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365104"/>
            <a:ext cx="6694208" cy="199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01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-18712"/>
            <a:ext cx="7543006" cy="668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321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3</a:t>
            </a:fld>
            <a:endParaRPr lang="pl-P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631" y="116632"/>
            <a:ext cx="8482064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32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4</a:t>
            </a:fld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208912" cy="685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33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5</a:t>
            </a:fld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5" y="116632"/>
            <a:ext cx="7896225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275" y="1397199"/>
            <a:ext cx="799147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96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6</a:t>
            </a:fld>
            <a:endParaRPr lang="pl-P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714558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75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7</a:t>
            </a:fld>
            <a:endParaRPr lang="pl-PL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-22448"/>
            <a:ext cx="76295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7867650" cy="419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5693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8</a:t>
            </a:fld>
            <a:endParaRPr lang="pl-P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562"/>
            <a:ext cx="74295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12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20DED-C7CC-4968-87EF-258E2EEB0E23}" type="slidenum">
              <a:rPr lang="pl-PL" smtClean="0"/>
              <a:t>9</a:t>
            </a:fld>
            <a:endParaRPr lang="pl-PL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764704"/>
            <a:ext cx="7067918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38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23</Words>
  <Application>Microsoft Office PowerPoint</Application>
  <PresentationFormat>Pokaz na ekranie (4:3)</PresentationFormat>
  <Paragraphs>17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7" baseType="lpstr">
      <vt:lpstr>Arial</vt:lpstr>
      <vt:lpstr>Calibri</vt:lpstr>
      <vt:lpstr>Motyw pakietu Office</vt:lpstr>
      <vt:lpstr>Równania różniczkowe zwyczajne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Równania rózniczkowe zwyczaine</dc:title>
  <dc:creator>Cris</dc:creator>
  <cp:lastModifiedBy>Krzysztof Warda</cp:lastModifiedBy>
  <cp:revision>9</cp:revision>
  <dcterms:created xsi:type="dcterms:W3CDTF">2019-05-13T07:25:55Z</dcterms:created>
  <dcterms:modified xsi:type="dcterms:W3CDTF">2020-05-29T09:38:13Z</dcterms:modified>
</cp:coreProperties>
</file>