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83" r:id="rId3"/>
    <p:sldId id="284" r:id="rId4"/>
    <p:sldId id="285" r:id="rId5"/>
    <p:sldId id="286" r:id="rId6"/>
    <p:sldId id="287" r:id="rId7"/>
    <p:sldId id="288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0F84AC80-C879-4645-8F16-D06B3FBDBC1A}">
          <p14:sldIdLst>
            <p14:sldId id="257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 autoAdjust="0"/>
    <p:restoredTop sz="95361" autoAdjust="0"/>
  </p:normalViewPr>
  <p:slideViewPr>
    <p:cSldViewPr snapToGrid="0" snapToObjects="1">
      <p:cViewPr varScale="1">
        <p:scale>
          <a:sx n="98" d="100"/>
          <a:sy n="98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A0E53-E7D5-D545-BB08-F932C9647DAF}" type="datetimeFigureOut">
              <a:rPr kumimoji="1" lang="zh-CN" altLang="en-US" smtClean="0"/>
              <a:t>14-5-22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BB1CB-9794-2749-BB6B-D7D3ADE2F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04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14-5-22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SQLite</a:t>
            </a:r>
            <a:r>
              <a:rPr kumimoji="1" lang="zh-TW" altLang="en-US" sz="4000" dirty="0"/>
              <a:t>编码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http://www.cnblogs.com/mjios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74599" y="664534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dirty="0">
                <a:solidFill>
                  <a:srgbClr val="336666"/>
                </a:solidFill>
                <a:latin typeface="Helvetica"/>
                <a:ea typeface="微软雅黑"/>
                <a:cs typeface="Helvetica"/>
              </a:rPr>
              <a:t>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SQLite3</a:t>
            </a:r>
            <a:endParaRPr kumimoji="1" lang="zh-CN" altLang="en-US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541044"/>
            <a:ext cx="8785225" cy="545188"/>
          </a:xfrm>
        </p:spPr>
        <p:txBody>
          <a:bodyPr/>
          <a:lstStyle/>
          <a:p>
            <a:pPr>
              <a:defRPr/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iOS</a:t>
            </a:r>
            <a:r>
              <a:rPr lang="zh-CN" altLang="en-US" sz="1800" dirty="0" smtClean="0"/>
              <a:t>中使用</a:t>
            </a:r>
            <a:r>
              <a:rPr lang="en-US" altLang="zh-CN" sz="1800" dirty="0" smtClean="0"/>
              <a:t>SQLite3</a:t>
            </a:r>
            <a:r>
              <a:rPr lang="zh-CN" altLang="en-US" sz="1800" dirty="0" smtClean="0"/>
              <a:t>，首先要添加库文件</a:t>
            </a:r>
            <a:r>
              <a:rPr lang="en-US" altLang="zh-CN" sz="1800" dirty="0" smtClean="0"/>
              <a:t>libsqlite3.dylib</a:t>
            </a:r>
            <a:r>
              <a:rPr lang="zh-CN" altLang="en-US" sz="1800" dirty="0" smtClean="0"/>
              <a:t>和导入主头文件</a:t>
            </a:r>
            <a:endParaRPr lang="zh-CN" altLang="en-US" sz="1800" dirty="0"/>
          </a:p>
        </p:txBody>
      </p:sp>
      <p:pic>
        <p:nvPicPr>
          <p:cNvPr id="54275" name="图片 3" descr="QQ20130123-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92689"/>
            <a:ext cx="2879725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图片 5" descr="QQ20130123-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95" y="2430841"/>
            <a:ext cx="27797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图片 6" descr="QQ20130123-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35" y="4343500"/>
            <a:ext cx="27559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创建、打开、关闭数据库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555312"/>
            <a:ext cx="8642350" cy="4753413"/>
          </a:xfrm>
        </p:spPr>
        <p:txBody>
          <a:bodyPr/>
          <a:lstStyle/>
          <a:p>
            <a:pPr>
              <a:defRPr/>
            </a:pPr>
            <a:r>
              <a:rPr lang="zh-CN" altLang="en-US" sz="1800" dirty="0" smtClean="0"/>
              <a:t>创建或打开数据库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altLang="zh-TW" sz="1800" dirty="0">
                <a:solidFill>
                  <a:srgbClr val="008000"/>
                </a:solidFill>
              </a:rPr>
              <a:t>// </a:t>
            </a:r>
            <a:r>
              <a:rPr lang="en-US" altLang="zh-CN" sz="1800" dirty="0" smtClean="0">
                <a:solidFill>
                  <a:srgbClr val="008000"/>
                </a:solidFill>
              </a:rPr>
              <a:t>path</a:t>
            </a:r>
            <a:r>
              <a:rPr lang="zh-TW" altLang="en-US" sz="1800" dirty="0" smtClean="0">
                <a:solidFill>
                  <a:srgbClr val="008000"/>
                </a:solidFill>
              </a:rPr>
              <a:t>为</a:t>
            </a:r>
            <a:r>
              <a:rPr lang="zh-TW" altLang="en-US" sz="1800" dirty="0">
                <a:solidFill>
                  <a:srgbClr val="008000"/>
                </a:solidFill>
              </a:rPr>
              <a:t>：</a:t>
            </a:r>
            <a:r>
              <a:rPr lang="en-US" altLang="zh-TW" sz="1800" dirty="0">
                <a:solidFill>
                  <a:srgbClr val="008000"/>
                </a:solidFill>
              </a:rPr>
              <a:t>~/Documents/person.db</a:t>
            </a:r>
            <a:endParaRPr lang="zh-TW" altLang="en-US" sz="1800" dirty="0">
              <a:solidFill>
                <a:srgbClr val="008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b="1" dirty="0" smtClean="0"/>
              <a:t>sqlite3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*</a:t>
            </a:r>
            <a:r>
              <a:rPr lang="en-US" altLang="zh-CN" sz="1800" dirty="0" err="1" smtClean="0"/>
              <a:t>db</a:t>
            </a:r>
            <a:r>
              <a:rPr lang="en-US" altLang="zh-CN" sz="1800" dirty="0" smtClean="0"/>
              <a:t> = NULL;</a:t>
            </a:r>
            <a:endParaRPr lang="en-US" altLang="zh-CN" sz="1800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int </a:t>
            </a:r>
            <a:r>
              <a:rPr lang="en-US" altLang="zh-CN" sz="1800" dirty="0"/>
              <a:t>result = </a:t>
            </a:r>
            <a:r>
              <a:rPr lang="en-US" altLang="zh-CN" sz="1800" b="1" dirty="0"/>
              <a:t>sqlite3_open</a:t>
            </a:r>
            <a:r>
              <a:rPr lang="en-US" altLang="zh-CN" sz="1800" dirty="0"/>
              <a:t>([path UTF8String], &amp;db)</a:t>
            </a:r>
            <a:r>
              <a:rPr lang="en-US" altLang="zh-CN" sz="1800" dirty="0" smtClean="0"/>
              <a:t>; </a:t>
            </a:r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 smtClean="0"/>
          </a:p>
          <a:p>
            <a:pPr>
              <a:defRPr/>
            </a:pPr>
            <a:r>
              <a:rPr lang="zh-CN" altLang="en-US" sz="1800" dirty="0" smtClean="0"/>
              <a:t>代码解析：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/>
              <a:t>s</a:t>
            </a:r>
            <a:r>
              <a:rPr lang="en-US" altLang="zh-CN" sz="1800" dirty="0" smtClean="0"/>
              <a:t>qlite3_open()</a:t>
            </a:r>
            <a:r>
              <a:rPr lang="zh-CN" altLang="en-US" sz="1800" dirty="0" smtClean="0"/>
              <a:t>将根据文件路径打开数据库，如果不存在，则会创建一个新的数据库</a:t>
            </a:r>
            <a:r>
              <a:rPr lang="zh-CN" altLang="en-US" sz="1800" dirty="0"/>
              <a:t>。</a:t>
            </a:r>
            <a:r>
              <a:rPr lang="zh-CN" altLang="en-US" sz="1800" dirty="0" smtClean="0"/>
              <a:t>如果</a:t>
            </a:r>
            <a:r>
              <a:rPr lang="en-US" altLang="zh-CN" sz="1800" dirty="0" smtClean="0"/>
              <a:t>result</a:t>
            </a:r>
            <a:r>
              <a:rPr lang="zh-CN" altLang="en-US" sz="1800" dirty="0" smtClean="0"/>
              <a:t>等于常量</a:t>
            </a:r>
            <a:r>
              <a:rPr lang="en-US" altLang="zh-CN" sz="1800" b="1" dirty="0" smtClean="0"/>
              <a:t>SQLITE_OK</a:t>
            </a:r>
            <a:r>
              <a:rPr lang="zh-CN" altLang="en-US" sz="1800" dirty="0" smtClean="0"/>
              <a:t>，则表示成功打开数据库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sqlite3 *db：</a:t>
            </a:r>
            <a:r>
              <a:rPr lang="zh-CN" altLang="en-US" sz="1800" dirty="0" smtClean="0"/>
              <a:t>一个打开的数据库实例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数据库文件的路径必须以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字符串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而非</a:t>
            </a:r>
            <a:r>
              <a:rPr lang="en-US" altLang="zh-CN" sz="1800" dirty="0" smtClean="0"/>
              <a:t>NSString)</a:t>
            </a:r>
            <a:r>
              <a:rPr lang="zh-CN" altLang="en-US" sz="1800" dirty="0" smtClean="0"/>
              <a:t>传入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 smtClean="0"/>
          </a:p>
          <a:p>
            <a:pPr>
              <a:defRPr/>
            </a:pPr>
            <a:r>
              <a:rPr lang="zh-CN" altLang="en-US" sz="1800" dirty="0" smtClean="0"/>
              <a:t>关闭数据库</a:t>
            </a:r>
            <a:r>
              <a:rPr lang="zh-CN" altLang="zh-CN" sz="1800" dirty="0" smtClean="0"/>
              <a:t>：</a:t>
            </a:r>
            <a:r>
              <a:rPr lang="en-US" altLang="zh-CN" sz="1800" b="1" dirty="0" smtClean="0"/>
              <a:t>sqlite3_close</a:t>
            </a:r>
            <a:r>
              <a:rPr lang="en-US" altLang="zh-CN" sz="1800" dirty="0"/>
              <a:t>(db);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51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>
                <a:latin typeface="Courier New" charset="0"/>
                <a:ea typeface="宋体" charset="0"/>
                <a:cs typeface="宋体" charset="0"/>
              </a:rPr>
              <a:t>执行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不返回数据的</a:t>
            </a:r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SQL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541043"/>
            <a:ext cx="8642350" cy="4547020"/>
          </a:xfrm>
        </p:spPr>
        <p:txBody>
          <a:bodyPr/>
          <a:lstStyle/>
          <a:p>
            <a:pPr>
              <a:defRPr/>
            </a:pPr>
            <a:r>
              <a:rPr lang="zh-CN" altLang="en-US" sz="1800" dirty="0" smtClean="0"/>
              <a:t>执行创表语句</a:t>
            </a:r>
            <a:endParaRPr lang="en-US" altLang="zh-TW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altLang="zh-TW" sz="1800" dirty="0" smtClean="0"/>
              <a:t>char</a:t>
            </a:r>
            <a:r>
              <a:rPr lang="zh-TW" altLang="en-US" sz="1800" dirty="0" smtClean="0"/>
              <a:t> </a:t>
            </a:r>
            <a:r>
              <a:rPr lang="zh-TW" altLang="en-US" sz="1800" dirty="0"/>
              <a:t>*</a:t>
            </a:r>
            <a:r>
              <a:rPr lang="en-US" altLang="zh-TW" sz="1800" dirty="0" err="1" smtClean="0"/>
              <a:t>errorMsg</a:t>
            </a:r>
            <a:r>
              <a:rPr lang="en-US" altLang="zh-TW" sz="1800" dirty="0" smtClean="0"/>
              <a:t> = NULL;  </a:t>
            </a:r>
            <a:r>
              <a:rPr lang="en-US" altLang="zh-TW" sz="1800" dirty="0">
                <a:solidFill>
                  <a:srgbClr val="008000"/>
                </a:solidFill>
              </a:rPr>
              <a:t>// </a:t>
            </a:r>
            <a:r>
              <a:rPr lang="zh-TW" altLang="en-US" sz="1800" dirty="0">
                <a:solidFill>
                  <a:srgbClr val="008000"/>
                </a:solidFill>
              </a:rPr>
              <a:t>用来存储错误信息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char </a:t>
            </a:r>
            <a:r>
              <a:rPr lang="en-US" altLang="zh-CN" sz="1800" dirty="0"/>
              <a:t>*sql = "create table if not exists t_person(id integer primary key autoincrement, name </a:t>
            </a:r>
            <a:r>
              <a:rPr lang="en-US" altLang="zh-CN" sz="1800" dirty="0" smtClean="0"/>
              <a:t>text, age integer);"</a:t>
            </a:r>
            <a:r>
              <a:rPr lang="en-US" altLang="zh-CN" sz="1800" dirty="0"/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int </a:t>
            </a:r>
            <a:r>
              <a:rPr lang="en-US" altLang="zh-CN" sz="1800" dirty="0"/>
              <a:t>result = </a:t>
            </a:r>
            <a:r>
              <a:rPr lang="en-US" altLang="zh-CN" sz="1800" b="1" dirty="0"/>
              <a:t>sqlite3_exec</a:t>
            </a:r>
            <a:r>
              <a:rPr lang="en-US" altLang="zh-CN" sz="1800" dirty="0"/>
              <a:t>(db, sql, NULL, NULL, &amp;</a:t>
            </a:r>
            <a:r>
              <a:rPr lang="en-US" altLang="zh-CN" sz="1800" dirty="0" smtClean="0"/>
              <a:t>errorMsg);</a:t>
            </a:r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 smtClean="0"/>
          </a:p>
          <a:p>
            <a:pPr>
              <a:defRPr/>
            </a:pPr>
            <a:r>
              <a:rPr lang="zh-CN" altLang="en-US" sz="1800" dirty="0" smtClean="0"/>
              <a:t>代码解析：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sqlite3_exec()</a:t>
            </a:r>
            <a:r>
              <a:rPr lang="zh-CN" altLang="en-US" sz="1800" dirty="0" smtClean="0"/>
              <a:t>可以执行任何</a:t>
            </a:r>
            <a:r>
              <a:rPr lang="en-US" altLang="zh-CN" sz="1800" dirty="0" smtClean="0"/>
              <a:t>SQL</a:t>
            </a:r>
            <a:r>
              <a:rPr lang="zh-CN" altLang="en-US" sz="1800" dirty="0" smtClean="0"/>
              <a:t>语句，比如创表、更新、插入和删除操作。但是一般不用它执行查询语句，因为它不会返回查询到的数据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sqlite3_exec()</a:t>
            </a:r>
            <a:r>
              <a:rPr lang="zh-CN" altLang="en-US" sz="1800" dirty="0" smtClean="0"/>
              <a:t>还可以执行的语句：</a:t>
            </a:r>
            <a:endParaRPr lang="en-US" altLang="zh-CN" sz="1800" dirty="0" smtClean="0"/>
          </a:p>
          <a:p>
            <a:pPr>
              <a:buFont typeface="+mj-ea"/>
              <a:buAutoNum type="circleNumDbPlain"/>
              <a:defRPr/>
            </a:pPr>
            <a:r>
              <a:rPr lang="zh-CN" altLang="en-US" sz="1800" dirty="0" smtClean="0"/>
              <a:t>开启事务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begin transaction;</a:t>
            </a:r>
          </a:p>
          <a:p>
            <a:pPr>
              <a:buFont typeface="+mj-ea"/>
              <a:buAutoNum type="circleNumDbPlain"/>
              <a:defRPr/>
            </a:pPr>
            <a:r>
              <a:rPr lang="zh-CN" altLang="en-US" sz="1800" dirty="0" smtClean="0"/>
              <a:t>回滚事务：</a:t>
            </a:r>
            <a:r>
              <a:rPr lang="en-US" altLang="zh-CN" sz="1800" dirty="0" smtClean="0"/>
              <a:t>rollback;</a:t>
            </a:r>
          </a:p>
          <a:p>
            <a:pPr>
              <a:buFont typeface="+mj-ea"/>
              <a:buAutoNum type="circleNumDbPlain"/>
              <a:defRPr/>
            </a:pPr>
            <a:r>
              <a:rPr lang="zh-CN" altLang="en-US" sz="1800" dirty="0" smtClean="0"/>
              <a:t>提交事务：</a:t>
            </a:r>
            <a:r>
              <a:rPr lang="en-US" altLang="zh-CN" sz="1800" dirty="0" smtClean="0"/>
              <a:t>commit;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0316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>
                <a:latin typeface="Courier New" charset="0"/>
                <a:ea typeface="宋体" charset="0"/>
                <a:cs typeface="宋体" charset="0"/>
              </a:rPr>
              <a:t>带占位符插入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555313"/>
            <a:ext cx="8569325" cy="4681976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char *sql = "insert into t_person(name, age) values(?, ?);";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b="1" dirty="0" smtClean="0"/>
              <a:t>sqlite3_stmt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*stmt</a:t>
            </a:r>
            <a:r>
              <a:rPr lang="en-US" altLang="zh-CN" sz="1600" dirty="0" smtClean="0"/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 smtClean="0"/>
              <a:t>if (</a:t>
            </a:r>
            <a:r>
              <a:rPr lang="en-US" altLang="zh-CN" sz="1600" b="1" dirty="0" smtClean="0"/>
              <a:t>sqlite3_prepare_v2</a:t>
            </a:r>
            <a:r>
              <a:rPr lang="en-US" altLang="zh-CN" sz="1600" dirty="0" smtClean="0"/>
              <a:t>(db, sql, -1, &amp;stmt, NULL) =</a:t>
            </a:r>
            <a:r>
              <a:rPr lang="en-US" altLang="zh-CN" sz="1600" dirty="0"/>
              <a:t>= </a:t>
            </a:r>
            <a:r>
              <a:rPr lang="en-US" altLang="zh-CN" sz="1600" b="1" dirty="0"/>
              <a:t>SQLITE_OK</a:t>
            </a:r>
            <a:r>
              <a:rPr lang="en-US" altLang="zh-CN" sz="1600" dirty="0"/>
              <a:t>) {</a:t>
            </a:r>
          </a:p>
          <a:p>
            <a:pPr marL="0" indent="0">
              <a:buFont typeface="Wingdings" charset="0"/>
              <a:buNone/>
              <a:defRPr/>
            </a:pPr>
            <a:r>
              <a:rPr lang="zh-TW" altLang="en-US" sz="1600" dirty="0"/>
              <a:t>    </a:t>
            </a:r>
            <a:r>
              <a:rPr lang="en-US" altLang="zh-TW" sz="1600" b="1" dirty="0" smtClean="0"/>
              <a:t>sqlite3_bind_text</a:t>
            </a:r>
            <a:r>
              <a:rPr lang="en-US" altLang="zh-TW" sz="1600" dirty="0"/>
              <a:t>(stmt, 1, "</a:t>
            </a:r>
            <a:r>
              <a:rPr lang="zh-TW" altLang="en-US" sz="1600" dirty="0"/>
              <a:t>母鸡</a:t>
            </a:r>
            <a:r>
              <a:rPr lang="en-US" altLang="zh-TW" sz="1600" dirty="0"/>
              <a:t>", -1, NULL);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1600" dirty="0"/>
              <a:t>    </a:t>
            </a:r>
            <a:r>
              <a:rPr lang="fr-FR" altLang="zh-CN" sz="1600" b="1" dirty="0" smtClean="0"/>
              <a:t>sqlite3_bind_int</a:t>
            </a:r>
            <a:r>
              <a:rPr lang="fr-FR" altLang="zh-CN" sz="1600" dirty="0"/>
              <a:t>(stmt, 2, 27);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1600" dirty="0" smtClean="0"/>
              <a:t>}</a:t>
            </a:r>
            <a:endParaRPr lang="fr-FR" altLang="zh-CN" sz="1600" dirty="0"/>
          </a:p>
          <a:p>
            <a:pPr marL="0" indent="0">
              <a:buFont typeface="Wingdings" charset="0"/>
              <a:buNone/>
              <a:defRPr/>
            </a:pPr>
            <a:r>
              <a:rPr lang="fr-FR" altLang="zh-CN" sz="1600" dirty="0" smtClean="0"/>
              <a:t>if </a:t>
            </a:r>
            <a:r>
              <a:rPr lang="fr-FR" altLang="zh-CN" sz="1600" dirty="0"/>
              <a:t>(</a:t>
            </a:r>
            <a:r>
              <a:rPr lang="fr-FR" altLang="zh-CN" sz="1600" b="1" dirty="0"/>
              <a:t>sqlite3_step</a:t>
            </a:r>
            <a:r>
              <a:rPr lang="fr-FR" altLang="zh-CN" sz="1600" dirty="0"/>
              <a:t>(stmt) != </a:t>
            </a:r>
            <a:r>
              <a:rPr lang="fr-FR" altLang="zh-CN" sz="1600" b="1" dirty="0"/>
              <a:t>SQLITE_DONE</a:t>
            </a:r>
            <a:r>
              <a:rPr lang="fr-FR" altLang="zh-CN" sz="1600" dirty="0"/>
              <a:t>) {</a:t>
            </a:r>
          </a:p>
          <a:p>
            <a:pPr marL="0" indent="0">
              <a:buFont typeface="Wingdings" charset="0"/>
              <a:buNone/>
              <a:defRPr/>
            </a:pPr>
            <a:r>
              <a:rPr lang="zh-TW" altLang="en-US" sz="1600" dirty="0"/>
              <a:t>    </a:t>
            </a:r>
            <a:r>
              <a:rPr lang="en-US" altLang="zh-TW" sz="1600" dirty="0" smtClean="0"/>
              <a:t>NSLog</a:t>
            </a:r>
            <a:r>
              <a:rPr lang="en-US" altLang="zh-TW" sz="1600" dirty="0"/>
              <a:t>(@"</a:t>
            </a:r>
            <a:r>
              <a:rPr lang="zh-TW" altLang="en-US" sz="1600" dirty="0"/>
              <a:t>插入数据错误</a:t>
            </a:r>
            <a:r>
              <a:rPr lang="en-US" altLang="zh-TW" sz="1600" dirty="0"/>
              <a:t>");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b="1" dirty="0" smtClean="0"/>
              <a:t>sqlite3_finalize</a:t>
            </a:r>
            <a:r>
              <a:rPr lang="en-US" altLang="zh-CN" sz="1600" dirty="0"/>
              <a:t>(stmt)</a:t>
            </a:r>
            <a:r>
              <a:rPr lang="en-US" altLang="zh-CN" sz="1600" dirty="0" smtClean="0"/>
              <a:t>;</a:t>
            </a:r>
          </a:p>
          <a:p>
            <a:pPr marL="0" indent="0">
              <a:buFont typeface="Wingdings" charset="0"/>
              <a:buNone/>
              <a:defRPr/>
            </a:pPr>
            <a:endParaRPr lang="en-US" altLang="zh-CN" sz="1600" dirty="0" smtClean="0"/>
          </a:p>
          <a:p>
            <a:pPr>
              <a:defRPr/>
            </a:pPr>
            <a:r>
              <a:rPr lang="zh-CN" altLang="en-US" sz="1600" dirty="0" smtClean="0"/>
              <a:t>代码解析：</a:t>
            </a:r>
            <a:endParaRPr lang="en-US" altLang="zh-CN" sz="16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600" dirty="0" smtClean="0"/>
              <a:t>sqlite3_prepare_v2()</a:t>
            </a:r>
            <a:r>
              <a:rPr lang="zh-CN" altLang="en-US" sz="1600" dirty="0" smtClean="0"/>
              <a:t>返回值等于</a:t>
            </a:r>
            <a:r>
              <a:rPr lang="en-US" altLang="zh-CN" sz="1600" dirty="0" smtClean="0"/>
              <a:t>SQLITE_OK</a:t>
            </a:r>
            <a:r>
              <a:rPr lang="zh-CN" altLang="en-US" sz="1600" dirty="0" smtClean="0"/>
              <a:t>，说明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语句已经准备成功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没有语法问题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55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>
                <a:latin typeface="Courier New" charset="0"/>
                <a:ea typeface="宋体" charset="0"/>
                <a:cs typeface="宋体" charset="0"/>
              </a:rPr>
              <a:t>带占位符插入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数据</a:t>
            </a: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179388" y="1583850"/>
            <a:ext cx="8785225" cy="4504213"/>
          </a:xfrm>
        </p:spPr>
        <p:txBody>
          <a:bodyPr/>
          <a:lstStyle/>
          <a:p>
            <a:pPr>
              <a:buFont typeface="Wingdings" charset="0"/>
              <a:buChar char="u"/>
            </a:pP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sqlite3_bind_text()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：大部分绑定函数都只有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宋体" charset="0"/>
              <a:buAutoNum type="circleNumDbPlain"/>
            </a:pP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1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个参数是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sqlite3_stmt 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*类型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宋体" charset="0"/>
              <a:buAutoNum type="circleNumDbPlain"/>
            </a:pP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2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个参数指占位符的位置，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第一个占位符的位置是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，不是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0</a:t>
            </a:r>
          </a:p>
          <a:p>
            <a:pPr>
              <a:buFont typeface="宋体" charset="0"/>
              <a:buAutoNum type="circleNumDbPlain"/>
            </a:pP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个参数指占位符要绑定的值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宋体" charset="0"/>
              <a:buAutoNum type="circleNumDbPlain"/>
            </a:pP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4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个参数指在第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个参数中所传递数据的长度，对于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C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字符串，可以传递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-1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代替字符串的长度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宋体" charset="0"/>
              <a:buAutoNum type="circleNumDbPlain"/>
            </a:pP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5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个参数是一个可选的函数回调，一般用于在语句执行后完成内存清理工作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sqlite_step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()</a:t>
            </a:r>
            <a:r>
              <a:rPr lang="en-US" sz="1800" dirty="0">
                <a:latin typeface="Courier New" charset="0"/>
                <a:ea typeface="宋体" charset="0"/>
                <a:cs typeface="宋体" charset="0"/>
              </a:rPr>
              <a:t>：</a:t>
            </a:r>
            <a:r>
              <a:rPr lang="en-US" sz="1800" dirty="0" err="1">
                <a:latin typeface="Courier New" charset="0"/>
                <a:ea typeface="宋体" charset="0"/>
                <a:cs typeface="宋体" charset="0"/>
              </a:rPr>
              <a:t>执行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SQL</a:t>
            </a:r>
            <a:r>
              <a:rPr lang="en-US" sz="1800" dirty="0" err="1">
                <a:latin typeface="Courier New" charset="0"/>
                <a:ea typeface="宋体" charset="0"/>
                <a:cs typeface="宋体" charset="0"/>
              </a:rPr>
              <a:t>语句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，返回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SQLITE_DONE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代表成功执行完毕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sqlite_finalize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()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：销毁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sqlite3_stmt 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*对象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宋体" charset="0"/>
              <a:buAutoNum type="circleNumDbPlain"/>
            </a:pPr>
            <a:endParaRPr lang="zh-CN" altLang="en-US" sz="1800" dirty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查询数据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569581"/>
            <a:ext cx="8496300" cy="4739144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char *sql = "select id,name,age from t_person;";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b="1" dirty="0" smtClean="0"/>
              <a:t>sqlite3_stmt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*stmt;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 smtClean="0"/>
              <a:t>if </a:t>
            </a:r>
            <a:r>
              <a:rPr lang="en-US" altLang="zh-CN" sz="1600" dirty="0"/>
              <a:t>(</a:t>
            </a:r>
            <a:r>
              <a:rPr lang="en-US" altLang="zh-CN" sz="1600" b="1" dirty="0"/>
              <a:t>sqlite3_prepare_v2</a:t>
            </a:r>
            <a:r>
              <a:rPr lang="en-US" altLang="zh-CN" sz="1600" dirty="0"/>
              <a:t>(db, sql, -1, &amp;stmt, NULL) == </a:t>
            </a:r>
            <a:r>
              <a:rPr lang="en-US" altLang="zh-CN" sz="1600" b="1" dirty="0"/>
              <a:t>SQLITE_OK</a:t>
            </a:r>
            <a:r>
              <a:rPr lang="en-US" altLang="zh-CN" sz="1600" dirty="0"/>
              <a:t>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while </a:t>
            </a:r>
            <a:r>
              <a:rPr lang="en-US" altLang="zh-CN" sz="1600" dirty="0"/>
              <a:t>(</a:t>
            </a:r>
            <a:r>
              <a:rPr lang="en-US" altLang="zh-CN" sz="1600" b="1" dirty="0"/>
              <a:t>sqlite3_step</a:t>
            </a:r>
            <a:r>
              <a:rPr lang="en-US" altLang="zh-CN" sz="1600" dirty="0"/>
              <a:t>(stmt) == </a:t>
            </a:r>
            <a:r>
              <a:rPr lang="en-US" altLang="zh-CN" sz="1600" b="1" dirty="0"/>
              <a:t>SQLITE_ROW</a:t>
            </a:r>
            <a:r>
              <a:rPr lang="en-US" altLang="zh-CN" sz="1600" dirty="0"/>
              <a:t>) {</a:t>
            </a:r>
          </a:p>
          <a:p>
            <a:pPr marL="0" indent="0">
              <a:buFont typeface="Wingdings" charset="0"/>
              <a:buNone/>
              <a:defRPr/>
            </a:pPr>
            <a:r>
              <a:rPr lang="ro-RO" altLang="zh-CN" sz="1600" dirty="0"/>
              <a:t>        </a:t>
            </a:r>
            <a:r>
              <a:rPr lang="ro-RO" altLang="zh-CN" sz="1600" dirty="0" smtClean="0"/>
              <a:t>int </a:t>
            </a:r>
            <a:r>
              <a:rPr lang="ro-RO" altLang="zh-CN" sz="1600" dirty="0"/>
              <a:t>_id = </a:t>
            </a:r>
            <a:r>
              <a:rPr lang="ro-RO" altLang="zh-CN" sz="1600" b="1" dirty="0"/>
              <a:t>sqlite3_column_int</a:t>
            </a:r>
            <a:r>
              <a:rPr lang="ro-RO" altLang="zh-CN" sz="1600" dirty="0"/>
              <a:t>(stmt, </a:t>
            </a:r>
            <a:r>
              <a:rPr lang="ro-RO" altLang="zh-CN" sz="1600" b="1" dirty="0"/>
              <a:t>0</a:t>
            </a:r>
            <a:r>
              <a:rPr lang="ro-RO" altLang="zh-CN" sz="1600" dirty="0"/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char </a:t>
            </a:r>
            <a:r>
              <a:rPr lang="en-US" altLang="zh-CN" sz="1600" dirty="0"/>
              <a:t>*_name = (char *)</a:t>
            </a:r>
            <a:r>
              <a:rPr lang="en-US" altLang="zh-CN" sz="1600" b="1" dirty="0"/>
              <a:t>sqlite3_column_text</a:t>
            </a:r>
            <a:r>
              <a:rPr lang="en-US" altLang="zh-CN" sz="1600" dirty="0"/>
              <a:t>(stmt, </a:t>
            </a:r>
            <a:r>
              <a:rPr lang="en-US" altLang="zh-CN" sz="1600" b="1" dirty="0"/>
              <a:t>1</a:t>
            </a:r>
            <a:r>
              <a:rPr lang="en-US" altLang="zh-CN" sz="1600" dirty="0"/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NSString </a:t>
            </a:r>
            <a:r>
              <a:rPr lang="en-US" altLang="zh-CN" sz="1600" dirty="0"/>
              <a:t>*name = [NSString </a:t>
            </a:r>
            <a:r>
              <a:rPr lang="en-US" altLang="zh-CN" sz="1600" b="1" dirty="0"/>
              <a:t>stringWithUTF8String</a:t>
            </a:r>
            <a:r>
              <a:rPr lang="en-US" altLang="zh-CN" sz="1600" dirty="0"/>
              <a:t>:_name];</a:t>
            </a:r>
          </a:p>
          <a:p>
            <a:pPr marL="0" indent="0">
              <a:buFont typeface="Wingdings" charset="0"/>
              <a:buNone/>
              <a:defRPr/>
            </a:pPr>
            <a:r>
              <a:rPr lang="ro-RO" altLang="zh-CN" sz="1600" dirty="0"/>
              <a:t>        </a:t>
            </a:r>
            <a:r>
              <a:rPr lang="ro-RO" altLang="zh-CN" sz="1600" dirty="0" smtClean="0"/>
              <a:t>int </a:t>
            </a:r>
            <a:r>
              <a:rPr lang="ro-RO" altLang="zh-CN" sz="1600" dirty="0"/>
              <a:t>_age = </a:t>
            </a:r>
            <a:r>
              <a:rPr lang="ro-RO" altLang="zh-CN" sz="1600" b="1" dirty="0"/>
              <a:t>sqlite3_column_int</a:t>
            </a:r>
            <a:r>
              <a:rPr lang="ro-RO" altLang="zh-CN" sz="1600" dirty="0"/>
              <a:t>(stmt, </a:t>
            </a:r>
            <a:r>
              <a:rPr lang="ro-RO" altLang="zh-CN" sz="1600" b="1" dirty="0"/>
              <a:t>2</a:t>
            </a:r>
            <a:r>
              <a:rPr lang="ro-RO" altLang="zh-CN" sz="1600" dirty="0"/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NSLog</a:t>
            </a:r>
            <a:r>
              <a:rPr lang="en-US" altLang="zh-CN" sz="1600" dirty="0"/>
              <a:t>(@"id=%i, name=%@, age=%i", _id, name, _age);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b="1" dirty="0" smtClean="0"/>
              <a:t>sqlite3_finalize</a:t>
            </a:r>
            <a:r>
              <a:rPr lang="en-US" altLang="zh-CN" sz="1600" dirty="0"/>
              <a:t>(stmt)</a:t>
            </a:r>
            <a:r>
              <a:rPr lang="en-US" altLang="zh-CN" sz="1600" dirty="0" smtClean="0"/>
              <a:t>;</a:t>
            </a:r>
          </a:p>
          <a:p>
            <a:pPr>
              <a:defRPr/>
            </a:pPr>
            <a:r>
              <a:rPr lang="zh-CN" altLang="en-US" sz="1600" dirty="0" smtClean="0"/>
              <a:t>代码解析</a:t>
            </a:r>
            <a:endParaRPr lang="en-US" altLang="zh-CN" sz="1600" dirty="0"/>
          </a:p>
          <a:p>
            <a:pPr>
              <a:buFont typeface="Wingdings" charset="2"/>
              <a:buChar char="u"/>
              <a:defRPr/>
            </a:pPr>
            <a:r>
              <a:rPr lang="en-US" altLang="zh-CN" sz="1600" dirty="0" smtClean="0"/>
              <a:t>sqlite3_step()</a:t>
            </a:r>
            <a:r>
              <a:rPr lang="zh-CN" altLang="en-US" sz="1600" dirty="0" smtClean="0"/>
              <a:t>返回</a:t>
            </a:r>
            <a:r>
              <a:rPr lang="en-US" altLang="zh-CN" sz="1600" dirty="0" smtClean="0"/>
              <a:t>SQLITE_ROW</a:t>
            </a:r>
            <a:r>
              <a:rPr lang="zh-CN" altLang="en-US" sz="1600" dirty="0" smtClean="0"/>
              <a:t>代表遍历到一条新记录</a:t>
            </a:r>
            <a:endParaRPr lang="en-US" altLang="zh-CN" sz="16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600" dirty="0" smtClean="0"/>
              <a:t>sqlite3_column_*()</a:t>
            </a:r>
            <a:r>
              <a:rPr lang="zh-CN" altLang="en-US" sz="1600" dirty="0" smtClean="0"/>
              <a:t>用于获取每个字段对应的值，</a:t>
            </a:r>
            <a:r>
              <a:rPr lang="zh-CN" altLang="en-US" sz="1600" dirty="0" smtClean="0">
                <a:solidFill>
                  <a:srgbClr val="FF0000"/>
                </a:solidFill>
              </a:rPr>
              <a:t>第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个参数是字段的索引，从</a:t>
            </a:r>
            <a:r>
              <a:rPr lang="en-US" altLang="zh-CN" sz="1600" dirty="0" smtClean="0">
                <a:solidFill>
                  <a:srgbClr val="FF0000"/>
                </a:solidFill>
              </a:rPr>
              <a:t>0</a:t>
            </a:r>
            <a:r>
              <a:rPr lang="zh-CN" altLang="en-US" sz="1600" dirty="0" smtClean="0">
                <a:solidFill>
                  <a:srgbClr val="FF0000"/>
                </a:solidFill>
              </a:rPr>
              <a:t>开始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6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1045</TotalTime>
  <Words>606</Words>
  <Application>Microsoft Macintosh PowerPoint</Application>
  <PresentationFormat>全屏显示(4:3)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史上最牛的游戏</vt:lpstr>
      <vt:lpstr>SQLite编码</vt:lpstr>
      <vt:lpstr>SQLite3</vt:lpstr>
      <vt:lpstr>创建、打开、关闭数据库</vt:lpstr>
      <vt:lpstr>执行不返回数据的SQL语句</vt:lpstr>
      <vt:lpstr>带占位符插入数据</vt:lpstr>
      <vt:lpstr>带占位符插入数据</vt:lpstr>
      <vt:lpstr>查询数据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328</cp:revision>
  <dcterms:created xsi:type="dcterms:W3CDTF">2013-07-22T07:36:09Z</dcterms:created>
  <dcterms:modified xsi:type="dcterms:W3CDTF">2014-05-22T07:15:34Z</dcterms:modified>
</cp:coreProperties>
</file>