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8" r:id="rId6"/>
    <p:sldId id="273" r:id="rId7"/>
    <p:sldId id="267" r:id="rId8"/>
  </p:sldIdLst>
  <p:sldSz cx="18288000" cy="10287000"/>
  <p:notesSz cx="6858000" cy="9144000"/>
  <p:embeddedFontLst>
    <p:embeddedFont>
      <p:font typeface="Anton" pitchFamily="2" charset="0"/>
      <p:regular r:id="rId10"/>
    </p:embeddedFont>
    <p:embeddedFont>
      <p:font typeface="Michrom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hyperlink" Target="http://msnrobot.com/qan-numunesi-goturen-tibbi-robo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-833378" y="173637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 extrusionOk="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t="-2655" b="-8451"/>
            </a:stretch>
          </a:blipFill>
          <a:ln>
            <a:noFill/>
          </a:ln>
        </p:spPr>
      </p:sp>
      <p:grpSp>
        <p:nvGrpSpPr>
          <p:cNvPr id="88" name="Google Shape;88;p13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-81023" y="2705858"/>
            <a:ext cx="9018852" cy="355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ton"/>
              </a:rPr>
              <a:t>Ad</a:t>
            </a:r>
            <a:r>
              <a:rPr lang="az-Latn-AZ" sz="7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ton"/>
              </a:rPr>
              <a:t>: Murad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7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ton"/>
              </a:rPr>
              <a:t>Soyad:Muradov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72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ton"/>
              </a:rPr>
              <a:t>Qrup:Ti-72</a:t>
            </a:r>
            <a:endParaRPr sz="7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4BF74-4061-554D-1EE6-E09C00A1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894" y="2233162"/>
            <a:ext cx="7586663" cy="6157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4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109" name="Google Shape;109;p1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7112164" y="3798675"/>
            <a:ext cx="4709384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749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Humanoid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robotları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xarici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görünüşünə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formasına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buna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uyğun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konstruksiyaya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malik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robotlardır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vaxt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insanda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oynaqların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vəziyyəti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formasına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uyğun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reallaşdırılır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robotları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digər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fəqrli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ayaqla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z-Latn-AZ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81293" y="3798675"/>
            <a:ext cx="5281521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749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</a:pP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Cozmo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adlı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canlıların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hisləri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nəzərə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alınaraq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çıxarılan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robotdur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robotu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sevimli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edən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digər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tərəfi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onun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hərəkətlərə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verdiyi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reaksiyalardır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Hətta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vəziyyətə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uyğun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səslər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çıxarır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çizgi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qəhrəmanını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xatırladan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xüsusi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uşaqların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istifadəsi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nəzərdə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tutulub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Amma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böyüklər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oynayarkən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əylənə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sz="2000" b="0" i="0" dirty="0">
                <a:solidFill>
                  <a:srgbClr val="F8FA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31351" y="3116865"/>
            <a:ext cx="3970519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500" dirty="0">
                <a:solidFill>
                  <a:srgbClr val="00FFFF"/>
                </a:solidFill>
                <a:latin typeface="Michroma"/>
                <a:sym typeface="Michroma"/>
              </a:rPr>
              <a:t>COZMO</a:t>
            </a:r>
            <a:endParaRPr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7270925" y="3135745"/>
            <a:ext cx="514130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500" dirty="0">
                <a:solidFill>
                  <a:srgbClr val="00FFFF"/>
                </a:solidFill>
                <a:latin typeface="Michroma"/>
                <a:sym typeface="Michroma"/>
              </a:rPr>
              <a:t>HUMANOİD</a:t>
            </a:r>
            <a:endParaRPr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13002904" y="3798675"/>
            <a:ext cx="370077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7491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</a:pP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Döyüş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robotu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hərbi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robot) – 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döyüş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şəraitində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həyatını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xilas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imkanlarına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uyğun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olmayan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şəraitdə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işləməkdən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ötrü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kəşfiyyat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döyüş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fəaliyyətləri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minatəmizləmə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hərbi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məqsədlər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insanı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əvəz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edən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avtomatlaşdırmış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qurğudur</a:t>
            </a:r>
            <a:r>
              <a:rPr lang="en-US" sz="2000" b="0" i="0" dirty="0">
                <a:solidFill>
                  <a:srgbClr val="E8E8E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3002904" y="3184528"/>
            <a:ext cx="5317102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500" dirty="0">
                <a:solidFill>
                  <a:srgbClr val="00FFFF"/>
                </a:solidFill>
                <a:latin typeface="Michroma"/>
                <a:sym typeface="Michroma"/>
              </a:rPr>
              <a:t>DÖYÜŞ ROBOTU</a:t>
            </a:r>
            <a:endParaRPr dirty="0"/>
          </a:p>
        </p:txBody>
      </p:sp>
      <p:sp>
        <p:nvSpPr>
          <p:cNvPr id="118" name="Google Shape;118;p14"/>
          <p:cNvSpPr/>
          <p:nvPr/>
        </p:nvSpPr>
        <p:spPr>
          <a:xfrm rot="-2995208">
            <a:off x="12696134" y="6415061"/>
            <a:ext cx="1978890" cy="2453184"/>
          </a:xfrm>
          <a:custGeom>
            <a:avLst/>
            <a:gdLst/>
            <a:ahLst/>
            <a:cxnLst/>
            <a:rect l="l" t="t" r="r" b="b"/>
            <a:pathLst>
              <a:path w="1978890" h="2453184" extrusionOk="0">
                <a:moveTo>
                  <a:pt x="0" y="0"/>
                </a:moveTo>
                <a:lnTo>
                  <a:pt x="1978890" y="0"/>
                </a:lnTo>
                <a:lnTo>
                  <a:pt x="1978890" y="2453184"/>
                </a:lnTo>
                <a:lnTo>
                  <a:pt x="0" y="2453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0692"/>
            </a:stretch>
          </a:blip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0CF1A-9243-BE6E-D811-393CA4D3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" y="1175437"/>
            <a:ext cx="2324100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9F59D-EA2D-50C0-71B8-C6C821520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24" y="1323074"/>
            <a:ext cx="273367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AC507-BE3D-923B-FEE8-4544C7DA7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2080" y="1371163"/>
            <a:ext cx="261937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FD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rot="10800000">
            <a:off x="-87905" y="-2857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3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7" name="Google Shape;127;p15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</p:sp>
        <p:sp>
          <p:nvSpPr>
            <p:cNvPr id="129" name="Google Shape;129;p1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-428625" y="-514351"/>
            <a:ext cx="18288000" cy="1209526"/>
            <a:chOff x="0" y="-47625"/>
            <a:chExt cx="4816593" cy="318558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2779797" y="1433528"/>
            <a:ext cx="12007765" cy="448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sahəsində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istifadənin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əsas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məqsədi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həssaslığı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artırmaq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insanların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yaratdığı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səhvləri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endirməkdir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1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Tibbi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8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xüsusilə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cərrahiyyə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sahələrində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özlərinə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tapıblar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müdaxilə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ediləcək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bölgələrdə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lazımi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hissələrini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hərəkət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etdirmək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cərrahın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nəzarəti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altında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manipulyatorlarla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lazımi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müdaxilələri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edilir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Yaxın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gələcəkdə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ölkə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üzrə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işçilərinə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kömək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edəcək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Xəstənin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nəbzini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ölçməklə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həyati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əlamətlərini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skan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etməklə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şəkil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çəkdirməklə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hətta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vəziyyətin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qeydlərini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oxumaqla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diaqnoz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qoya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müalicə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biləcək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5"/>
          <p:cNvSpPr/>
          <p:nvPr/>
        </p:nvSpPr>
        <p:spPr>
          <a:xfrm rot="-2995208">
            <a:off x="15543030" y="1202048"/>
            <a:ext cx="1071234" cy="1327984"/>
          </a:xfrm>
          <a:custGeom>
            <a:avLst/>
            <a:gdLst/>
            <a:ahLst/>
            <a:cxnLst/>
            <a:rect l="l" t="t" r="r" b="b"/>
            <a:pathLst>
              <a:path w="1071234" h="1327984" extrusionOk="0">
                <a:moveTo>
                  <a:pt x="0" y="0"/>
                </a:moveTo>
                <a:lnTo>
                  <a:pt x="1071233" y="0"/>
                </a:lnTo>
                <a:lnTo>
                  <a:pt x="1071233" y="1327984"/>
                </a:lnTo>
                <a:lnTo>
                  <a:pt x="0" y="132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70692"/>
            </a:stretch>
          </a:blipFill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 rot="-2995208">
            <a:off x="9976949" y="7367249"/>
            <a:ext cx="622808" cy="772081"/>
          </a:xfrm>
          <a:custGeom>
            <a:avLst/>
            <a:gdLst/>
            <a:ahLst/>
            <a:cxnLst/>
            <a:rect l="l" t="t" r="r" b="b"/>
            <a:pathLst>
              <a:path w="622808" h="772081" extrusionOk="0">
                <a:moveTo>
                  <a:pt x="0" y="0"/>
                </a:moveTo>
                <a:lnTo>
                  <a:pt x="622808" y="0"/>
                </a:lnTo>
                <a:lnTo>
                  <a:pt x="622808" y="772081"/>
                </a:lnTo>
                <a:lnTo>
                  <a:pt x="0" y="77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70692"/>
            </a:stretch>
          </a:blip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DD24-D075-B0F7-BAF7-910EE0BB7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3238" y="6136283"/>
            <a:ext cx="5156857" cy="343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4D43F-FBD1-4DE4-E015-EC97D8673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5" y="6027970"/>
            <a:ext cx="3630380" cy="3630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0" y="-600429"/>
            <a:ext cx="18605500" cy="9259555"/>
          </a:xfrm>
          <a:custGeom>
            <a:avLst/>
            <a:gdLst/>
            <a:ahLst/>
            <a:cxnLst/>
            <a:rect l="l" t="t" r="r" b="b"/>
            <a:pathLst>
              <a:path w="18605500" h="9259555" extrusionOk="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t="-866" b="-11997"/>
            </a:stretch>
          </a:blipFill>
          <a:ln>
            <a:noFill/>
          </a:ln>
        </p:spPr>
      </p:sp>
      <p:cxnSp>
        <p:nvCxnSpPr>
          <p:cNvPr id="276" name="Google Shape;276;p18"/>
          <p:cNvCxnSpPr/>
          <p:nvPr/>
        </p:nvCxnSpPr>
        <p:spPr>
          <a:xfrm>
            <a:off x="5574500" y="8832221"/>
            <a:ext cx="7137869" cy="0"/>
          </a:xfrm>
          <a:prstGeom prst="straightConnector1">
            <a:avLst/>
          </a:prstGeom>
          <a:noFill/>
          <a:ln w="57150" cap="flat" cmpd="sng">
            <a:solidFill>
              <a:srgbClr val="2224F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3" name="Google Shape;293;p18"/>
          <p:cNvGrpSpPr/>
          <p:nvPr/>
        </p:nvGrpSpPr>
        <p:grpSpPr>
          <a:xfrm>
            <a:off x="0" y="1627874"/>
            <a:ext cx="2596896" cy="7871767"/>
            <a:chOff x="0" y="0"/>
            <a:chExt cx="3462528" cy="10495690"/>
          </a:xfrm>
        </p:grpSpPr>
        <p:grpSp>
          <p:nvGrpSpPr>
            <p:cNvPr id="294" name="Google Shape;294;p18"/>
            <p:cNvGrpSpPr/>
            <p:nvPr/>
          </p:nvGrpSpPr>
          <p:grpSpPr>
            <a:xfrm>
              <a:off x="1643868" y="0"/>
              <a:ext cx="568106" cy="568106"/>
              <a:chOff x="0" y="0"/>
              <a:chExt cx="812800" cy="812800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 cmpd="sng">
                <a:solidFill>
                  <a:srgbClr val="00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8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avLst/>
              <a:gdLst/>
              <a:ahLst/>
              <a:cxnLst/>
              <a:rect l="l" t="t" r="r" b="b"/>
              <a:pathLst>
                <a:path w="9753600" h="3462528" extrusionOk="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98" name="Google Shape;298;p18"/>
            <p:cNvGrpSpPr/>
            <p:nvPr/>
          </p:nvGrpSpPr>
          <p:grpSpPr>
            <a:xfrm>
              <a:off x="791397" y="504606"/>
              <a:ext cx="568106" cy="568106"/>
              <a:chOff x="0" y="0"/>
              <a:chExt cx="812800" cy="812800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 cmpd="sng">
                <a:solidFill>
                  <a:srgbClr val="00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" name="Google Shape;303;p18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304" name="Google Shape;304;p18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305" name="Google Shape;305;p18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307" name="Google Shape;307;p18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308" name="Google Shape;308;p18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8"/>
          <p:cNvSpPr txBox="1"/>
          <p:nvPr/>
        </p:nvSpPr>
        <p:spPr>
          <a:xfrm>
            <a:off x="1498703" y="2006328"/>
            <a:ext cx="9720559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təkcə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əməliyyat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otağında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deyil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işçilərinə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dəstək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olmaq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xəstələrə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qayğı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göstərmək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klinik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şəraitdə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COVID-19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pandemiyası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xəstəxanalar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klinikalar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patogenlərə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məruz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qalmalarını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azaltmaq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robotlardan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vəzifələrdə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etməyə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başladılar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Rasa"/>
                <a:cs typeface="Times New Roman" panose="02020603050405020304" pitchFamily="18" charset="0"/>
                <a:sym typeface="Rasa"/>
              </a:rPr>
              <a:t>. </a:t>
            </a:r>
            <a:endParaRPr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3835F-0615-3380-A9B6-36A66EF3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262" y="1888776"/>
            <a:ext cx="6930687" cy="4612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5"/>
          <p:cNvSpPr/>
          <p:nvPr/>
        </p:nvSpPr>
        <p:spPr>
          <a:xfrm>
            <a:off x="0" y="0"/>
            <a:ext cx="18288000" cy="11795010"/>
          </a:xfrm>
          <a:custGeom>
            <a:avLst/>
            <a:gdLst/>
            <a:ahLst/>
            <a:cxnLst/>
            <a:rect l="l" t="t" r="r" b="b"/>
            <a:pathLst>
              <a:path w="18288000" h="11795010" extrusionOk="0">
                <a:moveTo>
                  <a:pt x="0" y="0"/>
                </a:moveTo>
                <a:lnTo>
                  <a:pt x="18288000" y="0"/>
                </a:lnTo>
                <a:lnTo>
                  <a:pt x="18288000" y="11795010"/>
                </a:lnTo>
                <a:lnTo>
                  <a:pt x="0" y="11795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 t="-2489" b="-2489"/>
            </a:stretch>
          </a:blipFill>
          <a:ln>
            <a:noFill/>
          </a:ln>
        </p:spPr>
      </p:sp>
      <p:grpSp>
        <p:nvGrpSpPr>
          <p:cNvPr id="608" name="Google Shape;608;p25"/>
          <p:cNvGrpSpPr/>
          <p:nvPr/>
        </p:nvGrpSpPr>
        <p:grpSpPr>
          <a:xfrm>
            <a:off x="5652006" y="811709"/>
            <a:ext cx="11865267" cy="8446591"/>
            <a:chOff x="0" y="-57150"/>
            <a:chExt cx="3125008" cy="2224617"/>
          </a:xfrm>
        </p:grpSpPr>
        <p:sp>
          <p:nvSpPr>
            <p:cNvPr id="609" name="Google Shape;609;p25"/>
            <p:cNvSpPr/>
            <p:nvPr/>
          </p:nvSpPr>
          <p:spPr>
            <a:xfrm>
              <a:off x="0" y="0"/>
              <a:ext cx="3125008" cy="2167467"/>
            </a:xfrm>
            <a:custGeom>
              <a:avLst/>
              <a:gdLst/>
              <a:ahLst/>
              <a:cxnLst/>
              <a:rect l="l" t="t" r="r" b="b"/>
              <a:pathLst>
                <a:path w="3125008" h="2167467" extrusionOk="0">
                  <a:moveTo>
                    <a:pt x="0" y="0"/>
                  </a:moveTo>
                  <a:lnTo>
                    <a:pt x="3125008" y="0"/>
                  </a:lnTo>
                  <a:lnTo>
                    <a:pt x="312500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 cmpd="sng">
              <a:solidFill>
                <a:srgbClr val="00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10" name="Google Shape;610;p25"/>
            <p:cNvSpPr txBox="1"/>
            <p:nvPr/>
          </p:nvSpPr>
          <p:spPr>
            <a:xfrm>
              <a:off x="0" y="-57150"/>
              <a:ext cx="3125007" cy="2224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612" name="Google Shape;612;p25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</p:sp>
        <p:sp>
          <p:nvSpPr>
            <p:cNvPr id="613" name="Google Shape;613;p2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615" name="Google Shape;615;p25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</p:sp>
        <p:sp>
          <p:nvSpPr>
            <p:cNvPr id="616" name="Google Shape;616;p2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25"/>
          <p:cNvSpPr/>
          <p:nvPr/>
        </p:nvSpPr>
        <p:spPr>
          <a:xfrm rot="-2995208">
            <a:off x="15721624" y="2057084"/>
            <a:ext cx="1071234" cy="1327984"/>
          </a:xfrm>
          <a:custGeom>
            <a:avLst/>
            <a:gdLst/>
            <a:ahLst/>
            <a:cxnLst/>
            <a:rect l="l" t="t" r="r" b="b"/>
            <a:pathLst>
              <a:path w="1071234" h="1327984" extrusionOk="0">
                <a:moveTo>
                  <a:pt x="0" y="0"/>
                </a:moveTo>
                <a:lnTo>
                  <a:pt x="1071233" y="0"/>
                </a:lnTo>
                <a:lnTo>
                  <a:pt x="1071233" y="1327983"/>
                </a:lnTo>
                <a:lnTo>
                  <a:pt x="0" y="1327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0692"/>
            </a:stretch>
          </a:blipFill>
          <a:ln>
            <a:noFill/>
          </a:ln>
        </p:spPr>
      </p:sp>
      <p:sp>
        <p:nvSpPr>
          <p:cNvPr id="619" name="Google Shape;619;p25"/>
          <p:cNvSpPr txBox="1"/>
          <p:nvPr/>
        </p:nvSpPr>
        <p:spPr>
          <a:xfrm>
            <a:off x="6352834" y="1496953"/>
            <a:ext cx="8644379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fontAlgn="base"/>
            <a:r>
              <a:rPr lang="en-US" sz="3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keyfiyyətli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baxımı</a:t>
            </a:r>
            <a:endParaRPr lang="en-US" sz="3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minimal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invaziv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prosedurları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xroniki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vəziyyəti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xəstələr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fərdi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müşahidəni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ağıllı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müalicə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üsullarını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yaşlı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xəstələr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sosiallaşmanı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dəstəkləyir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əlavə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yükünü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azaltdıqları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bacıları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digər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xəstələrlə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empatiya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birbaşa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qarşılıqlı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əlaqə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quraraq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uzunmüddətli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perspektivdə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həyatı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dəstəkləyə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bilərlər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1" name="Google Shape;621;p25"/>
          <p:cNvSpPr/>
          <p:nvPr/>
        </p:nvSpPr>
        <p:spPr>
          <a:xfrm rot="-2995208">
            <a:off x="1723117" y="4575451"/>
            <a:ext cx="3341316" cy="4142153"/>
          </a:xfrm>
          <a:custGeom>
            <a:avLst/>
            <a:gdLst/>
            <a:ahLst/>
            <a:cxnLst/>
            <a:rect l="l" t="t" r="r" b="b"/>
            <a:pathLst>
              <a:path w="3341316" h="4142153" extrusionOk="0">
                <a:moveTo>
                  <a:pt x="0" y="0"/>
                </a:moveTo>
                <a:lnTo>
                  <a:pt x="3341317" y="0"/>
                </a:lnTo>
                <a:lnTo>
                  <a:pt x="3341317" y="4142153"/>
                </a:lnTo>
                <a:lnTo>
                  <a:pt x="0" y="4142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0692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"/>
          <p:cNvSpPr/>
          <p:nvPr/>
        </p:nvSpPr>
        <p:spPr>
          <a:xfrm>
            <a:off x="0" y="0"/>
            <a:ext cx="18288000" cy="10272712"/>
          </a:xfrm>
          <a:custGeom>
            <a:avLst/>
            <a:gdLst/>
            <a:ahLst/>
            <a:cxnLst/>
            <a:rect l="l" t="t" r="r" b="b"/>
            <a:pathLst>
              <a:path w="18288000" h="10272712" extrusionOk="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1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58" name="Google Shape;858;p30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859" name="Google Shape;859;p30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860" name="Google Shape;860;p30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30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862" name="Google Shape;862;p30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863" name="Google Shape;863;p30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p30"/>
          <p:cNvSpPr txBox="1"/>
          <p:nvPr/>
        </p:nvSpPr>
        <p:spPr>
          <a:xfrm>
            <a:off x="943252" y="922725"/>
            <a:ext cx="9602828" cy="826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fontAlgn="base"/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az-Latn-AZ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hlükəsiz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mühiti</a:t>
            </a:r>
            <a:endParaRPr lang="en-US" sz="4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Xidmət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patogenə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məruz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qalma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xəstəxanalarda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ləvazimatları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çarşafları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daşımaqla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işçilərinin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təhlükəsizliyini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qorumağa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kömək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Təmizləmə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dezinfeksiya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patogenlərə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məruz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qalmanı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azaldır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xəstəxanadaxili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infeksiyaları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(HAİ)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azaldır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Yüzlərlə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müəssisəsi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robotlardan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O,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həmçinin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ağır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əşyaların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qaldırılmasına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xəstələrin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çarpayıların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daşınmasına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kömək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tibb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işçilərinin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fiziki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öhdəliklərini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azaldır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2AA28-2752-53B3-5672-6931EE71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240" y="2118360"/>
            <a:ext cx="684276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/>
          <p:nvPr/>
        </p:nvSpPr>
        <p:spPr>
          <a:xfrm>
            <a:off x="0" y="528638"/>
            <a:ext cx="18288000" cy="10272712"/>
          </a:xfrm>
          <a:custGeom>
            <a:avLst/>
            <a:gdLst/>
            <a:ahLst/>
            <a:cxnLst/>
            <a:rect l="l" t="t" r="r" b="b"/>
            <a:pathLst>
              <a:path w="18288000" h="10272712" extrusionOk="0">
                <a:moveTo>
                  <a:pt x="0" y="0"/>
                </a:moveTo>
                <a:lnTo>
                  <a:pt x="18288000" y="0"/>
                </a:lnTo>
                <a:lnTo>
                  <a:pt x="18288000" y="10272712"/>
                </a:lnTo>
                <a:lnTo>
                  <a:pt x="0" y="10272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</p:sp>
      <p:sp>
        <p:nvSpPr>
          <p:cNvPr id="533" name="Google Shape;533;p24"/>
          <p:cNvSpPr txBox="1"/>
          <p:nvPr/>
        </p:nvSpPr>
        <p:spPr>
          <a:xfrm>
            <a:off x="2986777" y="4528050"/>
            <a:ext cx="1650755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9000" dirty="0">
                <a:solidFill>
                  <a:srgbClr val="FFFFFF"/>
                </a:solidFill>
                <a:latin typeface="Anton"/>
                <a:sym typeface="Anton"/>
              </a:rPr>
              <a:t>Diqqətinizə görə təşəkkürlər!</a:t>
            </a:r>
            <a:endParaRPr dirty="0"/>
          </a:p>
        </p:txBody>
      </p:sp>
      <p:grpSp>
        <p:nvGrpSpPr>
          <p:cNvPr id="588" name="Google Shape;588;p24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589" name="Google Shape;589;p2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590" name="Google Shape;590;p2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24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592" name="Google Shape;592;p2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</p:sp>
        <p:sp>
          <p:nvSpPr>
            <p:cNvPr id="593" name="Google Shape;593;p2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24"/>
          <p:cNvSpPr/>
          <p:nvPr/>
        </p:nvSpPr>
        <p:spPr>
          <a:xfrm>
            <a:off x="228600" y="2088538"/>
            <a:ext cx="699724" cy="699724"/>
          </a:xfrm>
          <a:custGeom>
            <a:avLst/>
            <a:gdLst/>
            <a:ahLst/>
            <a:cxnLst/>
            <a:rect l="l" t="t" r="r" b="b"/>
            <a:pathLst>
              <a:path w="699724" h="699724" extrusionOk="0">
                <a:moveTo>
                  <a:pt x="0" y="0"/>
                </a:moveTo>
                <a:lnTo>
                  <a:pt x="699724" y="0"/>
                </a:lnTo>
                <a:lnTo>
                  <a:pt x="699724" y="699724"/>
                </a:lnTo>
                <a:lnTo>
                  <a:pt x="0" y="699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1" name="Google Shape;601;p24"/>
          <p:cNvSpPr/>
          <p:nvPr/>
        </p:nvSpPr>
        <p:spPr>
          <a:xfrm>
            <a:off x="14230211" y="1700576"/>
            <a:ext cx="699724" cy="699724"/>
          </a:xfrm>
          <a:custGeom>
            <a:avLst/>
            <a:gdLst/>
            <a:ahLst/>
            <a:cxnLst/>
            <a:rect l="l" t="t" r="r" b="b"/>
            <a:pathLst>
              <a:path w="699724" h="699724" extrusionOk="0">
                <a:moveTo>
                  <a:pt x="0" y="0"/>
                </a:moveTo>
                <a:lnTo>
                  <a:pt x="699725" y="0"/>
                </a:lnTo>
                <a:lnTo>
                  <a:pt x="699725" y="699724"/>
                </a:lnTo>
                <a:lnTo>
                  <a:pt x="0" y="699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2" name="Google Shape;602;p24"/>
          <p:cNvSpPr/>
          <p:nvPr/>
        </p:nvSpPr>
        <p:spPr>
          <a:xfrm>
            <a:off x="16569101" y="716938"/>
            <a:ext cx="699724" cy="699724"/>
          </a:xfrm>
          <a:custGeom>
            <a:avLst/>
            <a:gdLst/>
            <a:ahLst/>
            <a:cxnLst/>
            <a:rect l="l" t="t" r="r" b="b"/>
            <a:pathLst>
              <a:path w="699724" h="699724" extrusionOk="0">
                <a:moveTo>
                  <a:pt x="0" y="0"/>
                </a:moveTo>
                <a:lnTo>
                  <a:pt x="699724" y="0"/>
                </a:lnTo>
                <a:lnTo>
                  <a:pt x="699724" y="699724"/>
                </a:lnTo>
                <a:lnTo>
                  <a:pt x="0" y="6997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10F81-576B-35C5-5D56-978C8E3F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2" y="2400300"/>
            <a:ext cx="3336403" cy="5764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412</Words>
  <Application>Microsoft Office PowerPoint</Application>
  <PresentationFormat>Custom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Anton</vt:lpstr>
      <vt:lpstr>Calibri</vt:lpstr>
      <vt:lpstr>Michroma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muradovv.murad2706@gmail.com</cp:lastModifiedBy>
  <cp:revision>2</cp:revision>
  <dcterms:modified xsi:type="dcterms:W3CDTF">2024-10-10T14:36:13Z</dcterms:modified>
</cp:coreProperties>
</file>