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23"/>
  </p:notesMasterIdLst>
  <p:sldIdLst>
    <p:sldId id="256" r:id="rId3"/>
    <p:sldId id="258" r:id="rId4"/>
    <p:sldId id="257" r:id="rId5"/>
    <p:sldId id="270" r:id="rId6"/>
    <p:sldId id="260" r:id="rId7"/>
    <p:sldId id="261" r:id="rId8"/>
    <p:sldId id="268" r:id="rId9"/>
    <p:sldId id="269" r:id="rId10"/>
    <p:sldId id="262" r:id="rId11"/>
    <p:sldId id="271" r:id="rId12"/>
    <p:sldId id="263" r:id="rId13"/>
    <p:sldId id="272" r:id="rId14"/>
    <p:sldId id="264" r:id="rId15"/>
    <p:sldId id="267" r:id="rId16"/>
    <p:sldId id="273" r:id="rId17"/>
    <p:sldId id="274" r:id="rId18"/>
    <p:sldId id="275" r:id="rId19"/>
    <p:sldId id="276" r:id="rId20"/>
    <p:sldId id="266" r:id="rId21"/>
    <p:sldId id="265" r:id="rId22"/>
  </p:sldIdLst>
  <p:sldSz cx="12192000" cy="6858000"/>
  <p:notesSz cx="7559675" cy="10691813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73C571-36F0-46F8-901C-E6FB6800FD92}" v="552" dt="2021-11-23T01:28:01.550"/>
    <p1510:client id="{36774505-45AB-411B-AB1C-0788FA08A1D2}" v="8" dt="2021-11-22T17:01:50.664"/>
    <p1510:client id="{58834E3A-6D06-4BB4-961F-A7FFB5BC9282}" v="1435" dt="2021-11-22T22:53:32.372"/>
    <p1510:client id="{8903E498-5C92-49A0-9DFF-656DC774CCAF}" v="1403" dt="2021-11-22T23:53:49.732"/>
    <p1510:client id="{DDC4B9E3-0D39-464D-B8C2-FB4FA98E09B4}" v="814" dt="2021-11-23T01:15:54.1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orgio Mecca" userId="9ef0a417ca0a6f2a" providerId="Windows Live" clId="Web-{DDC4B9E3-0D39-464D-B8C2-FB4FA98E09B4}"/>
    <pc:docChg chg="addSld delSld modSld">
      <pc:chgData name="Giorgio Mecca" userId="9ef0a417ca0a6f2a" providerId="Windows Live" clId="Web-{DDC4B9E3-0D39-464D-B8C2-FB4FA98E09B4}" dt="2021-11-23T01:15:54.132" v="456" actId="14100"/>
      <pc:docMkLst>
        <pc:docMk/>
      </pc:docMkLst>
      <pc:sldChg chg="del">
        <pc:chgData name="Giorgio Mecca" userId="9ef0a417ca0a6f2a" providerId="Windows Live" clId="Web-{DDC4B9E3-0D39-464D-B8C2-FB4FA98E09B4}" dt="2021-11-23T01:14:28.208" v="426"/>
        <pc:sldMkLst>
          <pc:docMk/>
          <pc:sldMk cId="0" sldId="259"/>
        </pc:sldMkLst>
      </pc:sldChg>
      <pc:sldChg chg="modSp">
        <pc:chgData name="Giorgio Mecca" userId="9ef0a417ca0a6f2a" providerId="Windows Live" clId="Web-{DDC4B9E3-0D39-464D-B8C2-FB4FA98E09B4}" dt="2021-11-23T01:14:41.927" v="427" actId="20577"/>
        <pc:sldMkLst>
          <pc:docMk/>
          <pc:sldMk cId="0" sldId="260"/>
        </pc:sldMkLst>
        <pc:spChg chg="mod">
          <ac:chgData name="Giorgio Mecca" userId="9ef0a417ca0a6f2a" providerId="Windows Live" clId="Web-{DDC4B9E3-0D39-464D-B8C2-FB4FA98E09B4}" dt="2021-11-23T01:14:41.927" v="427" actId="20577"/>
          <ac:spMkLst>
            <pc:docMk/>
            <pc:sldMk cId="0" sldId="260"/>
            <ac:spMk id="169" creationId="{00000000-0000-0000-0000-000000000000}"/>
          </ac:spMkLst>
        </pc:spChg>
      </pc:sldChg>
      <pc:sldChg chg="modSp">
        <pc:chgData name="Giorgio Mecca" userId="9ef0a417ca0a6f2a" providerId="Windows Live" clId="Web-{DDC4B9E3-0D39-464D-B8C2-FB4FA98E09B4}" dt="2021-11-23T01:14:45.333" v="428" actId="20577"/>
        <pc:sldMkLst>
          <pc:docMk/>
          <pc:sldMk cId="0" sldId="261"/>
        </pc:sldMkLst>
        <pc:spChg chg="mod">
          <ac:chgData name="Giorgio Mecca" userId="9ef0a417ca0a6f2a" providerId="Windows Live" clId="Web-{DDC4B9E3-0D39-464D-B8C2-FB4FA98E09B4}" dt="2021-11-23T01:14:45.333" v="428" actId="20577"/>
          <ac:spMkLst>
            <pc:docMk/>
            <pc:sldMk cId="0" sldId="261"/>
            <ac:spMk id="172" creationId="{00000000-0000-0000-0000-000000000000}"/>
          </ac:spMkLst>
        </pc:spChg>
      </pc:sldChg>
      <pc:sldChg chg="modSp">
        <pc:chgData name="Giorgio Mecca" userId="9ef0a417ca0a6f2a" providerId="Windows Live" clId="Web-{DDC4B9E3-0D39-464D-B8C2-FB4FA98E09B4}" dt="2021-11-23T01:14:54.334" v="432" actId="20577"/>
        <pc:sldMkLst>
          <pc:docMk/>
          <pc:sldMk cId="0" sldId="262"/>
        </pc:sldMkLst>
        <pc:spChg chg="mod">
          <ac:chgData name="Giorgio Mecca" userId="9ef0a417ca0a6f2a" providerId="Windows Live" clId="Web-{DDC4B9E3-0D39-464D-B8C2-FB4FA98E09B4}" dt="2021-11-23T01:14:54.334" v="432" actId="20577"/>
          <ac:spMkLst>
            <pc:docMk/>
            <pc:sldMk cId="0" sldId="262"/>
            <ac:spMk id="180" creationId="{00000000-0000-0000-0000-000000000000}"/>
          </ac:spMkLst>
        </pc:spChg>
      </pc:sldChg>
      <pc:sldChg chg="modSp">
        <pc:chgData name="Giorgio Mecca" userId="9ef0a417ca0a6f2a" providerId="Windows Live" clId="Web-{DDC4B9E3-0D39-464D-B8C2-FB4FA98E09B4}" dt="2021-11-23T01:14:58.552" v="434" actId="20577"/>
        <pc:sldMkLst>
          <pc:docMk/>
          <pc:sldMk cId="0" sldId="263"/>
        </pc:sldMkLst>
        <pc:spChg chg="mod">
          <ac:chgData name="Giorgio Mecca" userId="9ef0a417ca0a6f2a" providerId="Windows Live" clId="Web-{DDC4B9E3-0D39-464D-B8C2-FB4FA98E09B4}" dt="2021-11-23T01:14:58.552" v="434" actId="20577"/>
          <ac:spMkLst>
            <pc:docMk/>
            <pc:sldMk cId="0" sldId="263"/>
            <ac:spMk id="196" creationId="{00000000-0000-0000-0000-000000000000}"/>
          </ac:spMkLst>
        </pc:spChg>
      </pc:sldChg>
      <pc:sldChg chg="modSp">
        <pc:chgData name="Giorgio Mecca" userId="9ef0a417ca0a6f2a" providerId="Windows Live" clId="Web-{DDC4B9E3-0D39-464D-B8C2-FB4FA98E09B4}" dt="2021-11-23T01:15:02.646" v="436" actId="20577"/>
        <pc:sldMkLst>
          <pc:docMk/>
          <pc:sldMk cId="0" sldId="264"/>
        </pc:sldMkLst>
        <pc:spChg chg="mod">
          <ac:chgData name="Giorgio Mecca" userId="9ef0a417ca0a6f2a" providerId="Windows Live" clId="Web-{DDC4B9E3-0D39-464D-B8C2-FB4FA98E09B4}" dt="2021-11-23T01:15:02.646" v="436" actId="20577"/>
          <ac:spMkLst>
            <pc:docMk/>
            <pc:sldMk cId="0" sldId="264"/>
            <ac:spMk id="213" creationId="{00000000-0000-0000-0000-000000000000}"/>
          </ac:spMkLst>
        </pc:spChg>
        <pc:picChg chg="mod">
          <ac:chgData name="Giorgio Mecca" userId="9ef0a417ca0a6f2a" providerId="Windows Live" clId="Web-{DDC4B9E3-0D39-464D-B8C2-FB4FA98E09B4}" dt="2021-11-23T00:07:14.581" v="30" actId="1076"/>
          <ac:picMkLst>
            <pc:docMk/>
            <pc:sldMk cId="0" sldId="264"/>
            <ac:picMk id="3" creationId="{C29AF612-8F27-464F-BA89-45BF3338E89B}"/>
          </ac:picMkLst>
        </pc:picChg>
      </pc:sldChg>
      <pc:sldChg chg="addSp modSp">
        <pc:chgData name="Giorgio Mecca" userId="9ef0a417ca0a6f2a" providerId="Windows Live" clId="Web-{DDC4B9E3-0D39-464D-B8C2-FB4FA98E09B4}" dt="2021-11-23T01:15:04.865" v="437" actId="20577"/>
        <pc:sldMkLst>
          <pc:docMk/>
          <pc:sldMk cId="3561036294" sldId="267"/>
        </pc:sldMkLst>
        <pc:spChg chg="add mod">
          <ac:chgData name="Giorgio Mecca" userId="9ef0a417ca0a6f2a" providerId="Windows Live" clId="Web-{DDC4B9E3-0D39-464D-B8C2-FB4FA98E09B4}" dt="2021-11-23T01:02:26.072" v="231" actId="20577"/>
          <ac:spMkLst>
            <pc:docMk/>
            <pc:sldMk cId="3561036294" sldId="267"/>
            <ac:spMk id="2" creationId="{8F907236-E45B-4013-9BE3-ECF4FB693855}"/>
          </ac:spMkLst>
        </pc:spChg>
        <pc:spChg chg="mod">
          <ac:chgData name="Giorgio Mecca" userId="9ef0a417ca0a6f2a" providerId="Windows Live" clId="Web-{DDC4B9E3-0D39-464D-B8C2-FB4FA98E09B4}" dt="2021-11-23T01:15:04.865" v="437" actId="20577"/>
          <ac:spMkLst>
            <pc:docMk/>
            <pc:sldMk cId="3561036294" sldId="267"/>
            <ac:spMk id="213" creationId="{00000000-0000-0000-0000-000000000000}"/>
          </ac:spMkLst>
        </pc:spChg>
        <pc:spChg chg="mod">
          <ac:chgData name="Giorgio Mecca" userId="9ef0a417ca0a6f2a" providerId="Windows Live" clId="Web-{DDC4B9E3-0D39-464D-B8C2-FB4FA98E09B4}" dt="2021-11-23T00:06:37.753" v="24" actId="20577"/>
          <ac:spMkLst>
            <pc:docMk/>
            <pc:sldMk cId="3561036294" sldId="267"/>
            <ac:spMk id="225" creationId="{00000000-0000-0000-0000-000000000000}"/>
          </ac:spMkLst>
        </pc:spChg>
        <pc:picChg chg="add mod">
          <ac:chgData name="Giorgio Mecca" userId="9ef0a417ca0a6f2a" providerId="Windows Live" clId="Web-{DDC4B9E3-0D39-464D-B8C2-FB4FA98E09B4}" dt="2021-11-23T01:10:30.947" v="424" actId="1076"/>
          <ac:picMkLst>
            <pc:docMk/>
            <pc:sldMk cId="3561036294" sldId="267"/>
            <ac:picMk id="3" creationId="{39EBD9F1-3E26-429F-9CDC-32C7282F37F8}"/>
          </ac:picMkLst>
        </pc:picChg>
      </pc:sldChg>
      <pc:sldChg chg="modSp">
        <pc:chgData name="Giorgio Mecca" userId="9ef0a417ca0a6f2a" providerId="Windows Live" clId="Web-{DDC4B9E3-0D39-464D-B8C2-FB4FA98E09B4}" dt="2021-11-23T01:14:48.802" v="429" actId="20577"/>
        <pc:sldMkLst>
          <pc:docMk/>
          <pc:sldMk cId="262244530" sldId="268"/>
        </pc:sldMkLst>
        <pc:spChg chg="mod">
          <ac:chgData name="Giorgio Mecca" userId="9ef0a417ca0a6f2a" providerId="Windows Live" clId="Web-{DDC4B9E3-0D39-464D-B8C2-FB4FA98E09B4}" dt="2021-11-23T01:14:48.802" v="429" actId="20577"/>
          <ac:spMkLst>
            <pc:docMk/>
            <pc:sldMk cId="262244530" sldId="268"/>
            <ac:spMk id="172" creationId="{00000000-0000-0000-0000-000000000000}"/>
          </ac:spMkLst>
        </pc:spChg>
      </pc:sldChg>
      <pc:sldChg chg="modSp">
        <pc:chgData name="Giorgio Mecca" userId="9ef0a417ca0a6f2a" providerId="Windows Live" clId="Web-{DDC4B9E3-0D39-464D-B8C2-FB4FA98E09B4}" dt="2021-11-23T01:14:51.396" v="431" actId="20577"/>
        <pc:sldMkLst>
          <pc:docMk/>
          <pc:sldMk cId="362960261" sldId="269"/>
        </pc:sldMkLst>
        <pc:spChg chg="mod">
          <ac:chgData name="Giorgio Mecca" userId="9ef0a417ca0a6f2a" providerId="Windows Live" clId="Web-{DDC4B9E3-0D39-464D-B8C2-FB4FA98E09B4}" dt="2021-11-23T01:14:51.396" v="431" actId="20577"/>
          <ac:spMkLst>
            <pc:docMk/>
            <pc:sldMk cId="362960261" sldId="269"/>
            <ac:spMk id="172" creationId="{00000000-0000-0000-0000-000000000000}"/>
          </ac:spMkLst>
        </pc:spChg>
      </pc:sldChg>
      <pc:sldChg chg="modSp">
        <pc:chgData name="Giorgio Mecca" userId="9ef0a417ca0a6f2a" providerId="Windows Live" clId="Web-{DDC4B9E3-0D39-464D-B8C2-FB4FA98E09B4}" dt="2021-11-23T01:14:56.443" v="433" actId="20577"/>
        <pc:sldMkLst>
          <pc:docMk/>
          <pc:sldMk cId="3024762508" sldId="271"/>
        </pc:sldMkLst>
        <pc:spChg chg="mod">
          <ac:chgData name="Giorgio Mecca" userId="9ef0a417ca0a6f2a" providerId="Windows Live" clId="Web-{DDC4B9E3-0D39-464D-B8C2-FB4FA98E09B4}" dt="2021-11-23T01:14:56.443" v="433" actId="20577"/>
          <ac:spMkLst>
            <pc:docMk/>
            <pc:sldMk cId="3024762508" sldId="271"/>
            <ac:spMk id="180" creationId="{00000000-0000-0000-0000-000000000000}"/>
          </ac:spMkLst>
        </pc:spChg>
      </pc:sldChg>
      <pc:sldChg chg="addSp modSp">
        <pc:chgData name="Giorgio Mecca" userId="9ef0a417ca0a6f2a" providerId="Windows Live" clId="Web-{DDC4B9E3-0D39-464D-B8C2-FB4FA98E09B4}" dt="2021-11-23T01:15:00.537" v="435" actId="20577"/>
        <pc:sldMkLst>
          <pc:docMk/>
          <pc:sldMk cId="1603079340" sldId="272"/>
        </pc:sldMkLst>
        <pc:spChg chg="mod">
          <ac:chgData name="Giorgio Mecca" userId="9ef0a417ca0a6f2a" providerId="Windows Live" clId="Web-{DDC4B9E3-0D39-464D-B8C2-FB4FA98E09B4}" dt="2021-11-23T00:01:23.808" v="18" actId="1076"/>
          <ac:spMkLst>
            <pc:docMk/>
            <pc:sldMk cId="1603079340" sldId="272"/>
            <ac:spMk id="2" creationId="{DF7F40B7-0A1E-440E-9ECA-44D167BCE4A4}"/>
          </ac:spMkLst>
        </pc:spChg>
        <pc:spChg chg="add mod">
          <ac:chgData name="Giorgio Mecca" userId="9ef0a417ca0a6f2a" providerId="Windows Live" clId="Web-{DDC4B9E3-0D39-464D-B8C2-FB4FA98E09B4}" dt="2021-11-23T00:01:20.386" v="17" actId="20577"/>
          <ac:spMkLst>
            <pc:docMk/>
            <pc:sldMk cId="1603079340" sldId="272"/>
            <ac:spMk id="5" creationId="{BF55239B-948E-4CC6-B1D0-AE5B01B1650C}"/>
          </ac:spMkLst>
        </pc:spChg>
        <pc:spChg chg="mod">
          <ac:chgData name="Giorgio Mecca" userId="9ef0a417ca0a6f2a" providerId="Windows Live" clId="Web-{DDC4B9E3-0D39-464D-B8C2-FB4FA98E09B4}" dt="2021-11-23T01:15:00.537" v="435" actId="20577"/>
          <ac:spMkLst>
            <pc:docMk/>
            <pc:sldMk cId="1603079340" sldId="272"/>
            <ac:spMk id="213" creationId="{00000000-0000-0000-0000-000000000000}"/>
          </ac:spMkLst>
        </pc:spChg>
        <pc:picChg chg="add mod">
          <ac:chgData name="Giorgio Mecca" userId="9ef0a417ca0a6f2a" providerId="Windows Live" clId="Web-{DDC4B9E3-0D39-464D-B8C2-FB4FA98E09B4}" dt="2021-11-22T23:56:28.473" v="3" actId="1076"/>
          <ac:picMkLst>
            <pc:docMk/>
            <pc:sldMk cId="1603079340" sldId="272"/>
            <ac:picMk id="3" creationId="{AC821347-12F5-466A-8D31-EA1478B09EC1}"/>
          </ac:picMkLst>
        </pc:picChg>
      </pc:sldChg>
      <pc:sldChg chg="addSp delSp modSp add replId">
        <pc:chgData name="Giorgio Mecca" userId="9ef0a417ca0a6f2a" providerId="Windows Live" clId="Web-{DDC4B9E3-0D39-464D-B8C2-FB4FA98E09B4}" dt="2021-11-23T01:15:07.240" v="438" actId="20577"/>
        <pc:sldMkLst>
          <pc:docMk/>
          <pc:sldMk cId="3221525459" sldId="273"/>
        </pc:sldMkLst>
        <pc:spChg chg="add mod">
          <ac:chgData name="Giorgio Mecca" userId="9ef0a417ca0a6f2a" providerId="Windows Live" clId="Web-{DDC4B9E3-0D39-464D-B8C2-FB4FA98E09B4}" dt="2021-11-23T01:11:03.670" v="425" actId="20577"/>
          <ac:spMkLst>
            <pc:docMk/>
            <pc:sldMk cId="3221525459" sldId="273"/>
            <ac:spMk id="2" creationId="{0778853F-6D8E-4BFF-AF30-38674991DFAF}"/>
          </ac:spMkLst>
        </pc:spChg>
        <pc:spChg chg="add mod">
          <ac:chgData name="Giorgio Mecca" userId="9ef0a417ca0a6f2a" providerId="Windows Live" clId="Web-{DDC4B9E3-0D39-464D-B8C2-FB4FA98E09B4}" dt="2021-11-23T01:07:15.020" v="418" actId="20577"/>
          <ac:spMkLst>
            <pc:docMk/>
            <pc:sldMk cId="3221525459" sldId="273"/>
            <ac:spMk id="8" creationId="{35BA26D8-257D-4912-986B-C333144CFA35}"/>
          </ac:spMkLst>
        </pc:spChg>
        <pc:spChg chg="mod">
          <ac:chgData name="Giorgio Mecca" userId="9ef0a417ca0a6f2a" providerId="Windows Live" clId="Web-{DDC4B9E3-0D39-464D-B8C2-FB4FA98E09B4}" dt="2021-11-23T01:15:07.240" v="438" actId="20577"/>
          <ac:spMkLst>
            <pc:docMk/>
            <pc:sldMk cId="3221525459" sldId="273"/>
            <ac:spMk id="213" creationId="{00000000-0000-0000-0000-000000000000}"/>
          </ac:spMkLst>
        </pc:spChg>
        <pc:spChg chg="del">
          <ac:chgData name="Giorgio Mecca" userId="9ef0a417ca0a6f2a" providerId="Windows Live" clId="Web-{DDC4B9E3-0D39-464D-B8C2-FB4FA98E09B4}" dt="2021-11-23T01:04:31.235" v="308"/>
          <ac:spMkLst>
            <pc:docMk/>
            <pc:sldMk cId="3221525459" sldId="273"/>
            <ac:spMk id="225" creationId="{00000000-0000-0000-0000-000000000000}"/>
          </ac:spMkLst>
        </pc:spChg>
        <pc:picChg chg="add mod">
          <ac:chgData name="Giorgio Mecca" userId="9ef0a417ca0a6f2a" providerId="Windows Live" clId="Web-{DDC4B9E3-0D39-464D-B8C2-FB4FA98E09B4}" dt="2021-11-23T01:05:55.534" v="331" actId="1076"/>
          <ac:picMkLst>
            <pc:docMk/>
            <pc:sldMk cId="3221525459" sldId="273"/>
            <ac:picMk id="3" creationId="{C43FBC03-75B0-4280-8B40-F7CE284CE96F}"/>
          </ac:picMkLst>
        </pc:picChg>
        <pc:picChg chg="add mod">
          <ac:chgData name="Giorgio Mecca" userId="9ef0a417ca0a6f2a" providerId="Windows Live" clId="Web-{DDC4B9E3-0D39-464D-B8C2-FB4FA98E09B4}" dt="2021-11-23T01:05:53.237" v="330" actId="1076"/>
          <ac:picMkLst>
            <pc:docMk/>
            <pc:sldMk cId="3221525459" sldId="273"/>
            <ac:picMk id="4" creationId="{1E088908-CCAE-4FE8-9FA5-04C647B39DB3}"/>
          </ac:picMkLst>
        </pc:picChg>
        <pc:picChg chg="add del mod">
          <ac:chgData name="Giorgio Mecca" userId="9ef0a417ca0a6f2a" providerId="Windows Live" clId="Web-{DDC4B9E3-0D39-464D-B8C2-FB4FA98E09B4}" dt="2021-11-23T01:05:44.909" v="323"/>
          <ac:picMkLst>
            <pc:docMk/>
            <pc:sldMk cId="3221525459" sldId="273"/>
            <ac:picMk id="9" creationId="{C888C168-D262-40F5-804B-FA85B16131CC}"/>
          </ac:picMkLst>
        </pc:picChg>
      </pc:sldChg>
      <pc:sldChg chg="modSp add replId">
        <pc:chgData name="Giorgio Mecca" userId="9ef0a417ca0a6f2a" providerId="Windows Live" clId="Web-{DDC4B9E3-0D39-464D-B8C2-FB4FA98E09B4}" dt="2021-11-23T01:15:54.132" v="456" actId="14100"/>
        <pc:sldMkLst>
          <pc:docMk/>
          <pc:sldMk cId="2613195805" sldId="274"/>
        </pc:sldMkLst>
        <pc:spChg chg="mod">
          <ac:chgData name="Giorgio Mecca" userId="9ef0a417ca0a6f2a" providerId="Windows Live" clId="Web-{DDC4B9E3-0D39-464D-B8C2-FB4FA98E09B4}" dt="2021-11-23T01:15:54.132" v="456" actId="14100"/>
          <ac:spMkLst>
            <pc:docMk/>
            <pc:sldMk cId="2613195805" sldId="274"/>
            <ac:spMk id="225" creationId="{00000000-0000-0000-0000-000000000000}"/>
          </ac:spMkLst>
        </pc:spChg>
        <pc:picChg chg="mod">
          <ac:chgData name="Giorgio Mecca" userId="9ef0a417ca0a6f2a" providerId="Windows Live" clId="Web-{DDC4B9E3-0D39-464D-B8C2-FB4FA98E09B4}" dt="2021-11-23T01:15:51.819" v="455" actId="14100"/>
          <ac:picMkLst>
            <pc:docMk/>
            <pc:sldMk cId="2613195805" sldId="274"/>
            <ac:picMk id="212" creationId="{00000000-0000-0000-0000-000000000000}"/>
          </ac:picMkLst>
        </pc:picChg>
      </pc:sldChg>
      <pc:sldChg chg="add replId">
        <pc:chgData name="Giorgio Mecca" userId="9ef0a417ca0a6f2a" providerId="Windows Live" clId="Web-{DDC4B9E3-0D39-464D-B8C2-FB4FA98E09B4}" dt="2021-11-23T01:15:11.193" v="439"/>
        <pc:sldMkLst>
          <pc:docMk/>
          <pc:sldMk cId="2814980896" sldId="275"/>
        </pc:sldMkLst>
      </pc:sldChg>
      <pc:sldChg chg="add replId">
        <pc:chgData name="Giorgio Mecca" userId="9ef0a417ca0a6f2a" providerId="Windows Live" clId="Web-{DDC4B9E3-0D39-464D-B8C2-FB4FA98E09B4}" dt="2021-11-23T01:15:11.959" v="440"/>
        <pc:sldMkLst>
          <pc:docMk/>
          <pc:sldMk cId="1166500932" sldId="276"/>
        </pc:sldMkLst>
      </pc:sldChg>
    </pc:docChg>
  </pc:docChgLst>
  <pc:docChgLst>
    <pc:chgData name="Giorgio Mecca" userId="9ef0a417ca0a6f2a" providerId="Windows Live" clId="Web-{36774505-45AB-411B-AB1C-0788FA08A1D2}"/>
    <pc:docChg chg="modSld sldOrd">
      <pc:chgData name="Giorgio Mecca" userId="9ef0a417ca0a6f2a" providerId="Windows Live" clId="Web-{36774505-45AB-411B-AB1C-0788FA08A1D2}" dt="2021-11-22T17:01:50.664" v="7"/>
      <pc:docMkLst>
        <pc:docMk/>
      </pc:docMkLst>
      <pc:sldChg chg="addSp delSp modSp">
        <pc:chgData name="Giorgio Mecca" userId="9ef0a417ca0a6f2a" providerId="Windows Live" clId="Web-{36774505-45AB-411B-AB1C-0788FA08A1D2}" dt="2021-11-22T16:42:40.150" v="6"/>
        <pc:sldMkLst>
          <pc:docMk/>
          <pc:sldMk cId="0" sldId="257"/>
        </pc:sldMkLst>
        <pc:spChg chg="add del mod">
          <ac:chgData name="Giorgio Mecca" userId="9ef0a417ca0a6f2a" providerId="Windows Live" clId="Web-{36774505-45AB-411B-AB1C-0788FA08A1D2}" dt="2021-11-22T16:42:40.150" v="6"/>
          <ac:spMkLst>
            <pc:docMk/>
            <pc:sldMk cId="0" sldId="257"/>
            <ac:spMk id="2" creationId="{D5531921-0F76-4F73-AD21-EDF67D51C61D}"/>
          </ac:spMkLst>
        </pc:spChg>
        <pc:spChg chg="add del">
          <ac:chgData name="Giorgio Mecca" userId="9ef0a417ca0a6f2a" providerId="Windows Live" clId="Web-{36774505-45AB-411B-AB1C-0788FA08A1D2}" dt="2021-11-22T16:42:38.087" v="4"/>
          <ac:spMkLst>
            <pc:docMk/>
            <pc:sldMk cId="0" sldId="257"/>
            <ac:spMk id="3" creationId="{74C27EA9-4F99-42A5-B7CD-60195B4FFBCE}"/>
          </ac:spMkLst>
        </pc:spChg>
        <pc:spChg chg="add del">
          <ac:chgData name="Giorgio Mecca" userId="9ef0a417ca0a6f2a" providerId="Windows Live" clId="Web-{36774505-45AB-411B-AB1C-0788FA08A1D2}" dt="2021-11-22T16:42:36.509" v="3"/>
          <ac:spMkLst>
            <pc:docMk/>
            <pc:sldMk cId="0" sldId="257"/>
            <ac:spMk id="4" creationId="{37842C89-7716-46A5-ADB4-6A2A20858A05}"/>
          </ac:spMkLst>
        </pc:spChg>
      </pc:sldChg>
      <pc:sldChg chg="ord">
        <pc:chgData name="Giorgio Mecca" userId="9ef0a417ca0a6f2a" providerId="Windows Live" clId="Web-{36774505-45AB-411B-AB1C-0788FA08A1D2}" dt="2021-11-22T17:01:50.664" v="7"/>
        <pc:sldMkLst>
          <pc:docMk/>
          <pc:sldMk cId="0" sldId="258"/>
        </pc:sldMkLst>
      </pc:sldChg>
    </pc:docChg>
  </pc:docChgLst>
  <pc:docChgLst>
    <pc:chgData name="Giorgio Mecca" userId="9ef0a417ca0a6f2a" providerId="Windows Live" clId="Web-{8903E498-5C92-49A0-9DFF-656DC774CCAF}"/>
    <pc:docChg chg="addSld modSld sldOrd">
      <pc:chgData name="Giorgio Mecca" userId="9ef0a417ca0a6f2a" providerId="Windows Live" clId="Web-{8903E498-5C92-49A0-9DFF-656DC774CCAF}" dt="2021-11-22T23:53:48.764" v="969" actId="20577"/>
      <pc:docMkLst>
        <pc:docMk/>
      </pc:docMkLst>
      <pc:sldChg chg="modSp">
        <pc:chgData name="Giorgio Mecca" userId="9ef0a417ca0a6f2a" providerId="Windows Live" clId="Web-{8903E498-5C92-49A0-9DFF-656DC774CCAF}" dt="2021-11-22T23:21:37.743" v="449" actId="20577"/>
        <pc:sldMkLst>
          <pc:docMk/>
          <pc:sldMk cId="0" sldId="259"/>
        </pc:sldMkLst>
        <pc:spChg chg="mod">
          <ac:chgData name="Giorgio Mecca" userId="9ef0a417ca0a6f2a" providerId="Windows Live" clId="Web-{8903E498-5C92-49A0-9DFF-656DC774CCAF}" dt="2021-11-22T23:21:37.743" v="449" actId="20577"/>
          <ac:spMkLst>
            <pc:docMk/>
            <pc:sldMk cId="0" sldId="259"/>
            <ac:spMk id="136" creationId="{00000000-0000-0000-0000-000000000000}"/>
          </ac:spMkLst>
        </pc:spChg>
      </pc:sldChg>
      <pc:sldChg chg="modSp">
        <pc:chgData name="Giorgio Mecca" userId="9ef0a417ca0a6f2a" providerId="Windows Live" clId="Web-{8903E498-5C92-49A0-9DFF-656DC774CCAF}" dt="2021-11-22T23:21:41.431" v="451" actId="20577"/>
        <pc:sldMkLst>
          <pc:docMk/>
          <pc:sldMk cId="0" sldId="260"/>
        </pc:sldMkLst>
        <pc:spChg chg="mod">
          <ac:chgData name="Giorgio Mecca" userId="9ef0a417ca0a6f2a" providerId="Windows Live" clId="Web-{8903E498-5C92-49A0-9DFF-656DC774CCAF}" dt="2021-11-22T23:21:41.431" v="451" actId="20577"/>
          <ac:spMkLst>
            <pc:docMk/>
            <pc:sldMk cId="0" sldId="260"/>
            <ac:spMk id="169" creationId="{00000000-0000-0000-0000-000000000000}"/>
          </ac:spMkLst>
        </pc:spChg>
      </pc:sldChg>
      <pc:sldChg chg="modSp">
        <pc:chgData name="Giorgio Mecca" userId="9ef0a417ca0a6f2a" providerId="Windows Live" clId="Web-{8903E498-5C92-49A0-9DFF-656DC774CCAF}" dt="2021-11-22T23:21:44.321" v="453" actId="20577"/>
        <pc:sldMkLst>
          <pc:docMk/>
          <pc:sldMk cId="0" sldId="261"/>
        </pc:sldMkLst>
        <pc:spChg chg="mod">
          <ac:chgData name="Giorgio Mecca" userId="9ef0a417ca0a6f2a" providerId="Windows Live" clId="Web-{8903E498-5C92-49A0-9DFF-656DC774CCAF}" dt="2021-11-22T23:21:44.321" v="453" actId="20577"/>
          <ac:spMkLst>
            <pc:docMk/>
            <pc:sldMk cId="0" sldId="261"/>
            <ac:spMk id="172" creationId="{00000000-0000-0000-0000-000000000000}"/>
          </ac:spMkLst>
        </pc:spChg>
      </pc:sldChg>
      <pc:sldChg chg="addSp modSp">
        <pc:chgData name="Giorgio Mecca" userId="9ef0a417ca0a6f2a" providerId="Windows Live" clId="Web-{8903E498-5C92-49A0-9DFF-656DC774CCAF}" dt="2021-11-22T23:21:53.009" v="459" actId="20577"/>
        <pc:sldMkLst>
          <pc:docMk/>
          <pc:sldMk cId="0" sldId="262"/>
        </pc:sldMkLst>
        <pc:spChg chg="mod">
          <ac:chgData name="Giorgio Mecca" userId="9ef0a417ca0a6f2a" providerId="Windows Live" clId="Web-{8903E498-5C92-49A0-9DFF-656DC774CCAF}" dt="2021-11-22T23:21:53.009" v="459" actId="20577"/>
          <ac:spMkLst>
            <pc:docMk/>
            <pc:sldMk cId="0" sldId="262"/>
            <ac:spMk id="180" creationId="{00000000-0000-0000-0000-000000000000}"/>
          </ac:spMkLst>
        </pc:spChg>
        <pc:spChg chg="mod">
          <ac:chgData name="Giorgio Mecca" userId="9ef0a417ca0a6f2a" providerId="Windows Live" clId="Web-{8903E498-5C92-49A0-9DFF-656DC774CCAF}" dt="2021-11-22T23:04:42.690" v="11" actId="1076"/>
          <ac:spMkLst>
            <pc:docMk/>
            <pc:sldMk cId="0" sldId="262"/>
            <ac:spMk id="190" creationId="{00000000-0000-0000-0000-000000000000}"/>
          </ac:spMkLst>
        </pc:spChg>
        <pc:spChg chg="mod">
          <ac:chgData name="Giorgio Mecca" userId="9ef0a417ca0a6f2a" providerId="Windows Live" clId="Web-{8903E498-5C92-49A0-9DFF-656DC774CCAF}" dt="2021-11-22T23:04:13.236" v="5" actId="20577"/>
          <ac:spMkLst>
            <pc:docMk/>
            <pc:sldMk cId="0" sldId="262"/>
            <ac:spMk id="194" creationId="{00000000-0000-0000-0000-000000000000}"/>
          </ac:spMkLst>
        </pc:spChg>
        <pc:picChg chg="add mod">
          <ac:chgData name="Giorgio Mecca" userId="9ef0a417ca0a6f2a" providerId="Windows Live" clId="Web-{8903E498-5C92-49A0-9DFF-656DC774CCAF}" dt="2021-11-22T23:05:49.082" v="17" actId="688"/>
          <ac:picMkLst>
            <pc:docMk/>
            <pc:sldMk cId="0" sldId="262"/>
            <ac:picMk id="2" creationId="{40687350-4C41-4DEC-8CD9-EBF377F7E3CD}"/>
          </ac:picMkLst>
        </pc:picChg>
        <pc:picChg chg="mod">
          <ac:chgData name="Giorgio Mecca" userId="9ef0a417ca0a6f2a" providerId="Windows Live" clId="Web-{8903E498-5C92-49A0-9DFF-656DC774CCAF}" dt="2021-11-22T23:04:44.393" v="12" actId="1076"/>
          <ac:picMkLst>
            <pc:docMk/>
            <pc:sldMk cId="0" sldId="262"/>
            <ac:picMk id="5" creationId="{5C5CE8B5-F40B-4E9E-BAD6-82C776F9BC5E}"/>
          </ac:picMkLst>
        </pc:picChg>
      </pc:sldChg>
      <pc:sldChg chg="addSp delSp modSp">
        <pc:chgData name="Giorgio Mecca" userId="9ef0a417ca0a6f2a" providerId="Windows Live" clId="Web-{8903E498-5C92-49A0-9DFF-656DC774CCAF}" dt="2021-11-22T23:48:26.286" v="621" actId="1076"/>
        <pc:sldMkLst>
          <pc:docMk/>
          <pc:sldMk cId="0" sldId="263"/>
        </pc:sldMkLst>
        <pc:spChg chg="mod">
          <ac:chgData name="Giorgio Mecca" userId="9ef0a417ca0a6f2a" providerId="Windows Live" clId="Web-{8903E498-5C92-49A0-9DFF-656DC774CCAF}" dt="2021-11-22T23:22:20.385" v="464" actId="20577"/>
          <ac:spMkLst>
            <pc:docMk/>
            <pc:sldMk cId="0" sldId="263"/>
            <ac:spMk id="196" creationId="{00000000-0000-0000-0000-000000000000}"/>
          </ac:spMkLst>
        </pc:spChg>
        <pc:spChg chg="mod">
          <ac:chgData name="Giorgio Mecca" userId="9ef0a417ca0a6f2a" providerId="Windows Live" clId="Web-{8903E498-5C92-49A0-9DFF-656DC774CCAF}" dt="2021-11-22T23:44:10.373" v="496" actId="1076"/>
          <ac:spMkLst>
            <pc:docMk/>
            <pc:sldMk cId="0" sldId="263"/>
            <ac:spMk id="203" creationId="{00000000-0000-0000-0000-000000000000}"/>
          </ac:spMkLst>
        </pc:spChg>
        <pc:spChg chg="mod">
          <ac:chgData name="Giorgio Mecca" userId="9ef0a417ca0a6f2a" providerId="Windows Live" clId="Web-{8903E498-5C92-49A0-9DFF-656DC774CCAF}" dt="2021-11-22T23:44:10.389" v="498" actId="1076"/>
          <ac:spMkLst>
            <pc:docMk/>
            <pc:sldMk cId="0" sldId="263"/>
            <ac:spMk id="206" creationId="{00000000-0000-0000-0000-000000000000}"/>
          </ac:spMkLst>
        </pc:spChg>
        <pc:spChg chg="mod">
          <ac:chgData name="Giorgio Mecca" userId="9ef0a417ca0a6f2a" providerId="Windows Live" clId="Web-{8903E498-5C92-49A0-9DFF-656DC774CCAF}" dt="2021-11-22T23:44:10.389" v="499" actId="1076"/>
          <ac:spMkLst>
            <pc:docMk/>
            <pc:sldMk cId="0" sldId="263"/>
            <ac:spMk id="207" creationId="{00000000-0000-0000-0000-000000000000}"/>
          </ac:spMkLst>
        </pc:spChg>
        <pc:spChg chg="mod">
          <ac:chgData name="Giorgio Mecca" userId="9ef0a417ca0a6f2a" providerId="Windows Live" clId="Web-{8903E498-5C92-49A0-9DFF-656DC774CCAF}" dt="2021-11-22T23:44:10.404" v="500" actId="1076"/>
          <ac:spMkLst>
            <pc:docMk/>
            <pc:sldMk cId="0" sldId="263"/>
            <ac:spMk id="208" creationId="{00000000-0000-0000-0000-000000000000}"/>
          </ac:spMkLst>
        </pc:spChg>
        <pc:spChg chg="del mod">
          <ac:chgData name="Giorgio Mecca" userId="9ef0a417ca0a6f2a" providerId="Windows Live" clId="Web-{8903E498-5C92-49A0-9DFF-656DC774CCAF}" dt="2021-11-22T23:43:45.154" v="487"/>
          <ac:spMkLst>
            <pc:docMk/>
            <pc:sldMk cId="0" sldId="263"/>
            <ac:spMk id="210" creationId="{00000000-0000-0000-0000-000000000000}"/>
          </ac:spMkLst>
        </pc:spChg>
        <pc:picChg chg="add del mod">
          <ac:chgData name="Giorgio Mecca" userId="9ef0a417ca0a6f2a" providerId="Windows Live" clId="Web-{8903E498-5C92-49A0-9DFF-656DC774CCAF}" dt="2021-11-22T23:45:02.578" v="526"/>
          <ac:picMkLst>
            <pc:docMk/>
            <pc:sldMk cId="0" sldId="263"/>
            <ac:picMk id="2" creationId="{82B56A65-1D55-431D-A250-34EFB5261BE7}"/>
          </ac:picMkLst>
        </pc:picChg>
        <pc:picChg chg="mod">
          <ac:chgData name="Giorgio Mecca" userId="9ef0a417ca0a6f2a" providerId="Windows Live" clId="Web-{8903E498-5C92-49A0-9DFF-656DC774CCAF}" dt="2021-11-22T23:44:10.404" v="501" actId="1076"/>
          <ac:picMkLst>
            <pc:docMk/>
            <pc:sldMk cId="0" sldId="263"/>
            <ac:picMk id="3" creationId="{94C25F3E-8121-4A36-90B3-567178715077}"/>
          </ac:picMkLst>
        </pc:picChg>
        <pc:picChg chg="add mod">
          <ac:chgData name="Giorgio Mecca" userId="9ef0a417ca0a6f2a" providerId="Windows Live" clId="Web-{8903E498-5C92-49A0-9DFF-656DC774CCAF}" dt="2021-11-22T23:45:11.062" v="538" actId="1076"/>
          <ac:picMkLst>
            <pc:docMk/>
            <pc:sldMk cId="0" sldId="263"/>
            <ac:picMk id="4" creationId="{9E7E9645-70E0-48D4-9B90-DB08012D5002}"/>
          </ac:picMkLst>
        </pc:picChg>
        <pc:picChg chg="mod">
          <ac:chgData name="Giorgio Mecca" userId="9ef0a417ca0a6f2a" providerId="Windows Live" clId="Web-{8903E498-5C92-49A0-9DFF-656DC774CCAF}" dt="2021-11-22T23:44:10.342" v="491" actId="1076"/>
          <ac:picMkLst>
            <pc:docMk/>
            <pc:sldMk cId="0" sldId="263"/>
            <ac:picMk id="5" creationId="{97E8FAB6-963E-476E-BE96-5147A8FA24E3}"/>
          </ac:picMkLst>
        </pc:picChg>
        <pc:picChg chg="add mod">
          <ac:chgData name="Giorgio Mecca" userId="9ef0a417ca0a6f2a" providerId="Windows Live" clId="Web-{8903E498-5C92-49A0-9DFF-656DC774CCAF}" dt="2021-11-22T23:45:16.359" v="540" actId="1076"/>
          <ac:picMkLst>
            <pc:docMk/>
            <pc:sldMk cId="0" sldId="263"/>
            <ac:picMk id="6" creationId="{9809FACB-C9C8-440E-A3D3-A00B3A025585}"/>
          </ac:picMkLst>
        </pc:picChg>
        <pc:picChg chg="add mod">
          <ac:chgData name="Giorgio Mecca" userId="9ef0a417ca0a6f2a" providerId="Windows Live" clId="Web-{8903E498-5C92-49A0-9DFF-656DC774CCAF}" dt="2021-11-22T23:45:14.703" v="539" actId="1076"/>
          <ac:picMkLst>
            <pc:docMk/>
            <pc:sldMk cId="0" sldId="263"/>
            <ac:picMk id="7" creationId="{BACA88BD-8835-46E4-9CF5-5093B10B4AD9}"/>
          </ac:picMkLst>
        </pc:picChg>
        <pc:picChg chg="add del mod">
          <ac:chgData name="Giorgio Mecca" userId="9ef0a417ca0a6f2a" providerId="Windows Live" clId="Web-{8903E498-5C92-49A0-9DFF-656DC774CCAF}" dt="2021-11-22T23:44:53.593" v="523"/>
          <ac:picMkLst>
            <pc:docMk/>
            <pc:sldMk cId="0" sldId="263"/>
            <ac:picMk id="19" creationId="{9D8ACDA8-D440-408B-9257-5617F14BC973}"/>
          </ac:picMkLst>
        </pc:picChg>
        <pc:picChg chg="mod">
          <ac:chgData name="Giorgio Mecca" userId="9ef0a417ca0a6f2a" providerId="Windows Live" clId="Web-{8903E498-5C92-49A0-9DFF-656DC774CCAF}" dt="2021-11-22T23:44:10.404" v="502" actId="1076"/>
          <ac:picMkLst>
            <pc:docMk/>
            <pc:sldMk cId="0" sldId="263"/>
            <ac:picMk id="20" creationId="{402E3ADC-EDE7-4947-9F6E-FDE47B66E29A}"/>
          </ac:picMkLst>
        </pc:picChg>
        <pc:picChg chg="add del mod">
          <ac:chgData name="Giorgio Mecca" userId="9ef0a417ca0a6f2a" providerId="Windows Live" clId="Web-{8903E498-5C92-49A0-9DFF-656DC774CCAF}" dt="2021-11-22T23:44:52.030" v="521"/>
          <ac:picMkLst>
            <pc:docMk/>
            <pc:sldMk cId="0" sldId="263"/>
            <ac:picMk id="21" creationId="{14EF6272-89E5-470D-AF1D-6F541C492531}"/>
          </ac:picMkLst>
        </pc:picChg>
        <pc:picChg chg="mod">
          <ac:chgData name="Giorgio Mecca" userId="9ef0a417ca0a6f2a" providerId="Windows Live" clId="Web-{8903E498-5C92-49A0-9DFF-656DC774CCAF}" dt="2021-11-22T23:48:26.286" v="621" actId="1076"/>
          <ac:picMkLst>
            <pc:docMk/>
            <pc:sldMk cId="0" sldId="263"/>
            <ac:picMk id="197" creationId="{00000000-0000-0000-0000-000000000000}"/>
          </ac:picMkLst>
        </pc:picChg>
        <pc:picChg chg="mod">
          <ac:chgData name="Giorgio Mecca" userId="9ef0a417ca0a6f2a" providerId="Windows Live" clId="Web-{8903E498-5C92-49A0-9DFF-656DC774CCAF}" dt="2021-11-22T23:44:10.357" v="493" actId="1076"/>
          <ac:picMkLst>
            <pc:docMk/>
            <pc:sldMk cId="0" sldId="263"/>
            <ac:picMk id="198" creationId="{00000000-0000-0000-0000-000000000000}"/>
          </ac:picMkLst>
        </pc:picChg>
        <pc:picChg chg="mod">
          <ac:chgData name="Giorgio Mecca" userId="9ef0a417ca0a6f2a" providerId="Windows Live" clId="Web-{8903E498-5C92-49A0-9DFF-656DC774CCAF}" dt="2021-11-22T23:44:10.357" v="494" actId="1076"/>
          <ac:picMkLst>
            <pc:docMk/>
            <pc:sldMk cId="0" sldId="263"/>
            <ac:picMk id="200" creationId="{00000000-0000-0000-0000-000000000000}"/>
          </ac:picMkLst>
        </pc:picChg>
        <pc:picChg chg="mod">
          <ac:chgData name="Giorgio Mecca" userId="9ef0a417ca0a6f2a" providerId="Windows Live" clId="Web-{8903E498-5C92-49A0-9DFF-656DC774CCAF}" dt="2021-11-22T23:44:10.357" v="495" actId="1076"/>
          <ac:picMkLst>
            <pc:docMk/>
            <pc:sldMk cId="0" sldId="263"/>
            <ac:picMk id="201" creationId="{00000000-0000-0000-0000-000000000000}"/>
          </ac:picMkLst>
        </pc:picChg>
        <pc:picChg chg="mod">
          <ac:chgData name="Giorgio Mecca" userId="9ef0a417ca0a6f2a" providerId="Windows Live" clId="Web-{8903E498-5C92-49A0-9DFF-656DC774CCAF}" dt="2021-11-22T23:44:10.389" v="497" actId="1076"/>
          <ac:picMkLst>
            <pc:docMk/>
            <pc:sldMk cId="0" sldId="263"/>
            <ac:picMk id="205" creationId="{00000000-0000-0000-0000-000000000000}"/>
          </ac:picMkLst>
        </pc:picChg>
      </pc:sldChg>
      <pc:sldChg chg="modSp">
        <pc:chgData name="Giorgio Mecca" userId="9ef0a417ca0a6f2a" providerId="Windows Live" clId="Web-{8903E498-5C92-49A0-9DFF-656DC774CCAF}" dt="2021-11-22T23:21:47.259" v="455" actId="20577"/>
        <pc:sldMkLst>
          <pc:docMk/>
          <pc:sldMk cId="262244530" sldId="268"/>
        </pc:sldMkLst>
        <pc:spChg chg="mod">
          <ac:chgData name="Giorgio Mecca" userId="9ef0a417ca0a6f2a" providerId="Windows Live" clId="Web-{8903E498-5C92-49A0-9DFF-656DC774CCAF}" dt="2021-11-22T23:21:47.259" v="455" actId="20577"/>
          <ac:spMkLst>
            <pc:docMk/>
            <pc:sldMk cId="262244530" sldId="268"/>
            <ac:spMk id="172" creationId="{00000000-0000-0000-0000-000000000000}"/>
          </ac:spMkLst>
        </pc:spChg>
      </pc:sldChg>
      <pc:sldChg chg="modSp">
        <pc:chgData name="Giorgio Mecca" userId="9ef0a417ca0a6f2a" providerId="Windows Live" clId="Web-{8903E498-5C92-49A0-9DFF-656DC774CCAF}" dt="2021-11-22T23:21:49.634" v="457" actId="20577"/>
        <pc:sldMkLst>
          <pc:docMk/>
          <pc:sldMk cId="362960261" sldId="269"/>
        </pc:sldMkLst>
        <pc:spChg chg="mod">
          <ac:chgData name="Giorgio Mecca" userId="9ef0a417ca0a6f2a" providerId="Windows Live" clId="Web-{8903E498-5C92-49A0-9DFF-656DC774CCAF}" dt="2021-11-22T23:21:49.634" v="457" actId="20577"/>
          <ac:spMkLst>
            <pc:docMk/>
            <pc:sldMk cId="362960261" sldId="269"/>
            <ac:spMk id="172" creationId="{00000000-0000-0000-0000-000000000000}"/>
          </ac:spMkLst>
        </pc:spChg>
      </pc:sldChg>
      <pc:sldChg chg="addSp delSp modSp add replId">
        <pc:chgData name="Giorgio Mecca" userId="9ef0a417ca0a6f2a" providerId="Windows Live" clId="Web-{8903E498-5C92-49A0-9DFF-656DC774CCAF}" dt="2021-11-22T23:23:20.245" v="474"/>
        <pc:sldMkLst>
          <pc:docMk/>
          <pc:sldMk cId="3024762508" sldId="271"/>
        </pc:sldMkLst>
        <pc:spChg chg="add mod">
          <ac:chgData name="Giorgio Mecca" userId="9ef0a417ca0a6f2a" providerId="Windows Live" clId="Web-{8903E498-5C92-49A0-9DFF-656DC774CCAF}" dt="2021-11-22T23:06:21.973" v="46" actId="1076"/>
          <ac:spMkLst>
            <pc:docMk/>
            <pc:sldMk cId="3024762508" sldId="271"/>
            <ac:spMk id="4" creationId="{03D1A54F-768A-4EA7-84F0-F3AF07D1AC65}"/>
          </ac:spMkLst>
        </pc:spChg>
        <pc:spChg chg="add mod">
          <ac:chgData name="Giorgio Mecca" userId="9ef0a417ca0a6f2a" providerId="Windows Live" clId="Web-{8903E498-5C92-49A0-9DFF-656DC774CCAF}" dt="2021-11-22T23:07:54.491" v="74" actId="1076"/>
          <ac:spMkLst>
            <pc:docMk/>
            <pc:sldMk cId="3024762508" sldId="271"/>
            <ac:spMk id="23" creationId="{FE2FA310-79C1-4FBA-A1C1-6599E44581A7}"/>
          </ac:spMkLst>
        </pc:spChg>
        <pc:spChg chg="mod">
          <ac:chgData name="Giorgio Mecca" userId="9ef0a417ca0a6f2a" providerId="Windows Live" clId="Web-{8903E498-5C92-49A0-9DFF-656DC774CCAF}" dt="2021-11-22T23:21:56.462" v="461" actId="20577"/>
          <ac:spMkLst>
            <pc:docMk/>
            <pc:sldMk cId="3024762508" sldId="271"/>
            <ac:spMk id="180" creationId="{00000000-0000-0000-0000-000000000000}"/>
          </ac:spMkLst>
        </pc:spChg>
        <pc:spChg chg="del">
          <ac:chgData name="Giorgio Mecca" userId="9ef0a417ca0a6f2a" providerId="Windows Live" clId="Web-{8903E498-5C92-49A0-9DFF-656DC774CCAF}" dt="2021-11-22T23:06:00.786" v="30"/>
          <ac:spMkLst>
            <pc:docMk/>
            <pc:sldMk cId="3024762508" sldId="271"/>
            <ac:spMk id="181" creationId="{00000000-0000-0000-0000-000000000000}"/>
          </ac:spMkLst>
        </pc:spChg>
        <pc:spChg chg="del">
          <ac:chgData name="Giorgio Mecca" userId="9ef0a417ca0a6f2a" providerId="Windows Live" clId="Web-{8903E498-5C92-49A0-9DFF-656DC774CCAF}" dt="2021-11-22T23:06:00.786" v="29"/>
          <ac:spMkLst>
            <pc:docMk/>
            <pc:sldMk cId="3024762508" sldId="271"/>
            <ac:spMk id="182" creationId="{00000000-0000-0000-0000-000000000000}"/>
          </ac:spMkLst>
        </pc:spChg>
        <pc:spChg chg="del">
          <ac:chgData name="Giorgio Mecca" userId="9ef0a417ca0a6f2a" providerId="Windows Live" clId="Web-{8903E498-5C92-49A0-9DFF-656DC774CCAF}" dt="2021-11-22T23:06:00.786" v="24"/>
          <ac:spMkLst>
            <pc:docMk/>
            <pc:sldMk cId="3024762508" sldId="271"/>
            <ac:spMk id="189" creationId="{00000000-0000-0000-0000-000000000000}"/>
          </ac:spMkLst>
        </pc:spChg>
        <pc:spChg chg="del">
          <ac:chgData name="Giorgio Mecca" userId="9ef0a417ca0a6f2a" providerId="Windows Live" clId="Web-{8903E498-5C92-49A0-9DFF-656DC774CCAF}" dt="2021-11-22T23:06:00.786" v="23"/>
          <ac:spMkLst>
            <pc:docMk/>
            <pc:sldMk cId="3024762508" sldId="271"/>
            <ac:spMk id="190" creationId="{00000000-0000-0000-0000-000000000000}"/>
          </ac:spMkLst>
        </pc:spChg>
        <pc:spChg chg="del">
          <ac:chgData name="Giorgio Mecca" userId="9ef0a417ca0a6f2a" providerId="Windows Live" clId="Web-{8903E498-5C92-49A0-9DFF-656DC774CCAF}" dt="2021-11-22T23:06:00.786" v="22"/>
          <ac:spMkLst>
            <pc:docMk/>
            <pc:sldMk cId="3024762508" sldId="271"/>
            <ac:spMk id="191" creationId="{00000000-0000-0000-0000-000000000000}"/>
          </ac:spMkLst>
        </pc:spChg>
        <pc:spChg chg="del">
          <ac:chgData name="Giorgio Mecca" userId="9ef0a417ca0a6f2a" providerId="Windows Live" clId="Web-{8903E498-5C92-49A0-9DFF-656DC774CCAF}" dt="2021-11-22T23:06:00.786" v="21"/>
          <ac:spMkLst>
            <pc:docMk/>
            <pc:sldMk cId="3024762508" sldId="271"/>
            <ac:spMk id="194" creationId="{00000000-0000-0000-0000-000000000000}"/>
          </ac:spMkLst>
        </pc:spChg>
        <pc:graphicFrameChg chg="add mod modGraphic">
          <ac:chgData name="Giorgio Mecca" userId="9ef0a417ca0a6f2a" providerId="Windows Live" clId="Web-{8903E498-5C92-49A0-9DFF-656DC774CCAF}" dt="2021-11-22T23:08:39.398" v="145" actId="1076"/>
          <ac:graphicFrameMkLst>
            <pc:docMk/>
            <pc:sldMk cId="3024762508" sldId="271"/>
            <ac:graphicFrameMk id="7" creationId="{641DFCE2-8D14-401A-AEC9-11C19C5985B9}"/>
          </ac:graphicFrameMkLst>
        </pc:graphicFrameChg>
        <pc:graphicFrameChg chg="add mod modGraphic">
          <ac:chgData name="Giorgio Mecca" userId="9ef0a417ca0a6f2a" providerId="Windows Live" clId="Web-{8903E498-5C92-49A0-9DFF-656DC774CCAF}" dt="2021-11-22T23:19:34.803" v="411"/>
          <ac:graphicFrameMkLst>
            <pc:docMk/>
            <pc:sldMk cId="3024762508" sldId="271"/>
            <ac:graphicFrameMk id="25" creationId="{73E955C5-27E7-4FAB-87F6-3F181631AC31}"/>
          </ac:graphicFrameMkLst>
        </pc:graphicFrameChg>
        <pc:graphicFrameChg chg="add mod ord modGraphic">
          <ac:chgData name="Giorgio Mecca" userId="9ef0a417ca0a6f2a" providerId="Windows Live" clId="Web-{8903E498-5C92-49A0-9DFF-656DC774CCAF}" dt="2021-11-22T23:18:45.614" v="387" actId="1076"/>
          <ac:graphicFrameMkLst>
            <pc:docMk/>
            <pc:sldMk cId="3024762508" sldId="271"/>
            <ac:graphicFrameMk id="29" creationId="{07EF77E9-9624-4C8F-AC11-A64FCC3A54B1}"/>
          </ac:graphicFrameMkLst>
        </pc:graphicFrameChg>
        <pc:graphicFrameChg chg="add mod modGraphic">
          <ac:chgData name="Giorgio Mecca" userId="9ef0a417ca0a6f2a" providerId="Windows Live" clId="Web-{8903E498-5C92-49A0-9DFF-656DC774CCAF}" dt="2021-11-22T23:20:28.679" v="443"/>
          <ac:graphicFrameMkLst>
            <pc:docMk/>
            <pc:sldMk cId="3024762508" sldId="271"/>
            <ac:graphicFrameMk id="31" creationId="{95832AB6-5467-4735-A100-963131FBF767}"/>
          </ac:graphicFrameMkLst>
        </pc:graphicFrameChg>
        <pc:picChg chg="del">
          <ac:chgData name="Giorgio Mecca" userId="9ef0a417ca0a6f2a" providerId="Windows Live" clId="Web-{8903E498-5C92-49A0-9DFF-656DC774CCAF}" dt="2021-11-22T23:06:02.411" v="32"/>
          <ac:picMkLst>
            <pc:docMk/>
            <pc:sldMk cId="3024762508" sldId="271"/>
            <ac:picMk id="2" creationId="{40687350-4C41-4DEC-8CD9-EBF377F7E3CD}"/>
          </ac:picMkLst>
        </pc:picChg>
        <pc:picChg chg="del">
          <ac:chgData name="Giorgio Mecca" userId="9ef0a417ca0a6f2a" providerId="Windows Live" clId="Web-{8903E498-5C92-49A0-9DFF-656DC774CCAF}" dt="2021-11-22T23:06:00.786" v="20"/>
          <ac:picMkLst>
            <pc:docMk/>
            <pc:sldMk cId="3024762508" sldId="271"/>
            <ac:picMk id="3" creationId="{7B527B60-FA3F-4042-8A34-55E6D9311E2C}"/>
          </ac:picMkLst>
        </pc:picChg>
        <pc:picChg chg="del">
          <ac:chgData name="Giorgio Mecca" userId="9ef0a417ca0a6f2a" providerId="Windows Live" clId="Web-{8903E498-5C92-49A0-9DFF-656DC774CCAF}" dt="2021-11-22T23:06:00.801" v="31"/>
          <ac:picMkLst>
            <pc:docMk/>
            <pc:sldMk cId="3024762508" sldId="271"/>
            <ac:picMk id="5" creationId="{5C5CE8B5-F40B-4E9E-BAD6-82C776F9BC5E}"/>
          </ac:picMkLst>
        </pc:picChg>
        <pc:picChg chg="add mod">
          <ac:chgData name="Giorgio Mecca" userId="9ef0a417ca0a6f2a" providerId="Windows Live" clId="Web-{8903E498-5C92-49A0-9DFF-656DC774CCAF}" dt="2021-11-22T23:06:37.708" v="50" actId="1076"/>
          <ac:picMkLst>
            <pc:docMk/>
            <pc:sldMk cId="3024762508" sldId="271"/>
            <ac:picMk id="6" creationId="{85D10A34-169D-4FCD-A7C8-9E96E8C002C7}"/>
          </ac:picMkLst>
        </pc:picChg>
        <pc:picChg chg="add mod modCrop">
          <ac:chgData name="Giorgio Mecca" userId="9ef0a417ca0a6f2a" providerId="Windows Live" clId="Web-{8903E498-5C92-49A0-9DFF-656DC774CCAF}" dt="2021-11-22T23:23:09.026" v="472" actId="1076"/>
          <ac:picMkLst>
            <pc:docMk/>
            <pc:sldMk cId="3024762508" sldId="271"/>
            <ac:picMk id="8" creationId="{B7E843B7-C01B-4926-91DA-A6C10FAB481B}"/>
          </ac:picMkLst>
        </pc:picChg>
        <pc:picChg chg="add del mod">
          <ac:chgData name="Giorgio Mecca" userId="9ef0a417ca0a6f2a" providerId="Windows Live" clId="Web-{8903E498-5C92-49A0-9DFF-656DC774CCAF}" dt="2021-11-22T23:21:29.149" v="447"/>
          <ac:picMkLst>
            <pc:docMk/>
            <pc:sldMk cId="3024762508" sldId="271"/>
            <ac:picMk id="9" creationId="{A1BB7250-54CB-45B8-934A-5A08F86D7343}"/>
          </ac:picMkLst>
        </pc:picChg>
        <pc:picChg chg="del">
          <ac:chgData name="Giorgio Mecca" userId="9ef0a417ca0a6f2a" providerId="Windows Live" clId="Web-{8903E498-5C92-49A0-9DFF-656DC774CCAF}" dt="2021-11-22T23:06:00.786" v="19"/>
          <ac:picMkLst>
            <pc:docMk/>
            <pc:sldMk cId="3024762508" sldId="271"/>
            <ac:picMk id="20" creationId="{6D640CF1-71CB-45C5-879B-D35B190DA269}"/>
          </ac:picMkLst>
        </pc:picChg>
        <pc:picChg chg="add mod">
          <ac:chgData name="Giorgio Mecca" userId="9ef0a417ca0a6f2a" providerId="Windows Live" clId="Web-{8903E498-5C92-49A0-9DFF-656DC774CCAF}" dt="2021-11-22T23:06:52.365" v="57" actId="1076"/>
          <ac:picMkLst>
            <pc:docMk/>
            <pc:sldMk cId="3024762508" sldId="271"/>
            <ac:picMk id="21" creationId="{8CBE1E73-E4EF-47F2-90ED-D6DD50B76516}"/>
          </ac:picMkLst>
        </pc:picChg>
        <pc:picChg chg="add del mod">
          <ac:chgData name="Giorgio Mecca" userId="9ef0a417ca0a6f2a" providerId="Windows Live" clId="Web-{8903E498-5C92-49A0-9DFF-656DC774CCAF}" dt="2021-11-22T23:07:52.647" v="73"/>
          <ac:picMkLst>
            <pc:docMk/>
            <pc:sldMk cId="3024762508" sldId="271"/>
            <ac:picMk id="22" creationId="{B3DDC9D4-A3D2-4236-B338-A73C86E17E9E}"/>
          </ac:picMkLst>
        </pc:picChg>
        <pc:picChg chg="add mod modCrop">
          <ac:chgData name="Giorgio Mecca" userId="9ef0a417ca0a6f2a" providerId="Windows Live" clId="Web-{8903E498-5C92-49A0-9DFF-656DC774CCAF}" dt="2021-11-22T23:22:47.713" v="468"/>
          <ac:picMkLst>
            <pc:docMk/>
            <pc:sldMk cId="3024762508" sldId="271"/>
            <ac:picMk id="30" creationId="{20820E39-0843-44D4-B85C-D930F7BD3FB9}"/>
          </ac:picMkLst>
        </pc:picChg>
        <pc:picChg chg="add mod modCrop">
          <ac:chgData name="Giorgio Mecca" userId="9ef0a417ca0a6f2a" providerId="Windows Live" clId="Web-{8903E498-5C92-49A0-9DFF-656DC774CCAF}" dt="2021-11-22T23:23:20.245" v="474"/>
          <ac:picMkLst>
            <pc:docMk/>
            <pc:sldMk cId="3024762508" sldId="271"/>
            <ac:picMk id="32" creationId="{12CC0637-F50B-48F5-8126-EFD8B907B20E}"/>
          </ac:picMkLst>
        </pc:picChg>
        <pc:picChg chg="del">
          <ac:chgData name="Giorgio Mecca" userId="9ef0a417ca0a6f2a" providerId="Windows Live" clId="Web-{8903E498-5C92-49A0-9DFF-656DC774CCAF}" dt="2021-11-22T23:06:00.786" v="28"/>
          <ac:picMkLst>
            <pc:docMk/>
            <pc:sldMk cId="3024762508" sldId="271"/>
            <ac:picMk id="183" creationId="{00000000-0000-0000-0000-000000000000}"/>
          </ac:picMkLst>
        </pc:picChg>
        <pc:picChg chg="del">
          <ac:chgData name="Giorgio Mecca" userId="9ef0a417ca0a6f2a" providerId="Windows Live" clId="Web-{8903E498-5C92-49A0-9DFF-656DC774CCAF}" dt="2021-11-22T23:06:00.786" v="27"/>
          <ac:picMkLst>
            <pc:docMk/>
            <pc:sldMk cId="3024762508" sldId="271"/>
            <ac:picMk id="184" creationId="{00000000-0000-0000-0000-000000000000}"/>
          </ac:picMkLst>
        </pc:picChg>
        <pc:picChg chg="del">
          <ac:chgData name="Giorgio Mecca" userId="9ef0a417ca0a6f2a" providerId="Windows Live" clId="Web-{8903E498-5C92-49A0-9DFF-656DC774CCAF}" dt="2021-11-22T23:06:00.786" v="26"/>
          <ac:picMkLst>
            <pc:docMk/>
            <pc:sldMk cId="3024762508" sldId="271"/>
            <ac:picMk id="185" creationId="{00000000-0000-0000-0000-000000000000}"/>
          </ac:picMkLst>
        </pc:picChg>
        <pc:picChg chg="del">
          <ac:chgData name="Giorgio Mecca" userId="9ef0a417ca0a6f2a" providerId="Windows Live" clId="Web-{8903E498-5C92-49A0-9DFF-656DC774CCAF}" dt="2021-11-22T23:06:00.786" v="25"/>
          <ac:picMkLst>
            <pc:docMk/>
            <pc:sldMk cId="3024762508" sldId="271"/>
            <ac:picMk id="186" creationId="{00000000-0000-0000-0000-000000000000}"/>
          </ac:picMkLst>
        </pc:picChg>
      </pc:sldChg>
      <pc:sldChg chg="addSp delSp modSp add ord replId">
        <pc:chgData name="Giorgio Mecca" userId="9ef0a417ca0a6f2a" providerId="Windows Live" clId="Web-{8903E498-5C92-49A0-9DFF-656DC774CCAF}" dt="2021-11-22T23:53:48.764" v="969" actId="20577"/>
        <pc:sldMkLst>
          <pc:docMk/>
          <pc:sldMk cId="1603079340" sldId="272"/>
        </pc:sldMkLst>
        <pc:spChg chg="add mod">
          <ac:chgData name="Giorgio Mecca" userId="9ef0a417ca0a6f2a" providerId="Windows Live" clId="Web-{8903E498-5C92-49A0-9DFF-656DC774CCAF}" dt="2021-11-22T23:48:47.896" v="656" actId="14100"/>
          <ac:spMkLst>
            <pc:docMk/>
            <pc:sldMk cId="1603079340" sldId="272"/>
            <ac:spMk id="2" creationId="{DF7F40B7-0A1E-440E-9ECA-44D167BCE4A4}"/>
          </ac:spMkLst>
        </pc:spChg>
        <pc:spChg chg="add del mod">
          <ac:chgData name="Giorgio Mecca" userId="9ef0a417ca0a6f2a" providerId="Windows Live" clId="Web-{8903E498-5C92-49A0-9DFF-656DC774CCAF}" dt="2021-11-22T23:48:19.661" v="618"/>
          <ac:spMkLst>
            <pc:docMk/>
            <pc:sldMk cId="1603079340" sldId="272"/>
            <ac:spMk id="9" creationId="{70A93250-53C1-4D15-8E1C-1F2629E7A87C}"/>
          </ac:spMkLst>
        </pc:spChg>
        <pc:spChg chg="add del mod">
          <ac:chgData name="Giorgio Mecca" userId="9ef0a417ca0a6f2a" providerId="Windows Live" clId="Web-{8903E498-5C92-49A0-9DFF-656DC774CCAF}" dt="2021-11-22T23:48:17.411" v="616"/>
          <ac:spMkLst>
            <pc:docMk/>
            <pc:sldMk cId="1603079340" sldId="272"/>
            <ac:spMk id="10" creationId="{951C4389-965F-4257-B9A3-8657267D258A}"/>
          </ac:spMkLst>
        </pc:spChg>
        <pc:spChg chg="add del mod">
          <ac:chgData name="Giorgio Mecca" userId="9ef0a417ca0a6f2a" providerId="Windows Live" clId="Web-{8903E498-5C92-49A0-9DFF-656DC774CCAF}" dt="2021-11-22T23:49:03.428" v="662"/>
          <ac:spMkLst>
            <pc:docMk/>
            <pc:sldMk cId="1603079340" sldId="272"/>
            <ac:spMk id="11" creationId="{AA93874A-05B8-4EDD-B7DE-6615D204D9EB}"/>
          </ac:spMkLst>
        </pc:spChg>
        <pc:spChg chg="add mod">
          <ac:chgData name="Giorgio Mecca" userId="9ef0a417ca0a6f2a" providerId="Windows Live" clId="Web-{8903E498-5C92-49A0-9DFF-656DC774CCAF}" dt="2021-11-22T23:53:17.372" v="950" actId="20577"/>
          <ac:spMkLst>
            <pc:docMk/>
            <pc:sldMk cId="1603079340" sldId="272"/>
            <ac:spMk id="12" creationId="{6D8ED3EC-8D26-4486-9DD0-20FA411156CF}"/>
          </ac:spMkLst>
        </pc:spChg>
        <pc:spChg chg="add mod">
          <ac:chgData name="Giorgio Mecca" userId="9ef0a417ca0a6f2a" providerId="Windows Live" clId="Web-{8903E498-5C92-49A0-9DFF-656DC774CCAF}" dt="2021-11-22T23:53:48.764" v="969" actId="20577"/>
          <ac:spMkLst>
            <pc:docMk/>
            <pc:sldMk cId="1603079340" sldId="272"/>
            <ac:spMk id="15" creationId="{BC8C1231-4B2C-4DD0-AFF9-62C22221097D}"/>
          </ac:spMkLst>
        </pc:spChg>
        <pc:spChg chg="del">
          <ac:chgData name="Giorgio Mecca" userId="9ef0a417ca0a6f2a" providerId="Windows Live" clId="Web-{8903E498-5C92-49A0-9DFF-656DC774CCAF}" dt="2021-11-22T23:43:50.935" v="490"/>
          <ac:spMkLst>
            <pc:docMk/>
            <pc:sldMk cId="1603079340" sldId="272"/>
            <ac:spMk id="225" creationId="{00000000-0000-0000-0000-000000000000}"/>
          </ac:spMkLst>
        </pc:spChg>
        <pc:picChg chg="add del mod">
          <ac:chgData name="Giorgio Mecca" userId="9ef0a417ca0a6f2a" providerId="Windows Live" clId="Web-{8903E498-5C92-49A0-9DFF-656DC774CCAF}" dt="2021-11-22T23:48:20.458" v="619"/>
          <ac:picMkLst>
            <pc:docMk/>
            <pc:sldMk cId="1603079340" sldId="272"/>
            <ac:picMk id="3" creationId="{97C89854-BD4C-41A2-B56E-9204D937B4DD}"/>
          </ac:picMkLst>
        </pc:picChg>
        <pc:picChg chg="add mod">
          <ac:chgData name="Giorgio Mecca" userId="9ef0a417ca0a6f2a" providerId="Windows Live" clId="Web-{8903E498-5C92-49A0-9DFF-656DC774CCAF}" dt="2021-11-22T23:50:14.461" v="748" actId="1076"/>
          <ac:picMkLst>
            <pc:docMk/>
            <pc:sldMk cId="1603079340" sldId="272"/>
            <ac:picMk id="4" creationId="{6D9B8842-4484-4423-9041-705327F8BFF2}"/>
          </ac:picMkLst>
        </pc:picChg>
        <pc:picChg chg="add mod">
          <ac:chgData name="Giorgio Mecca" userId="9ef0a417ca0a6f2a" providerId="Windows Live" clId="Web-{8903E498-5C92-49A0-9DFF-656DC774CCAF}" dt="2021-11-22T23:53:35.498" v="958" actId="1076"/>
          <ac:picMkLst>
            <pc:docMk/>
            <pc:sldMk cId="1603079340" sldId="272"/>
            <ac:picMk id="6" creationId="{3941BFF9-152D-4FB8-BE5F-F5C8BB2B81CA}"/>
          </ac:picMkLst>
        </pc:picChg>
      </pc:sldChg>
    </pc:docChg>
  </pc:docChgLst>
  <pc:docChgLst>
    <pc:chgData name="Giorgio Mecca" userId="9ef0a417ca0a6f2a" providerId="Windows Live" clId="Web-{58834E3A-6D06-4BB4-961F-A7FFB5BC9282}"/>
    <pc:docChg chg="addSld modSld sldOrd">
      <pc:chgData name="Giorgio Mecca" userId="9ef0a417ca0a6f2a" providerId="Windows Live" clId="Web-{58834E3A-6D06-4BB4-961F-A7FFB5BC9282}" dt="2021-11-22T22:53:30.232" v="971" actId="20577"/>
      <pc:docMkLst>
        <pc:docMk/>
      </pc:docMkLst>
      <pc:sldChg chg="addSp delSp modSp">
        <pc:chgData name="Giorgio Mecca" userId="9ef0a417ca0a6f2a" providerId="Windows Live" clId="Web-{58834E3A-6D06-4BB4-961F-A7FFB5BC9282}" dt="2021-11-22T21:00:47.647" v="70" actId="1076"/>
        <pc:sldMkLst>
          <pc:docMk/>
          <pc:sldMk cId="0" sldId="256"/>
        </pc:sldMkLst>
        <pc:spChg chg="add mod">
          <ac:chgData name="Giorgio Mecca" userId="9ef0a417ca0a6f2a" providerId="Windows Live" clId="Web-{58834E3A-6D06-4BB4-961F-A7FFB5BC9282}" dt="2021-11-22T21:00:47.647" v="70" actId="1076"/>
          <ac:spMkLst>
            <pc:docMk/>
            <pc:sldMk cId="0" sldId="256"/>
            <ac:spMk id="3" creationId="{3DCEA1DA-3934-4B6B-AA39-1C65AB495872}"/>
          </ac:spMkLst>
        </pc:spChg>
        <pc:spChg chg="add del">
          <ac:chgData name="Giorgio Mecca" userId="9ef0a417ca0a6f2a" providerId="Windows Live" clId="Web-{58834E3A-6D06-4BB4-961F-A7FFB5BC9282}" dt="2021-11-22T21:00:21.647" v="59"/>
          <ac:spMkLst>
            <pc:docMk/>
            <pc:sldMk cId="0" sldId="256"/>
            <ac:spMk id="4" creationId="{4FFB5939-383D-40BB-86B3-06D782AB6E92}"/>
          </ac:spMkLst>
        </pc:spChg>
        <pc:spChg chg="add del">
          <ac:chgData name="Giorgio Mecca" userId="9ef0a417ca0a6f2a" providerId="Windows Live" clId="Web-{58834E3A-6D06-4BB4-961F-A7FFB5BC9282}" dt="2021-11-22T21:00:19.162" v="58"/>
          <ac:spMkLst>
            <pc:docMk/>
            <pc:sldMk cId="0" sldId="256"/>
            <ac:spMk id="5" creationId="{D1C6F725-7754-4C5E-AC21-8B9034C87655}"/>
          </ac:spMkLst>
        </pc:spChg>
        <pc:spChg chg="add mod">
          <ac:chgData name="Giorgio Mecca" userId="9ef0a417ca0a6f2a" providerId="Windows Live" clId="Web-{58834E3A-6D06-4BB4-961F-A7FFB5BC9282}" dt="2021-11-22T20:58:56.863" v="43" actId="14100"/>
          <ac:spMkLst>
            <pc:docMk/>
            <pc:sldMk cId="0" sldId="256"/>
            <ac:spMk id="6" creationId="{FA303377-E318-4F10-A340-6B4B3A93F500}"/>
          </ac:spMkLst>
        </pc:spChg>
        <pc:spChg chg="add del">
          <ac:chgData name="Giorgio Mecca" userId="9ef0a417ca0a6f2a" providerId="Windows Live" clId="Web-{58834E3A-6D06-4BB4-961F-A7FFB5BC9282}" dt="2021-11-22T21:00:18.600" v="57"/>
          <ac:spMkLst>
            <pc:docMk/>
            <pc:sldMk cId="0" sldId="256"/>
            <ac:spMk id="7" creationId="{F95558FE-FBEF-4091-A2BD-C85941576186}"/>
          </ac:spMkLst>
        </pc:spChg>
        <pc:spChg chg="add del">
          <ac:chgData name="Giorgio Mecca" userId="9ef0a417ca0a6f2a" providerId="Windows Live" clId="Web-{58834E3A-6D06-4BB4-961F-A7FFB5BC9282}" dt="2021-11-22T21:00:17.850" v="56"/>
          <ac:spMkLst>
            <pc:docMk/>
            <pc:sldMk cId="0" sldId="256"/>
            <ac:spMk id="8" creationId="{C2DF3081-63E9-40A5-8182-FCC3A422D649}"/>
          </ac:spMkLst>
        </pc:spChg>
        <pc:spChg chg="add del">
          <ac:chgData name="Giorgio Mecca" userId="9ef0a417ca0a6f2a" providerId="Windows Live" clId="Web-{58834E3A-6D06-4BB4-961F-A7FFB5BC9282}" dt="2021-11-22T21:00:17.100" v="55"/>
          <ac:spMkLst>
            <pc:docMk/>
            <pc:sldMk cId="0" sldId="256"/>
            <ac:spMk id="9" creationId="{838D0220-9B31-4C6C-91E7-567C66AC1246}"/>
          </ac:spMkLst>
        </pc:spChg>
        <pc:spChg chg="add del">
          <ac:chgData name="Giorgio Mecca" userId="9ef0a417ca0a6f2a" providerId="Windows Live" clId="Web-{58834E3A-6D06-4BB4-961F-A7FFB5BC9282}" dt="2021-11-22T21:00:14.881" v="54"/>
          <ac:spMkLst>
            <pc:docMk/>
            <pc:sldMk cId="0" sldId="256"/>
            <ac:spMk id="10" creationId="{510C8A55-C8E6-4978-B76D-734850556DDE}"/>
          </ac:spMkLst>
        </pc:spChg>
        <pc:spChg chg="mod">
          <ac:chgData name="Giorgio Mecca" userId="9ef0a417ca0a6f2a" providerId="Windows Live" clId="Web-{58834E3A-6D06-4BB4-961F-A7FFB5BC9282}" dt="2021-11-22T20:59:27.536" v="46" actId="1076"/>
          <ac:spMkLst>
            <pc:docMk/>
            <pc:sldMk cId="0" sldId="256"/>
            <ac:spMk id="83" creationId="{00000000-0000-0000-0000-000000000000}"/>
          </ac:spMkLst>
        </pc:spChg>
        <pc:spChg chg="mod">
          <ac:chgData name="Giorgio Mecca" userId="9ef0a417ca0a6f2a" providerId="Windows Live" clId="Web-{58834E3A-6D06-4BB4-961F-A7FFB5BC9282}" dt="2021-11-22T20:58:34.488" v="24" actId="14100"/>
          <ac:spMkLst>
            <pc:docMk/>
            <pc:sldMk cId="0" sldId="256"/>
            <ac:spMk id="85" creationId="{00000000-0000-0000-0000-000000000000}"/>
          </ac:spMkLst>
        </pc:spChg>
        <pc:picChg chg="add mod">
          <ac:chgData name="Giorgio Mecca" userId="9ef0a417ca0a6f2a" providerId="Windows Live" clId="Web-{58834E3A-6D06-4BB4-961F-A7FFB5BC9282}" dt="2021-11-22T20:59:24.239" v="45" actId="1076"/>
          <ac:picMkLst>
            <pc:docMk/>
            <pc:sldMk cId="0" sldId="256"/>
            <ac:picMk id="2" creationId="{1212AF23-21EC-4AC5-97AE-EE17A8ACFC89}"/>
          </ac:picMkLst>
        </pc:picChg>
        <pc:picChg chg="del">
          <ac:chgData name="Giorgio Mecca" userId="9ef0a417ca0a6f2a" providerId="Windows Live" clId="Web-{58834E3A-6D06-4BB4-961F-A7FFB5BC9282}" dt="2021-11-22T20:58:03.627" v="0"/>
          <ac:picMkLst>
            <pc:docMk/>
            <pc:sldMk cId="0" sldId="256"/>
            <ac:picMk id="82" creationId="{00000000-0000-0000-0000-000000000000}"/>
          </ac:picMkLst>
        </pc:picChg>
      </pc:sldChg>
      <pc:sldChg chg="addSp delSp modSp">
        <pc:chgData name="Giorgio Mecca" userId="9ef0a417ca0a6f2a" providerId="Windows Live" clId="Web-{58834E3A-6D06-4BB4-961F-A7FFB5BC9282}" dt="2021-11-22T21:57:20.252" v="444" actId="20577"/>
        <pc:sldMkLst>
          <pc:docMk/>
          <pc:sldMk cId="0" sldId="257"/>
        </pc:sldMkLst>
        <pc:spChg chg="add del">
          <ac:chgData name="Giorgio Mecca" userId="9ef0a417ca0a6f2a" providerId="Windows Live" clId="Web-{58834E3A-6D06-4BB4-961F-A7FFB5BC9282}" dt="2021-11-22T21:17:16.673" v="160"/>
          <ac:spMkLst>
            <pc:docMk/>
            <pc:sldMk cId="0" sldId="257"/>
            <ac:spMk id="2" creationId="{FAAFF28C-B6F7-4B6A-8813-835796C4DBF7}"/>
          </ac:spMkLst>
        </pc:spChg>
        <pc:spChg chg="add mod">
          <ac:chgData name="Giorgio Mecca" userId="9ef0a417ca0a6f2a" providerId="Windows Live" clId="Web-{58834E3A-6D06-4BB4-961F-A7FFB5BC9282}" dt="2021-11-22T21:57:20.252" v="444" actId="20577"/>
          <ac:spMkLst>
            <pc:docMk/>
            <pc:sldMk cId="0" sldId="257"/>
            <ac:spMk id="11" creationId="{F20DC2B8-F198-47F9-8E45-85EF5E6FC0CB}"/>
          </ac:spMkLst>
        </pc:spChg>
        <pc:spChg chg="add mod">
          <ac:chgData name="Giorgio Mecca" userId="9ef0a417ca0a6f2a" providerId="Windows Live" clId="Web-{58834E3A-6D06-4BB4-961F-A7FFB5BC9282}" dt="2021-11-22T21:49:45.522" v="433" actId="20577"/>
          <ac:spMkLst>
            <pc:docMk/>
            <pc:sldMk cId="0" sldId="257"/>
            <ac:spMk id="14" creationId="{977310F1-AB22-471E-B785-77E47BD46772}"/>
          </ac:spMkLst>
        </pc:spChg>
        <pc:spChg chg="mod">
          <ac:chgData name="Giorgio Mecca" userId="9ef0a417ca0a6f2a" providerId="Windows Live" clId="Web-{58834E3A-6D06-4BB4-961F-A7FFB5BC9282}" dt="2021-11-22T21:35:47.062" v="348" actId="14100"/>
          <ac:spMkLst>
            <pc:docMk/>
            <pc:sldMk cId="0" sldId="257"/>
            <ac:spMk id="87" creationId="{00000000-0000-0000-0000-000000000000}"/>
          </ac:spMkLst>
        </pc:spChg>
        <pc:spChg chg="mod">
          <ac:chgData name="Giorgio Mecca" userId="9ef0a417ca0a6f2a" providerId="Windows Live" clId="Web-{58834E3A-6D06-4BB4-961F-A7FFB5BC9282}" dt="2021-11-22T21:35:52.343" v="354" actId="1076"/>
          <ac:spMkLst>
            <pc:docMk/>
            <pc:sldMk cId="0" sldId="257"/>
            <ac:spMk id="88" creationId="{00000000-0000-0000-0000-000000000000}"/>
          </ac:spMkLst>
        </pc:spChg>
        <pc:spChg chg="mod">
          <ac:chgData name="Giorgio Mecca" userId="9ef0a417ca0a6f2a" providerId="Windows Live" clId="Web-{58834E3A-6D06-4BB4-961F-A7FFB5BC9282}" dt="2021-11-22T21:35:49.875" v="353" actId="1076"/>
          <ac:spMkLst>
            <pc:docMk/>
            <pc:sldMk cId="0" sldId="257"/>
            <ac:spMk id="89" creationId="{00000000-0000-0000-0000-000000000000}"/>
          </ac:spMkLst>
        </pc:spChg>
        <pc:spChg chg="mod">
          <ac:chgData name="Giorgio Mecca" userId="9ef0a417ca0a6f2a" providerId="Windows Live" clId="Web-{58834E3A-6D06-4BB4-961F-A7FFB5BC9282}" dt="2021-11-22T21:35:54.718" v="356" actId="1076"/>
          <ac:spMkLst>
            <pc:docMk/>
            <pc:sldMk cId="0" sldId="257"/>
            <ac:spMk id="90" creationId="{00000000-0000-0000-0000-000000000000}"/>
          </ac:spMkLst>
        </pc:spChg>
        <pc:spChg chg="mod">
          <ac:chgData name="Giorgio Mecca" userId="9ef0a417ca0a6f2a" providerId="Windows Live" clId="Web-{58834E3A-6D06-4BB4-961F-A7FFB5BC9282}" dt="2021-11-22T21:17:19.283" v="162" actId="20577"/>
          <ac:spMkLst>
            <pc:docMk/>
            <pc:sldMk cId="0" sldId="257"/>
            <ac:spMk id="91" creationId="{00000000-0000-0000-0000-000000000000}"/>
          </ac:spMkLst>
        </pc:spChg>
        <pc:spChg chg="mod">
          <ac:chgData name="Giorgio Mecca" userId="9ef0a417ca0a6f2a" providerId="Windows Live" clId="Web-{58834E3A-6D06-4BB4-961F-A7FFB5BC9282}" dt="2021-11-22T21:35:57.453" v="357" actId="1076"/>
          <ac:spMkLst>
            <pc:docMk/>
            <pc:sldMk cId="0" sldId="257"/>
            <ac:spMk id="92" creationId="{00000000-0000-0000-0000-000000000000}"/>
          </ac:spMkLst>
        </pc:spChg>
        <pc:picChg chg="del">
          <ac:chgData name="Giorgio Mecca" userId="9ef0a417ca0a6f2a" providerId="Windows Live" clId="Web-{58834E3A-6D06-4BB4-961F-A7FFB5BC9282}" dt="2021-11-22T21:17:04.986" v="157"/>
          <ac:picMkLst>
            <pc:docMk/>
            <pc:sldMk cId="0" sldId="257"/>
            <ac:picMk id="94" creationId="{00000000-0000-0000-0000-000000000000}"/>
          </ac:picMkLst>
        </pc:picChg>
      </pc:sldChg>
      <pc:sldChg chg="modSp">
        <pc:chgData name="Giorgio Mecca" userId="9ef0a417ca0a6f2a" providerId="Windows Live" clId="Web-{58834E3A-6D06-4BB4-961F-A7FFB5BC9282}" dt="2021-11-22T21:28:17.081" v="336" actId="1076"/>
        <pc:sldMkLst>
          <pc:docMk/>
          <pc:sldMk cId="0" sldId="258"/>
        </pc:sldMkLst>
        <pc:spChg chg="mod">
          <ac:chgData name="Giorgio Mecca" userId="9ef0a417ca0a6f2a" providerId="Windows Live" clId="Web-{58834E3A-6D06-4BB4-961F-A7FFB5BC9282}" dt="2021-11-22T21:17:22.205" v="164" actId="20577"/>
          <ac:spMkLst>
            <pc:docMk/>
            <pc:sldMk cId="0" sldId="258"/>
            <ac:spMk id="96" creationId="{00000000-0000-0000-0000-000000000000}"/>
          </ac:spMkLst>
        </pc:spChg>
        <pc:spChg chg="mod">
          <ac:chgData name="Giorgio Mecca" userId="9ef0a417ca0a6f2a" providerId="Windows Live" clId="Web-{58834E3A-6D06-4BB4-961F-A7FFB5BC9282}" dt="2021-11-22T21:27:40.549" v="335" actId="20577"/>
          <ac:spMkLst>
            <pc:docMk/>
            <pc:sldMk cId="0" sldId="258"/>
            <ac:spMk id="99" creationId="{00000000-0000-0000-0000-000000000000}"/>
          </ac:spMkLst>
        </pc:spChg>
        <pc:spChg chg="mod">
          <ac:chgData name="Giorgio Mecca" userId="9ef0a417ca0a6f2a" providerId="Windows Live" clId="Web-{58834E3A-6D06-4BB4-961F-A7FFB5BC9282}" dt="2021-11-22T21:28:17.081" v="336" actId="1076"/>
          <ac:spMkLst>
            <pc:docMk/>
            <pc:sldMk cId="0" sldId="258"/>
            <ac:spMk id="102" creationId="{00000000-0000-0000-0000-000000000000}"/>
          </ac:spMkLst>
        </pc:spChg>
      </pc:sldChg>
      <pc:sldChg chg="addSp delSp modSp">
        <pc:chgData name="Giorgio Mecca" userId="9ef0a417ca0a6f2a" providerId="Windows Live" clId="Web-{58834E3A-6D06-4BB4-961F-A7FFB5BC9282}" dt="2021-11-22T21:21:10.164" v="233"/>
        <pc:sldMkLst>
          <pc:docMk/>
          <pc:sldMk cId="0" sldId="259"/>
        </pc:sldMkLst>
        <pc:spChg chg="mod">
          <ac:chgData name="Giorgio Mecca" userId="9ef0a417ca0a6f2a" providerId="Windows Live" clId="Web-{58834E3A-6D06-4BB4-961F-A7FFB5BC9282}" dt="2021-11-22T21:21:04.242" v="231" actId="20577"/>
          <ac:spMkLst>
            <pc:docMk/>
            <pc:sldMk cId="0" sldId="259"/>
            <ac:spMk id="137" creationId="{00000000-0000-0000-0000-000000000000}"/>
          </ac:spMkLst>
        </pc:spChg>
        <pc:picChg chg="add del">
          <ac:chgData name="Giorgio Mecca" userId="9ef0a417ca0a6f2a" providerId="Windows Live" clId="Web-{58834E3A-6D06-4BB4-961F-A7FFB5BC9282}" dt="2021-11-22T21:21:10.164" v="233"/>
          <ac:picMkLst>
            <pc:docMk/>
            <pc:sldMk cId="0" sldId="259"/>
            <ac:picMk id="35" creationId="{13D2EDFF-C7E6-484F-9791-813B1FFCFFFD}"/>
          </ac:picMkLst>
        </pc:picChg>
      </pc:sldChg>
      <pc:sldChg chg="modSp">
        <pc:chgData name="Giorgio Mecca" userId="9ef0a417ca0a6f2a" providerId="Windows Live" clId="Web-{58834E3A-6D06-4BB4-961F-A7FFB5BC9282}" dt="2021-11-22T21:18:04.143" v="177" actId="1076"/>
        <pc:sldMkLst>
          <pc:docMk/>
          <pc:sldMk cId="0" sldId="261"/>
        </pc:sldMkLst>
        <pc:spChg chg="mod">
          <ac:chgData name="Giorgio Mecca" userId="9ef0a417ca0a6f2a" providerId="Windows Live" clId="Web-{58834E3A-6D06-4BB4-961F-A7FFB5BC9282}" dt="2021-11-22T21:17:53.002" v="175" actId="1076"/>
          <ac:spMkLst>
            <pc:docMk/>
            <pc:sldMk cId="0" sldId="261"/>
            <ac:spMk id="173" creationId="{00000000-0000-0000-0000-000000000000}"/>
          </ac:spMkLst>
        </pc:spChg>
        <pc:spChg chg="mod">
          <ac:chgData name="Giorgio Mecca" userId="9ef0a417ca0a6f2a" providerId="Windows Live" clId="Web-{58834E3A-6D06-4BB4-961F-A7FFB5BC9282}" dt="2021-11-22T21:17:55.971" v="176" actId="1076"/>
          <ac:spMkLst>
            <pc:docMk/>
            <pc:sldMk cId="0" sldId="261"/>
            <ac:spMk id="174" creationId="{00000000-0000-0000-0000-000000000000}"/>
          </ac:spMkLst>
        </pc:spChg>
        <pc:picChg chg="mod">
          <ac:chgData name="Giorgio Mecca" userId="9ef0a417ca0a6f2a" providerId="Windows Live" clId="Web-{58834E3A-6D06-4BB4-961F-A7FFB5BC9282}" dt="2021-11-22T21:18:04.143" v="177" actId="1076"/>
          <ac:picMkLst>
            <pc:docMk/>
            <pc:sldMk cId="0" sldId="261"/>
            <ac:picMk id="12" creationId="{4F2FDFB2-D33D-4748-BE48-53D7E19107C8}"/>
          </ac:picMkLst>
        </pc:picChg>
      </pc:sldChg>
      <pc:sldChg chg="addSp delSp modSp">
        <pc:chgData name="Giorgio Mecca" userId="9ef0a417ca0a6f2a" providerId="Windows Live" clId="Web-{58834E3A-6D06-4BB4-961F-A7FFB5BC9282}" dt="2021-11-22T22:40:21.883" v="801"/>
        <pc:sldMkLst>
          <pc:docMk/>
          <pc:sldMk cId="0" sldId="262"/>
        </pc:sldMkLst>
        <pc:spChg chg="mod">
          <ac:chgData name="Giorgio Mecca" userId="9ef0a417ca0a6f2a" providerId="Windows Live" clId="Web-{58834E3A-6D06-4BB4-961F-A7FFB5BC9282}" dt="2021-11-22T22:26:18.720" v="571" actId="20577"/>
          <ac:spMkLst>
            <pc:docMk/>
            <pc:sldMk cId="0" sldId="262"/>
            <ac:spMk id="194" creationId="{00000000-0000-0000-0000-000000000000}"/>
          </ac:spMkLst>
        </pc:spChg>
        <pc:picChg chg="add del mod">
          <ac:chgData name="Giorgio Mecca" userId="9ef0a417ca0a6f2a" providerId="Windows Live" clId="Web-{58834E3A-6D06-4BB4-961F-A7FFB5BC9282}" dt="2021-11-22T22:40:03.320" v="787"/>
          <ac:picMkLst>
            <pc:docMk/>
            <pc:sldMk cId="0" sldId="262"/>
            <ac:picMk id="2" creationId="{AE1FF3B5-A38B-4437-8B2C-86099AE61B35}"/>
          </ac:picMkLst>
        </pc:picChg>
        <pc:picChg chg="add del">
          <ac:chgData name="Giorgio Mecca" userId="9ef0a417ca0a6f2a" providerId="Windows Live" clId="Web-{58834E3A-6D06-4BB4-961F-A7FFB5BC9282}" dt="2021-11-22T22:40:18.929" v="798"/>
          <ac:picMkLst>
            <pc:docMk/>
            <pc:sldMk cId="0" sldId="262"/>
            <ac:picMk id="3" creationId="{7B527B60-FA3F-4042-8A34-55E6D9311E2C}"/>
          </ac:picMkLst>
        </pc:picChg>
        <pc:picChg chg="add del mod">
          <ac:chgData name="Giorgio Mecca" userId="9ef0a417ca0a6f2a" providerId="Windows Live" clId="Web-{58834E3A-6D06-4BB4-961F-A7FFB5BC9282}" dt="2021-11-22T22:40:21.883" v="801"/>
          <ac:picMkLst>
            <pc:docMk/>
            <pc:sldMk cId="0" sldId="262"/>
            <ac:picMk id="4" creationId="{699A4F78-CE33-4BC5-9496-23AC2BA0F970}"/>
          </ac:picMkLst>
        </pc:picChg>
        <pc:picChg chg="mod">
          <ac:chgData name="Giorgio Mecca" userId="9ef0a417ca0a6f2a" providerId="Windows Live" clId="Web-{58834E3A-6D06-4BB4-961F-A7FFB5BC9282}" dt="2021-11-22T21:21:57.540" v="263" actId="14100"/>
          <ac:picMkLst>
            <pc:docMk/>
            <pc:sldMk cId="0" sldId="262"/>
            <ac:picMk id="5" creationId="{5C5CE8B5-F40B-4E9E-BAD6-82C776F9BC5E}"/>
          </ac:picMkLst>
        </pc:picChg>
        <pc:picChg chg="add del">
          <ac:chgData name="Giorgio Mecca" userId="9ef0a417ca0a6f2a" providerId="Windows Live" clId="Web-{58834E3A-6D06-4BB4-961F-A7FFB5BC9282}" dt="2021-11-22T22:40:17.804" v="797"/>
          <ac:picMkLst>
            <pc:docMk/>
            <pc:sldMk cId="0" sldId="262"/>
            <ac:picMk id="20" creationId="{6D640CF1-71CB-45C5-879B-D35B190DA269}"/>
          </ac:picMkLst>
        </pc:picChg>
        <pc:picChg chg="del">
          <ac:chgData name="Giorgio Mecca" userId="9ef0a417ca0a6f2a" providerId="Windows Live" clId="Web-{58834E3A-6D06-4BB4-961F-A7FFB5BC9282}" dt="2021-11-22T22:26:19.376" v="572"/>
          <ac:picMkLst>
            <pc:docMk/>
            <pc:sldMk cId="0" sldId="262"/>
            <ac:picMk id="193" creationId="{00000000-0000-0000-0000-000000000000}"/>
          </ac:picMkLst>
        </pc:picChg>
      </pc:sldChg>
      <pc:sldChg chg="modSp">
        <pc:chgData name="Giorgio Mecca" userId="9ef0a417ca0a6f2a" providerId="Windows Live" clId="Web-{58834E3A-6D06-4BB4-961F-A7FFB5BC9282}" dt="2021-11-22T21:19:09.692" v="220" actId="1076"/>
        <pc:sldMkLst>
          <pc:docMk/>
          <pc:sldMk cId="0" sldId="264"/>
        </pc:sldMkLst>
        <pc:spChg chg="mod">
          <ac:chgData name="Giorgio Mecca" userId="9ef0a417ca0a6f2a" providerId="Windows Live" clId="Web-{58834E3A-6D06-4BB4-961F-A7FFB5BC9282}" dt="2021-11-22T21:19:08.098" v="219" actId="14100"/>
          <ac:spMkLst>
            <pc:docMk/>
            <pc:sldMk cId="0" sldId="264"/>
            <ac:spMk id="226" creationId="{00000000-0000-0000-0000-000000000000}"/>
          </ac:spMkLst>
        </pc:spChg>
        <pc:picChg chg="mod">
          <ac:chgData name="Giorgio Mecca" userId="9ef0a417ca0a6f2a" providerId="Windows Live" clId="Web-{58834E3A-6D06-4BB4-961F-A7FFB5BC9282}" dt="2021-11-22T21:19:09.692" v="220" actId="1076"/>
          <ac:picMkLst>
            <pc:docMk/>
            <pc:sldMk cId="0" sldId="264"/>
            <ac:picMk id="215" creationId="{00000000-0000-0000-0000-000000000000}"/>
          </ac:picMkLst>
        </pc:picChg>
      </pc:sldChg>
      <pc:sldChg chg="delSp modSp add ord replId">
        <pc:chgData name="Giorgio Mecca" userId="9ef0a417ca0a6f2a" providerId="Windows Live" clId="Web-{58834E3A-6D06-4BB4-961F-A7FFB5BC9282}" dt="2021-11-22T21:17:44.440" v="174"/>
        <pc:sldMkLst>
          <pc:docMk/>
          <pc:sldMk cId="3561036294" sldId="267"/>
        </pc:sldMkLst>
        <pc:spChg chg="del">
          <ac:chgData name="Giorgio Mecca" userId="9ef0a417ca0a6f2a" providerId="Windows Live" clId="Web-{58834E3A-6D06-4BB4-961F-A7FFB5BC9282}" dt="2021-11-22T21:17:44.440" v="174"/>
          <ac:spMkLst>
            <pc:docMk/>
            <pc:sldMk cId="3561036294" sldId="267"/>
            <ac:spMk id="2" creationId="{A4CA72F0-93EA-4505-BA3C-88A774802542}"/>
          </ac:spMkLst>
        </pc:spChg>
        <pc:spChg chg="mod">
          <ac:chgData name="Giorgio Mecca" userId="9ef0a417ca0a6f2a" providerId="Windows Live" clId="Web-{58834E3A-6D06-4BB4-961F-A7FFB5BC9282}" dt="2021-11-22T21:17:40.893" v="170" actId="20577"/>
          <ac:spMkLst>
            <pc:docMk/>
            <pc:sldMk cId="3561036294" sldId="267"/>
            <ac:spMk id="225" creationId="{00000000-0000-0000-0000-000000000000}"/>
          </ac:spMkLst>
        </pc:spChg>
        <pc:picChg chg="del">
          <ac:chgData name="Giorgio Mecca" userId="9ef0a417ca0a6f2a" providerId="Windows Live" clId="Web-{58834E3A-6D06-4BB4-961F-A7FFB5BC9282}" dt="2021-11-22T21:17:42.940" v="173"/>
          <ac:picMkLst>
            <pc:docMk/>
            <pc:sldMk cId="3561036294" sldId="267"/>
            <ac:picMk id="4" creationId="{11BDF5E6-1336-49AA-9DB9-9B5B5F81B3DE}"/>
          </ac:picMkLst>
        </pc:picChg>
        <pc:picChg chg="del">
          <ac:chgData name="Giorgio Mecca" userId="9ef0a417ca0a6f2a" providerId="Windows Live" clId="Web-{58834E3A-6D06-4BB4-961F-A7FFB5BC9282}" dt="2021-11-22T21:17:41.643" v="171"/>
          <ac:picMkLst>
            <pc:docMk/>
            <pc:sldMk cId="3561036294" sldId="267"/>
            <ac:picMk id="10" creationId="{7F0E2270-89A8-41B8-B0E7-B345A19483A7}"/>
          </ac:picMkLst>
        </pc:picChg>
        <pc:picChg chg="del">
          <ac:chgData name="Giorgio Mecca" userId="9ef0a417ca0a6f2a" providerId="Windows Live" clId="Web-{58834E3A-6D06-4BB4-961F-A7FFB5BC9282}" dt="2021-11-22T21:17:42.424" v="172"/>
          <ac:picMkLst>
            <pc:docMk/>
            <pc:sldMk cId="3561036294" sldId="267"/>
            <ac:picMk id="18" creationId="{48131412-19EA-463C-8421-040DEEEE5900}"/>
          </ac:picMkLst>
        </pc:picChg>
      </pc:sldChg>
      <pc:sldChg chg="addSp delSp modSp add replId">
        <pc:chgData name="Giorgio Mecca" userId="9ef0a417ca0a6f2a" providerId="Windows Live" clId="Web-{58834E3A-6D06-4BB4-961F-A7FFB5BC9282}" dt="2021-11-22T22:53:30.232" v="971" actId="20577"/>
        <pc:sldMkLst>
          <pc:docMk/>
          <pc:sldMk cId="262244530" sldId="268"/>
        </pc:sldMkLst>
        <pc:spChg chg="add mod">
          <ac:chgData name="Giorgio Mecca" userId="9ef0a417ca0a6f2a" providerId="Windows Live" clId="Web-{58834E3A-6D06-4BB4-961F-A7FFB5BC9282}" dt="2021-11-22T22:28:59.724" v="636" actId="1076"/>
          <ac:spMkLst>
            <pc:docMk/>
            <pc:sldMk cId="262244530" sldId="268"/>
            <ac:spMk id="2" creationId="{845E4C4C-B763-40CC-B761-CEFD7BF2CCAE}"/>
          </ac:spMkLst>
        </pc:spChg>
        <pc:spChg chg="add mod">
          <ac:chgData name="Giorgio Mecca" userId="9ef0a417ca0a6f2a" providerId="Windows Live" clId="Web-{58834E3A-6D06-4BB4-961F-A7FFB5BC9282}" dt="2021-11-22T22:31:07.509" v="734" actId="1076"/>
          <ac:spMkLst>
            <pc:docMk/>
            <pc:sldMk cId="262244530" sldId="268"/>
            <ac:spMk id="13" creationId="{804E9F07-7D3B-42F5-9ACB-6A50EB788A57}"/>
          </ac:spMkLst>
        </pc:spChg>
        <pc:spChg chg="add mod">
          <ac:chgData name="Giorgio Mecca" userId="9ef0a417ca0a6f2a" providerId="Windows Live" clId="Web-{58834E3A-6D06-4BB4-961F-A7FFB5BC9282}" dt="2021-11-22T22:53:05.028" v="962" actId="1076"/>
          <ac:spMkLst>
            <pc:docMk/>
            <pc:sldMk cId="262244530" sldId="268"/>
            <ac:spMk id="17" creationId="{8CC23293-63E6-4094-A51D-7E7D94FFA8E1}"/>
          </ac:spMkLst>
        </pc:spChg>
        <pc:spChg chg="add mod">
          <ac:chgData name="Giorgio Mecca" userId="9ef0a417ca0a6f2a" providerId="Windows Live" clId="Web-{58834E3A-6D06-4BB4-961F-A7FFB5BC9282}" dt="2021-11-22T22:53:08.653" v="964" actId="1076"/>
          <ac:spMkLst>
            <pc:docMk/>
            <pc:sldMk cId="262244530" sldId="268"/>
            <ac:spMk id="18" creationId="{75A5F9DB-357A-4032-883F-61DBC3F87E63}"/>
          </ac:spMkLst>
        </pc:spChg>
        <pc:spChg chg="add mod">
          <ac:chgData name="Giorgio Mecca" userId="9ef0a417ca0a6f2a" providerId="Windows Live" clId="Web-{58834E3A-6D06-4BB4-961F-A7FFB5BC9282}" dt="2021-11-22T22:53:30.232" v="971" actId="20577"/>
          <ac:spMkLst>
            <pc:docMk/>
            <pc:sldMk cId="262244530" sldId="268"/>
            <ac:spMk id="19" creationId="{7598379E-CBF0-48A2-B7E9-DFAB55D858BB}"/>
          </ac:spMkLst>
        </pc:spChg>
        <pc:spChg chg="mod">
          <ac:chgData name="Giorgio Mecca" userId="9ef0a417ca0a6f2a" providerId="Windows Live" clId="Web-{58834E3A-6D06-4BB4-961F-A7FFB5BC9282}" dt="2021-11-22T21:18:21.222" v="185" actId="20577"/>
          <ac:spMkLst>
            <pc:docMk/>
            <pc:sldMk cId="262244530" sldId="268"/>
            <ac:spMk id="173" creationId="{00000000-0000-0000-0000-000000000000}"/>
          </ac:spMkLst>
        </pc:spChg>
        <pc:spChg chg="del mod">
          <ac:chgData name="Giorgio Mecca" userId="9ef0a417ca0a6f2a" providerId="Windows Live" clId="Web-{58834E3A-6D06-4BB4-961F-A7FFB5BC9282}" dt="2021-11-22T22:27:19.315" v="585"/>
          <ac:spMkLst>
            <pc:docMk/>
            <pc:sldMk cId="262244530" sldId="268"/>
            <ac:spMk id="174" creationId="{00000000-0000-0000-0000-000000000000}"/>
          </ac:spMkLst>
        </pc:spChg>
        <pc:spChg chg="del">
          <ac:chgData name="Giorgio Mecca" userId="9ef0a417ca0a6f2a" providerId="Windows Live" clId="Web-{58834E3A-6D06-4BB4-961F-A7FFB5BC9282}" dt="2021-11-22T22:27:00.971" v="576"/>
          <ac:spMkLst>
            <pc:docMk/>
            <pc:sldMk cId="262244530" sldId="268"/>
            <ac:spMk id="177" creationId="{00000000-0000-0000-0000-000000000000}"/>
          </ac:spMkLst>
        </pc:spChg>
        <pc:spChg chg="del">
          <ac:chgData name="Giorgio Mecca" userId="9ef0a417ca0a6f2a" providerId="Windows Live" clId="Web-{58834E3A-6D06-4BB4-961F-A7FFB5BC9282}" dt="2021-11-22T21:18:55.270" v="217"/>
          <ac:spMkLst>
            <pc:docMk/>
            <pc:sldMk cId="262244530" sldId="268"/>
            <ac:spMk id="178" creationId="{00000000-0000-0000-0000-000000000000}"/>
          </ac:spMkLst>
        </pc:spChg>
        <pc:picChg chg="del">
          <ac:chgData name="Giorgio Mecca" userId="9ef0a417ca0a6f2a" providerId="Windows Live" clId="Web-{58834E3A-6D06-4BB4-961F-A7FFB5BC9282}" dt="2021-11-22T21:18:54.098" v="216"/>
          <ac:picMkLst>
            <pc:docMk/>
            <pc:sldMk cId="262244530" sldId="268"/>
            <ac:picMk id="3" creationId="{0277B02B-3D64-4F54-B403-7DE474E27889}"/>
          </ac:picMkLst>
        </pc:picChg>
        <pc:picChg chg="add del mod">
          <ac:chgData name="Giorgio Mecca" userId="9ef0a417ca0a6f2a" providerId="Windows Live" clId="Web-{58834E3A-6D06-4BB4-961F-A7FFB5BC9282}" dt="2021-11-22T22:40:27.883" v="804"/>
          <ac:picMkLst>
            <pc:docMk/>
            <pc:sldMk cId="262244530" sldId="268"/>
            <ac:picMk id="4" creationId="{027BB08C-1C44-40E5-BA94-F68E67756A84}"/>
          </ac:picMkLst>
        </pc:picChg>
        <pc:picChg chg="add del mod">
          <ac:chgData name="Giorgio Mecca" userId="9ef0a417ca0a6f2a" providerId="Windows Live" clId="Web-{58834E3A-6D06-4BB4-961F-A7FFB5BC9282}" dt="2021-11-22T22:40:28.414" v="805"/>
          <ac:picMkLst>
            <pc:docMk/>
            <pc:sldMk cId="262244530" sldId="268"/>
            <ac:picMk id="5" creationId="{DD575FE7-6A60-494A-B069-9F3DE0F6B51E}"/>
          </ac:picMkLst>
        </pc:picChg>
        <pc:picChg chg="add mod modCrop">
          <ac:chgData name="Giorgio Mecca" userId="9ef0a417ca0a6f2a" providerId="Windows Live" clId="Web-{58834E3A-6D06-4BB4-961F-A7FFB5BC9282}" dt="2021-11-22T22:53:20.919" v="968" actId="14100"/>
          <ac:picMkLst>
            <pc:docMk/>
            <pc:sldMk cId="262244530" sldId="268"/>
            <ac:picMk id="6" creationId="{9C48D7AD-21BA-49E4-90C9-F0D808981754}"/>
          </ac:picMkLst>
        </pc:picChg>
        <pc:picChg chg="add mod modCrop">
          <ac:chgData name="Giorgio Mecca" userId="9ef0a417ca0a6f2a" providerId="Windows Live" clId="Web-{58834E3A-6D06-4BB4-961F-A7FFB5BC9282}" dt="2021-11-22T22:36:48.768" v="785" actId="1076"/>
          <ac:picMkLst>
            <pc:docMk/>
            <pc:sldMk cId="262244530" sldId="268"/>
            <ac:picMk id="7" creationId="{BE36A627-466A-46D4-BEBA-B87AF55A0ED0}"/>
          </ac:picMkLst>
        </pc:picChg>
        <pc:picChg chg="add mod modCrop">
          <ac:chgData name="Giorgio Mecca" userId="9ef0a417ca0a6f2a" providerId="Windows Live" clId="Web-{58834E3A-6D06-4BB4-961F-A7FFB5BC9282}" dt="2021-11-22T22:53:24.950" v="970" actId="1076"/>
          <ac:picMkLst>
            <pc:docMk/>
            <pc:sldMk cId="262244530" sldId="268"/>
            <ac:picMk id="8" creationId="{8C5C439D-DE83-4ABB-A19D-0E6B0530ACBF}"/>
          </ac:picMkLst>
        </pc:picChg>
        <pc:picChg chg="add mod">
          <ac:chgData name="Giorgio Mecca" userId="9ef0a417ca0a6f2a" providerId="Windows Live" clId="Web-{58834E3A-6D06-4BB4-961F-A7FFB5BC9282}" dt="2021-11-22T22:53:19.169" v="967" actId="1076"/>
          <ac:picMkLst>
            <pc:docMk/>
            <pc:sldMk cId="262244530" sldId="268"/>
            <ac:picMk id="9" creationId="{ECB7D220-25D5-4E10-BAD7-96E035CD7A95}"/>
          </ac:picMkLst>
        </pc:picChg>
        <pc:picChg chg="add mod">
          <ac:chgData name="Giorgio Mecca" userId="9ef0a417ca0a6f2a" providerId="Windows Live" clId="Web-{58834E3A-6D06-4BB4-961F-A7FFB5BC9282}" dt="2021-11-22T22:53:07.043" v="963" actId="14100"/>
          <ac:picMkLst>
            <pc:docMk/>
            <pc:sldMk cId="262244530" sldId="268"/>
            <ac:picMk id="11" creationId="{CC2DE33C-2D5A-4861-8C79-2983BCE6445A}"/>
          </ac:picMkLst>
        </pc:picChg>
        <pc:picChg chg="del">
          <ac:chgData name="Giorgio Mecca" userId="9ef0a417ca0a6f2a" providerId="Windows Live" clId="Web-{58834E3A-6D06-4BB4-961F-A7FFB5BC9282}" dt="2021-11-22T21:18:55.832" v="218"/>
          <ac:picMkLst>
            <pc:docMk/>
            <pc:sldMk cId="262244530" sldId="268"/>
            <ac:picMk id="12" creationId="{4F2FDFB2-D33D-4748-BE48-53D7E19107C8}"/>
          </ac:picMkLst>
        </pc:picChg>
        <pc:picChg chg="add mod">
          <ac:chgData name="Giorgio Mecca" userId="9ef0a417ca0a6f2a" providerId="Windows Live" clId="Web-{58834E3A-6D06-4BB4-961F-A7FFB5BC9282}" dt="2021-11-22T22:40:36.086" v="810" actId="14100"/>
          <ac:picMkLst>
            <pc:docMk/>
            <pc:sldMk cId="262244530" sldId="268"/>
            <ac:picMk id="25" creationId="{2EF7029E-304C-4974-B408-5C81A58AD451}"/>
          </ac:picMkLst>
        </pc:picChg>
      </pc:sldChg>
      <pc:sldChg chg="addSp delSp modSp add replId">
        <pc:chgData name="Giorgio Mecca" userId="9ef0a417ca0a6f2a" providerId="Windows Live" clId="Web-{58834E3A-6D06-4BB4-961F-A7FFB5BC9282}" dt="2021-11-22T22:51:44.635" v="900" actId="1076"/>
        <pc:sldMkLst>
          <pc:docMk/>
          <pc:sldMk cId="362960261" sldId="269"/>
        </pc:sldMkLst>
        <pc:spChg chg="add mod">
          <ac:chgData name="Giorgio Mecca" userId="9ef0a417ca0a6f2a" providerId="Windows Live" clId="Web-{58834E3A-6D06-4BB4-961F-A7FFB5BC9282}" dt="2021-11-22T22:50:13.601" v="835" actId="20577"/>
          <ac:spMkLst>
            <pc:docMk/>
            <pc:sldMk cId="362960261" sldId="269"/>
            <ac:spMk id="2" creationId="{3FD0E505-C5E3-4B07-BD05-C49B68B98C48}"/>
          </ac:spMkLst>
        </pc:spChg>
        <pc:spChg chg="add mod">
          <ac:chgData name="Giorgio Mecca" userId="9ef0a417ca0a6f2a" providerId="Windows Live" clId="Web-{58834E3A-6D06-4BB4-961F-A7FFB5BC9282}" dt="2021-11-22T22:50:20.227" v="839" actId="1076"/>
          <ac:spMkLst>
            <pc:docMk/>
            <pc:sldMk cId="362960261" sldId="269"/>
            <ac:spMk id="4" creationId="{ACC415A4-0EE4-47F3-869D-FD204BB535BE}"/>
          </ac:spMkLst>
        </pc:spChg>
        <pc:spChg chg="add mod">
          <ac:chgData name="Giorgio Mecca" userId="9ef0a417ca0a6f2a" providerId="Windows Live" clId="Web-{58834E3A-6D06-4BB4-961F-A7FFB5BC9282}" dt="2021-11-22T22:50:40.883" v="859" actId="14100"/>
          <ac:spMkLst>
            <pc:docMk/>
            <pc:sldMk cId="362960261" sldId="269"/>
            <ac:spMk id="5" creationId="{46927341-DFA6-49D1-A396-EBE49B4526E9}"/>
          </ac:spMkLst>
        </pc:spChg>
        <pc:spChg chg="add">
          <ac:chgData name="Giorgio Mecca" userId="9ef0a417ca0a6f2a" providerId="Windows Live" clId="Web-{58834E3A-6D06-4BB4-961F-A7FFB5BC9282}" dt="2021-11-22T22:50:04.601" v="823"/>
          <ac:spMkLst>
            <pc:docMk/>
            <pc:sldMk cId="362960261" sldId="269"/>
            <ac:spMk id="6" creationId="{A369ED9A-AAD2-4924-A7AC-DEC1CBBDB290}"/>
          </ac:spMkLst>
        </pc:spChg>
        <pc:spChg chg="add mod">
          <ac:chgData name="Giorgio Mecca" userId="9ef0a417ca0a6f2a" providerId="Windows Live" clId="Web-{58834E3A-6D06-4BB4-961F-A7FFB5BC9282}" dt="2021-11-22T22:51:44.635" v="900" actId="1076"/>
          <ac:spMkLst>
            <pc:docMk/>
            <pc:sldMk cId="362960261" sldId="269"/>
            <ac:spMk id="7" creationId="{F5613D30-60D2-4ABE-B68A-657F700C50DE}"/>
          </ac:spMkLst>
        </pc:spChg>
        <pc:spChg chg="mod">
          <ac:chgData name="Giorgio Mecca" userId="9ef0a417ca0a6f2a" providerId="Windows Live" clId="Web-{58834E3A-6D06-4BB4-961F-A7FFB5BC9282}" dt="2021-11-22T21:18:30.753" v="194" actId="14100"/>
          <ac:spMkLst>
            <pc:docMk/>
            <pc:sldMk cId="362960261" sldId="269"/>
            <ac:spMk id="173" creationId="{00000000-0000-0000-0000-000000000000}"/>
          </ac:spMkLst>
        </pc:spChg>
        <pc:spChg chg="del mod">
          <ac:chgData name="Giorgio Mecca" userId="9ef0a417ca0a6f2a" providerId="Windows Live" clId="Web-{58834E3A-6D06-4BB4-961F-A7FFB5BC9282}" dt="2021-11-22T22:50:04.195" v="819"/>
          <ac:spMkLst>
            <pc:docMk/>
            <pc:sldMk cId="362960261" sldId="269"/>
            <ac:spMk id="174" creationId="{00000000-0000-0000-0000-000000000000}"/>
          </ac:spMkLst>
        </pc:spChg>
        <pc:spChg chg="del">
          <ac:chgData name="Giorgio Mecca" userId="9ef0a417ca0a6f2a" providerId="Windows Live" clId="Web-{58834E3A-6D06-4BB4-961F-A7FFB5BC9282}" dt="2021-11-22T21:18:42.988" v="205"/>
          <ac:spMkLst>
            <pc:docMk/>
            <pc:sldMk cId="362960261" sldId="269"/>
            <ac:spMk id="177" creationId="{00000000-0000-0000-0000-000000000000}"/>
          </ac:spMkLst>
        </pc:spChg>
        <pc:spChg chg="del mod">
          <ac:chgData name="Giorgio Mecca" userId="9ef0a417ca0a6f2a" providerId="Windows Live" clId="Web-{58834E3A-6D06-4BB4-961F-A7FFB5BC9282}" dt="2021-11-22T22:49:54.663" v="818"/>
          <ac:spMkLst>
            <pc:docMk/>
            <pc:sldMk cId="362960261" sldId="269"/>
            <ac:spMk id="178" creationId="{00000000-0000-0000-0000-000000000000}"/>
          </ac:spMkLst>
        </pc:spChg>
        <pc:picChg chg="del">
          <ac:chgData name="Giorgio Mecca" userId="9ef0a417ca0a6f2a" providerId="Windows Live" clId="Web-{58834E3A-6D06-4BB4-961F-A7FFB5BC9282}" dt="2021-11-22T21:18:41.457" v="204"/>
          <ac:picMkLst>
            <pc:docMk/>
            <pc:sldMk cId="362960261" sldId="269"/>
            <ac:picMk id="3" creationId="{0277B02B-3D64-4F54-B403-7DE474E27889}"/>
          </ac:picMkLst>
        </pc:picChg>
        <pc:picChg chg="add del">
          <ac:chgData name="Giorgio Mecca" userId="9ef0a417ca0a6f2a" providerId="Windows Live" clId="Web-{58834E3A-6D06-4BB4-961F-A7FFB5BC9282}" dt="2021-11-22T22:50:07.554" v="832"/>
          <ac:picMkLst>
            <pc:docMk/>
            <pc:sldMk cId="362960261" sldId="269"/>
            <ac:picMk id="8" creationId="{82F8D06D-C44F-46EC-A25C-9BA201E7089D}"/>
          </ac:picMkLst>
        </pc:picChg>
        <pc:picChg chg="add del">
          <ac:chgData name="Giorgio Mecca" userId="9ef0a417ca0a6f2a" providerId="Windows Live" clId="Web-{58834E3A-6D06-4BB4-961F-A7FFB5BC9282}" dt="2021-11-22T22:50:08.320" v="834"/>
          <ac:picMkLst>
            <pc:docMk/>
            <pc:sldMk cId="362960261" sldId="269"/>
            <ac:picMk id="9" creationId="{9559952F-EBF1-43ED-8A74-013A345E17E5}"/>
          </ac:picMkLst>
        </pc:picChg>
        <pc:picChg chg="add del">
          <ac:chgData name="Giorgio Mecca" userId="9ef0a417ca0a6f2a" providerId="Windows Live" clId="Web-{58834E3A-6D06-4BB4-961F-A7FFB5BC9282}" dt="2021-11-22T22:50:08.039" v="833"/>
          <ac:picMkLst>
            <pc:docMk/>
            <pc:sldMk cId="362960261" sldId="269"/>
            <ac:picMk id="11" creationId="{F6DB5C46-7609-47CF-B448-A9650D1396BA}"/>
          </ac:picMkLst>
        </pc:picChg>
        <pc:picChg chg="del">
          <ac:chgData name="Giorgio Mecca" userId="9ef0a417ca0a6f2a" providerId="Windows Live" clId="Web-{58834E3A-6D06-4BB4-961F-A7FFB5BC9282}" dt="2021-11-22T21:18:43.676" v="206"/>
          <ac:picMkLst>
            <pc:docMk/>
            <pc:sldMk cId="362960261" sldId="269"/>
            <ac:picMk id="12" creationId="{4F2FDFB2-D33D-4748-BE48-53D7E19107C8}"/>
          </ac:picMkLst>
        </pc:picChg>
        <pc:picChg chg="add del">
          <ac:chgData name="Giorgio Mecca" userId="9ef0a417ca0a6f2a" providerId="Windows Live" clId="Web-{58834E3A-6D06-4BB4-961F-A7FFB5BC9282}" dt="2021-11-22T22:50:07.070" v="831"/>
          <ac:picMkLst>
            <pc:docMk/>
            <pc:sldMk cId="362960261" sldId="269"/>
            <ac:picMk id="15" creationId="{C4018FA5-5B00-42F9-A63A-086C51E6D90D}"/>
          </ac:picMkLst>
        </pc:picChg>
        <pc:picChg chg="add">
          <ac:chgData name="Giorgio Mecca" userId="9ef0a417ca0a6f2a" providerId="Windows Live" clId="Web-{58834E3A-6D06-4BB4-961F-A7FFB5BC9282}" dt="2021-11-22T22:50:04.711" v="829"/>
          <ac:picMkLst>
            <pc:docMk/>
            <pc:sldMk cId="362960261" sldId="269"/>
            <ac:picMk id="17" creationId="{62A91282-97F1-444B-91FE-ECE346C6F9BD}"/>
          </ac:picMkLst>
        </pc:picChg>
        <pc:picChg chg="add mod">
          <ac:chgData name="Giorgio Mecca" userId="9ef0a417ca0a6f2a" providerId="Windows Live" clId="Web-{58834E3A-6D06-4BB4-961F-A7FFB5BC9282}" dt="2021-11-22T22:50:20.227" v="838" actId="1076"/>
          <ac:picMkLst>
            <pc:docMk/>
            <pc:sldMk cId="362960261" sldId="269"/>
            <ac:picMk id="19" creationId="{9B93A0A6-9DD7-4DFA-B01A-14EFF64813B2}"/>
          </ac:picMkLst>
        </pc:picChg>
      </pc:sldChg>
      <pc:sldChg chg="addSp delSp modSp add ord replId">
        <pc:chgData name="Giorgio Mecca" userId="9ef0a417ca0a6f2a" providerId="Windows Live" clId="Web-{58834E3A-6D06-4BB4-961F-A7FFB5BC9282}" dt="2021-11-22T22:24:49.327" v="562" actId="1076"/>
        <pc:sldMkLst>
          <pc:docMk/>
          <pc:sldMk cId="3294518961" sldId="270"/>
        </pc:sldMkLst>
        <pc:spChg chg="add mod">
          <ac:chgData name="Giorgio Mecca" userId="9ef0a417ca0a6f2a" providerId="Windows Live" clId="Web-{58834E3A-6D06-4BB4-961F-A7FFB5BC9282}" dt="2021-11-22T21:24:21.591" v="274" actId="20577"/>
          <ac:spMkLst>
            <pc:docMk/>
            <pc:sldMk cId="3294518961" sldId="270"/>
            <ac:spMk id="2" creationId="{6D504C47-4CA9-47C0-9B33-82040EABE8AB}"/>
          </ac:spMkLst>
        </pc:spChg>
        <pc:spChg chg="add mod">
          <ac:chgData name="Giorgio Mecca" userId="9ef0a417ca0a6f2a" providerId="Windows Live" clId="Web-{58834E3A-6D06-4BB4-961F-A7FFB5BC9282}" dt="2021-11-22T22:22:46.527" v="485" actId="20577"/>
          <ac:spMkLst>
            <pc:docMk/>
            <pc:sldMk cId="3294518961" sldId="270"/>
            <ac:spMk id="4" creationId="{AF3BA079-1CE6-4D60-959D-CAB46611641A}"/>
          </ac:spMkLst>
        </pc:spChg>
        <pc:spChg chg="add mod">
          <ac:chgData name="Giorgio Mecca" userId="9ef0a417ca0a6f2a" providerId="Windows Live" clId="Web-{58834E3A-6D06-4BB4-961F-A7FFB5BC9282}" dt="2021-11-22T22:24:45.717" v="559" actId="1076"/>
          <ac:spMkLst>
            <pc:docMk/>
            <pc:sldMk cId="3294518961" sldId="270"/>
            <ac:spMk id="39" creationId="{D11412D9-EB50-4800-9DF3-720B0EF2A029}"/>
          </ac:spMkLst>
        </pc:spChg>
        <pc:spChg chg="del">
          <ac:chgData name="Giorgio Mecca" userId="9ef0a417ca0a6f2a" providerId="Windows Live" clId="Web-{58834E3A-6D06-4BB4-961F-A7FFB5BC9282}" dt="2021-11-22T21:21:23.492" v="259"/>
          <ac:spMkLst>
            <pc:docMk/>
            <pc:sldMk cId="3294518961" sldId="270"/>
            <ac:spMk id="109" creationId="{00000000-0000-0000-0000-000000000000}"/>
          </ac:spMkLst>
        </pc:spChg>
        <pc:spChg chg="del">
          <ac:chgData name="Giorgio Mecca" userId="9ef0a417ca0a6f2a" providerId="Windows Live" clId="Web-{58834E3A-6D06-4BB4-961F-A7FFB5BC9282}" dt="2021-11-22T21:21:23.492" v="258"/>
          <ac:spMkLst>
            <pc:docMk/>
            <pc:sldMk cId="3294518961" sldId="270"/>
            <ac:spMk id="110" creationId="{00000000-0000-0000-0000-000000000000}"/>
          </ac:spMkLst>
        </pc:spChg>
        <pc:spChg chg="del">
          <ac:chgData name="Giorgio Mecca" userId="9ef0a417ca0a6f2a" providerId="Windows Live" clId="Web-{58834E3A-6D06-4BB4-961F-A7FFB5BC9282}" dt="2021-11-22T21:21:23.492" v="257"/>
          <ac:spMkLst>
            <pc:docMk/>
            <pc:sldMk cId="3294518961" sldId="270"/>
            <ac:spMk id="111" creationId="{00000000-0000-0000-0000-000000000000}"/>
          </ac:spMkLst>
        </pc:spChg>
        <pc:spChg chg="del">
          <ac:chgData name="Giorgio Mecca" userId="9ef0a417ca0a6f2a" providerId="Windows Live" clId="Web-{58834E3A-6D06-4BB4-961F-A7FFB5BC9282}" dt="2021-11-22T21:21:23.492" v="256"/>
          <ac:spMkLst>
            <pc:docMk/>
            <pc:sldMk cId="3294518961" sldId="270"/>
            <ac:spMk id="112" creationId="{00000000-0000-0000-0000-000000000000}"/>
          </ac:spMkLst>
        </pc:spChg>
        <pc:spChg chg="del">
          <ac:chgData name="Giorgio Mecca" userId="9ef0a417ca0a6f2a" providerId="Windows Live" clId="Web-{58834E3A-6D06-4BB4-961F-A7FFB5BC9282}" dt="2021-11-22T21:21:23.492" v="255"/>
          <ac:spMkLst>
            <pc:docMk/>
            <pc:sldMk cId="3294518961" sldId="270"/>
            <ac:spMk id="113" creationId="{00000000-0000-0000-0000-000000000000}"/>
          </ac:spMkLst>
        </pc:spChg>
        <pc:spChg chg="del">
          <ac:chgData name="Giorgio Mecca" userId="9ef0a417ca0a6f2a" providerId="Windows Live" clId="Web-{58834E3A-6D06-4BB4-961F-A7FFB5BC9282}" dt="2021-11-22T21:21:23.492" v="254"/>
          <ac:spMkLst>
            <pc:docMk/>
            <pc:sldMk cId="3294518961" sldId="270"/>
            <ac:spMk id="114" creationId="{00000000-0000-0000-0000-000000000000}"/>
          </ac:spMkLst>
        </pc:spChg>
        <pc:spChg chg="del">
          <ac:chgData name="Giorgio Mecca" userId="9ef0a417ca0a6f2a" providerId="Windows Live" clId="Web-{58834E3A-6D06-4BB4-961F-A7FFB5BC9282}" dt="2021-11-22T21:21:23.492" v="253"/>
          <ac:spMkLst>
            <pc:docMk/>
            <pc:sldMk cId="3294518961" sldId="270"/>
            <ac:spMk id="115" creationId="{00000000-0000-0000-0000-000000000000}"/>
          </ac:spMkLst>
        </pc:spChg>
        <pc:spChg chg="del">
          <ac:chgData name="Giorgio Mecca" userId="9ef0a417ca0a6f2a" providerId="Windows Live" clId="Web-{58834E3A-6D06-4BB4-961F-A7FFB5BC9282}" dt="2021-11-22T21:21:23.492" v="251"/>
          <ac:spMkLst>
            <pc:docMk/>
            <pc:sldMk cId="3294518961" sldId="270"/>
            <ac:spMk id="117" creationId="{00000000-0000-0000-0000-000000000000}"/>
          </ac:spMkLst>
        </pc:spChg>
        <pc:spChg chg="del">
          <ac:chgData name="Giorgio Mecca" userId="9ef0a417ca0a6f2a" providerId="Windows Live" clId="Web-{58834E3A-6D06-4BB4-961F-A7FFB5BC9282}" dt="2021-11-22T21:21:23.492" v="250"/>
          <ac:spMkLst>
            <pc:docMk/>
            <pc:sldMk cId="3294518961" sldId="270"/>
            <ac:spMk id="118" creationId="{00000000-0000-0000-0000-000000000000}"/>
          </ac:spMkLst>
        </pc:spChg>
        <pc:spChg chg="del">
          <ac:chgData name="Giorgio Mecca" userId="9ef0a417ca0a6f2a" providerId="Windows Live" clId="Web-{58834E3A-6D06-4BB4-961F-A7FFB5BC9282}" dt="2021-11-22T21:21:23.492" v="249"/>
          <ac:spMkLst>
            <pc:docMk/>
            <pc:sldMk cId="3294518961" sldId="270"/>
            <ac:spMk id="119" creationId="{00000000-0000-0000-0000-000000000000}"/>
          </ac:spMkLst>
        </pc:spChg>
        <pc:spChg chg="del">
          <ac:chgData name="Giorgio Mecca" userId="9ef0a417ca0a6f2a" providerId="Windows Live" clId="Web-{58834E3A-6D06-4BB4-961F-A7FFB5BC9282}" dt="2021-11-22T21:21:23.492" v="248"/>
          <ac:spMkLst>
            <pc:docMk/>
            <pc:sldMk cId="3294518961" sldId="270"/>
            <ac:spMk id="120" creationId="{00000000-0000-0000-0000-000000000000}"/>
          </ac:spMkLst>
        </pc:spChg>
        <pc:spChg chg="del">
          <ac:chgData name="Giorgio Mecca" userId="9ef0a417ca0a6f2a" providerId="Windows Live" clId="Web-{58834E3A-6D06-4BB4-961F-A7FFB5BC9282}" dt="2021-11-22T21:21:23.492" v="247"/>
          <ac:spMkLst>
            <pc:docMk/>
            <pc:sldMk cId="3294518961" sldId="270"/>
            <ac:spMk id="121" creationId="{00000000-0000-0000-0000-000000000000}"/>
          </ac:spMkLst>
        </pc:spChg>
        <pc:spChg chg="del">
          <ac:chgData name="Giorgio Mecca" userId="9ef0a417ca0a6f2a" providerId="Windows Live" clId="Web-{58834E3A-6D06-4BB4-961F-A7FFB5BC9282}" dt="2021-11-22T21:21:23.492" v="246"/>
          <ac:spMkLst>
            <pc:docMk/>
            <pc:sldMk cId="3294518961" sldId="270"/>
            <ac:spMk id="122" creationId="{00000000-0000-0000-0000-000000000000}"/>
          </ac:spMkLst>
        </pc:spChg>
        <pc:spChg chg="del">
          <ac:chgData name="Giorgio Mecca" userId="9ef0a417ca0a6f2a" providerId="Windows Live" clId="Web-{58834E3A-6D06-4BB4-961F-A7FFB5BC9282}" dt="2021-11-22T21:21:23.492" v="245"/>
          <ac:spMkLst>
            <pc:docMk/>
            <pc:sldMk cId="3294518961" sldId="270"/>
            <ac:spMk id="123" creationId="{00000000-0000-0000-0000-000000000000}"/>
          </ac:spMkLst>
        </pc:spChg>
        <pc:spChg chg="del">
          <ac:chgData name="Giorgio Mecca" userId="9ef0a417ca0a6f2a" providerId="Windows Live" clId="Web-{58834E3A-6D06-4BB4-961F-A7FFB5BC9282}" dt="2021-11-22T21:21:23.492" v="242"/>
          <ac:spMkLst>
            <pc:docMk/>
            <pc:sldMk cId="3294518961" sldId="270"/>
            <ac:spMk id="126" creationId="{00000000-0000-0000-0000-000000000000}"/>
          </ac:spMkLst>
        </pc:spChg>
        <pc:spChg chg="del">
          <ac:chgData name="Giorgio Mecca" userId="9ef0a417ca0a6f2a" providerId="Windows Live" clId="Web-{58834E3A-6D06-4BB4-961F-A7FFB5BC9282}" dt="2021-11-22T21:21:23.492" v="241"/>
          <ac:spMkLst>
            <pc:docMk/>
            <pc:sldMk cId="3294518961" sldId="270"/>
            <ac:spMk id="131" creationId="{00000000-0000-0000-0000-000000000000}"/>
          </ac:spMkLst>
        </pc:spChg>
        <pc:spChg chg="del">
          <ac:chgData name="Giorgio Mecca" userId="9ef0a417ca0a6f2a" providerId="Windows Live" clId="Web-{58834E3A-6D06-4BB4-961F-A7FFB5BC9282}" dt="2021-11-22T21:21:23.477" v="240"/>
          <ac:spMkLst>
            <pc:docMk/>
            <pc:sldMk cId="3294518961" sldId="270"/>
            <ac:spMk id="133" creationId="{00000000-0000-0000-0000-000000000000}"/>
          </ac:spMkLst>
        </pc:spChg>
        <pc:spChg chg="del">
          <ac:chgData name="Giorgio Mecca" userId="9ef0a417ca0a6f2a" providerId="Windows Live" clId="Web-{58834E3A-6D06-4BB4-961F-A7FFB5BC9282}" dt="2021-11-22T21:21:23.477" v="239"/>
          <ac:spMkLst>
            <pc:docMk/>
            <pc:sldMk cId="3294518961" sldId="270"/>
            <ac:spMk id="134" creationId="{00000000-0000-0000-0000-000000000000}"/>
          </ac:spMkLst>
        </pc:spChg>
        <pc:spChg chg="del">
          <ac:chgData name="Giorgio Mecca" userId="9ef0a417ca0a6f2a" providerId="Windows Live" clId="Web-{58834E3A-6D06-4BB4-961F-A7FFB5BC9282}" dt="2021-11-22T21:21:23.477" v="238"/>
          <ac:spMkLst>
            <pc:docMk/>
            <pc:sldMk cId="3294518961" sldId="270"/>
            <ac:spMk id="135" creationId="{00000000-0000-0000-0000-000000000000}"/>
          </ac:spMkLst>
        </pc:spChg>
        <pc:spChg chg="del">
          <ac:chgData name="Giorgio Mecca" userId="9ef0a417ca0a6f2a" providerId="Windows Live" clId="Web-{58834E3A-6D06-4BB4-961F-A7FFB5BC9282}" dt="2021-11-22T21:21:23.477" v="237"/>
          <ac:spMkLst>
            <pc:docMk/>
            <pc:sldMk cId="3294518961" sldId="270"/>
            <ac:spMk id="137" creationId="{00000000-0000-0000-0000-000000000000}"/>
          </ac:spMkLst>
        </pc:spChg>
        <pc:picChg chg="del">
          <ac:chgData name="Giorgio Mecca" userId="9ef0a417ca0a6f2a" providerId="Windows Live" clId="Web-{58834E3A-6D06-4BB4-961F-A7FFB5BC9282}" dt="2021-11-22T21:21:23.477" v="236"/>
          <ac:picMkLst>
            <pc:docMk/>
            <pc:sldMk cId="3294518961" sldId="270"/>
            <ac:picMk id="3" creationId="{FFF1A3A8-E2A3-4EFF-9440-CEAEB0EE05B8}"/>
          </ac:picMkLst>
        </pc:picChg>
        <pc:picChg chg="add mod">
          <ac:chgData name="Giorgio Mecca" userId="9ef0a417ca0a6f2a" providerId="Windows Live" clId="Web-{58834E3A-6D06-4BB4-961F-A7FFB5BC9282}" dt="2021-11-22T22:24:49.327" v="562" actId="1076"/>
          <ac:picMkLst>
            <pc:docMk/>
            <pc:sldMk cId="3294518961" sldId="270"/>
            <ac:picMk id="5" creationId="{34B81D3B-74D6-4772-8889-1690CFAF52C9}"/>
          </ac:picMkLst>
        </pc:picChg>
        <pc:picChg chg="add mod">
          <ac:chgData name="Giorgio Mecca" userId="9ef0a417ca0a6f2a" providerId="Windows Live" clId="Web-{58834E3A-6D06-4BB4-961F-A7FFB5BC9282}" dt="2021-11-22T22:24:48.296" v="561" actId="1076"/>
          <ac:picMkLst>
            <pc:docMk/>
            <pc:sldMk cId="3294518961" sldId="270"/>
            <ac:picMk id="6" creationId="{9942C489-EF80-43F2-B10A-7A7AFF0D6ECB}"/>
          </ac:picMkLst>
        </pc:picChg>
        <pc:picChg chg="del">
          <ac:chgData name="Giorgio Mecca" userId="9ef0a417ca0a6f2a" providerId="Windows Live" clId="Web-{58834E3A-6D06-4BB4-961F-A7FFB5BC9282}" dt="2021-11-22T21:21:23.508" v="262"/>
          <ac:picMkLst>
            <pc:docMk/>
            <pc:sldMk cId="3294518961" sldId="270"/>
            <ac:picMk id="106" creationId="{00000000-0000-0000-0000-000000000000}"/>
          </ac:picMkLst>
        </pc:picChg>
        <pc:picChg chg="del">
          <ac:chgData name="Giorgio Mecca" userId="9ef0a417ca0a6f2a" providerId="Windows Live" clId="Web-{58834E3A-6D06-4BB4-961F-A7FFB5BC9282}" dt="2021-11-22T21:21:23.508" v="261"/>
          <ac:picMkLst>
            <pc:docMk/>
            <pc:sldMk cId="3294518961" sldId="270"/>
            <ac:picMk id="107" creationId="{00000000-0000-0000-0000-000000000000}"/>
          </ac:picMkLst>
        </pc:picChg>
        <pc:picChg chg="del">
          <ac:chgData name="Giorgio Mecca" userId="9ef0a417ca0a6f2a" providerId="Windows Live" clId="Web-{58834E3A-6D06-4BB4-961F-A7FFB5BC9282}" dt="2021-11-22T21:21:23.508" v="260"/>
          <ac:picMkLst>
            <pc:docMk/>
            <pc:sldMk cId="3294518961" sldId="270"/>
            <ac:picMk id="108" creationId="{00000000-0000-0000-0000-000000000000}"/>
          </ac:picMkLst>
        </pc:picChg>
        <pc:picChg chg="del">
          <ac:chgData name="Giorgio Mecca" userId="9ef0a417ca0a6f2a" providerId="Windows Live" clId="Web-{58834E3A-6D06-4BB4-961F-A7FFB5BC9282}" dt="2021-11-22T21:21:23.492" v="252"/>
          <ac:picMkLst>
            <pc:docMk/>
            <pc:sldMk cId="3294518961" sldId="270"/>
            <ac:picMk id="116" creationId="{00000000-0000-0000-0000-000000000000}"/>
          </ac:picMkLst>
        </pc:picChg>
        <pc:picChg chg="del">
          <ac:chgData name="Giorgio Mecca" userId="9ef0a417ca0a6f2a" providerId="Windows Live" clId="Web-{58834E3A-6D06-4BB4-961F-A7FFB5BC9282}" dt="2021-11-22T21:21:23.492" v="244"/>
          <ac:picMkLst>
            <pc:docMk/>
            <pc:sldMk cId="3294518961" sldId="270"/>
            <ac:picMk id="124" creationId="{00000000-0000-0000-0000-000000000000}"/>
          </ac:picMkLst>
        </pc:picChg>
        <pc:picChg chg="del">
          <ac:chgData name="Giorgio Mecca" userId="9ef0a417ca0a6f2a" providerId="Windows Live" clId="Web-{58834E3A-6D06-4BB4-961F-A7FFB5BC9282}" dt="2021-11-22T21:21:23.492" v="243"/>
          <ac:picMkLst>
            <pc:docMk/>
            <pc:sldMk cId="3294518961" sldId="270"/>
            <ac:picMk id="125" creationId="{00000000-0000-0000-0000-000000000000}"/>
          </ac:picMkLst>
        </pc:picChg>
      </pc:sldChg>
    </pc:docChg>
  </pc:docChgLst>
  <pc:docChgLst>
    <pc:chgData name="Giorgio Mecca" userId="9ef0a417ca0a6f2a" providerId="Windows Live" clId="Web-{3273C571-36F0-46F8-901C-E6FB6800FD92}"/>
    <pc:docChg chg="modSld">
      <pc:chgData name="Giorgio Mecca" userId="9ef0a417ca0a6f2a" providerId="Windows Live" clId="Web-{3273C571-36F0-46F8-901C-E6FB6800FD92}" dt="2021-11-23T01:28:01.550" v="321" actId="1076"/>
      <pc:docMkLst>
        <pc:docMk/>
      </pc:docMkLst>
      <pc:sldChg chg="mod setBg">
        <pc:chgData name="Giorgio Mecca" userId="9ef0a417ca0a6f2a" providerId="Windows Live" clId="Web-{3273C571-36F0-46F8-901C-E6FB6800FD92}" dt="2021-11-23T01:19:45.627" v="4"/>
        <pc:sldMkLst>
          <pc:docMk/>
          <pc:sldMk cId="0" sldId="258"/>
        </pc:sldMkLst>
      </pc:sldChg>
      <pc:sldChg chg="modSp">
        <pc:chgData name="Giorgio Mecca" userId="9ef0a417ca0a6f2a" providerId="Windows Live" clId="Web-{3273C571-36F0-46F8-901C-E6FB6800FD92}" dt="2021-11-23T01:20:21.910" v="9"/>
        <pc:sldMkLst>
          <pc:docMk/>
          <pc:sldMk cId="0" sldId="260"/>
        </pc:sldMkLst>
        <pc:spChg chg="mod">
          <ac:chgData name="Giorgio Mecca" userId="9ef0a417ca0a6f2a" providerId="Windows Live" clId="Web-{3273C571-36F0-46F8-901C-E6FB6800FD92}" dt="2021-11-23T01:20:19.207" v="8"/>
          <ac:spMkLst>
            <pc:docMk/>
            <pc:sldMk cId="0" sldId="260"/>
            <ac:spMk id="148" creationId="{00000000-0000-0000-0000-000000000000}"/>
          </ac:spMkLst>
        </pc:spChg>
        <pc:spChg chg="mod">
          <ac:chgData name="Giorgio Mecca" userId="9ef0a417ca0a6f2a" providerId="Windows Live" clId="Web-{3273C571-36F0-46F8-901C-E6FB6800FD92}" dt="2021-11-23T01:20:04.268" v="5"/>
          <ac:spMkLst>
            <pc:docMk/>
            <pc:sldMk cId="0" sldId="260"/>
            <ac:spMk id="149" creationId="{00000000-0000-0000-0000-000000000000}"/>
          </ac:spMkLst>
        </pc:spChg>
        <pc:spChg chg="mod">
          <ac:chgData name="Giorgio Mecca" userId="9ef0a417ca0a6f2a" providerId="Windows Live" clId="Web-{3273C571-36F0-46F8-901C-E6FB6800FD92}" dt="2021-11-23T01:20:11.847" v="6"/>
          <ac:spMkLst>
            <pc:docMk/>
            <pc:sldMk cId="0" sldId="260"/>
            <ac:spMk id="150" creationId="{00000000-0000-0000-0000-000000000000}"/>
          </ac:spMkLst>
        </pc:spChg>
        <pc:spChg chg="mod">
          <ac:chgData name="Giorgio Mecca" userId="9ef0a417ca0a6f2a" providerId="Windows Live" clId="Web-{3273C571-36F0-46F8-901C-E6FB6800FD92}" dt="2021-11-23T01:20:16.425" v="7"/>
          <ac:spMkLst>
            <pc:docMk/>
            <pc:sldMk cId="0" sldId="260"/>
            <ac:spMk id="151" creationId="{00000000-0000-0000-0000-000000000000}"/>
          </ac:spMkLst>
        </pc:spChg>
        <pc:spChg chg="mod">
          <ac:chgData name="Giorgio Mecca" userId="9ef0a417ca0a6f2a" providerId="Windows Live" clId="Web-{3273C571-36F0-46F8-901C-E6FB6800FD92}" dt="2021-11-23T01:20:21.910" v="9"/>
          <ac:spMkLst>
            <pc:docMk/>
            <pc:sldMk cId="0" sldId="260"/>
            <ac:spMk id="152" creationId="{00000000-0000-0000-0000-000000000000}"/>
          </ac:spMkLst>
        </pc:spChg>
      </pc:sldChg>
      <pc:sldChg chg="addSp modSp">
        <pc:chgData name="Giorgio Mecca" userId="9ef0a417ca0a6f2a" providerId="Windows Live" clId="Web-{3273C571-36F0-46F8-901C-E6FB6800FD92}" dt="2021-11-23T01:28:01.550" v="321" actId="1076"/>
        <pc:sldMkLst>
          <pc:docMk/>
          <pc:sldMk cId="2613195805" sldId="274"/>
        </pc:sldMkLst>
        <pc:spChg chg="add mod">
          <ac:chgData name="Giorgio Mecca" userId="9ef0a417ca0a6f2a" providerId="Windows Live" clId="Web-{3273C571-36F0-46F8-901C-E6FB6800FD92}" dt="2021-11-23T01:22:11.104" v="48" actId="1076"/>
          <ac:spMkLst>
            <pc:docMk/>
            <pc:sldMk cId="2613195805" sldId="274"/>
            <ac:spMk id="3" creationId="{52EE9288-31CA-479C-BF3A-0FC7AC5E1B40}"/>
          </ac:spMkLst>
        </pc:spChg>
        <pc:spChg chg="add mod">
          <ac:chgData name="Giorgio Mecca" userId="9ef0a417ca0a6f2a" providerId="Windows Live" clId="Web-{3273C571-36F0-46F8-901C-E6FB6800FD92}" dt="2021-11-23T01:26:51.312" v="310" actId="1076"/>
          <ac:spMkLst>
            <pc:docMk/>
            <pc:sldMk cId="2613195805" sldId="274"/>
            <ac:spMk id="14" creationId="{BFDE299E-01F4-462E-B1CF-18A6CAD616F8}"/>
          </ac:spMkLst>
        </pc:spChg>
        <pc:spChg chg="add mod">
          <ac:chgData name="Giorgio Mecca" userId="9ef0a417ca0a6f2a" providerId="Windows Live" clId="Web-{3273C571-36F0-46F8-901C-E6FB6800FD92}" dt="2021-11-23T01:27:13.579" v="318" actId="20577"/>
          <ac:spMkLst>
            <pc:docMk/>
            <pc:sldMk cId="2613195805" sldId="274"/>
            <ac:spMk id="15" creationId="{E02E787E-4D2B-46D6-9AB8-10FD22BF9C53}"/>
          </ac:spMkLst>
        </pc:spChg>
        <pc:spChg chg="mod">
          <ac:chgData name="Giorgio Mecca" userId="9ef0a417ca0a6f2a" providerId="Windows Live" clId="Web-{3273C571-36F0-46F8-901C-E6FB6800FD92}" dt="2021-11-23T01:27:57.206" v="319" actId="20577"/>
          <ac:spMkLst>
            <pc:docMk/>
            <pc:sldMk cId="2613195805" sldId="274"/>
            <ac:spMk id="213" creationId="{00000000-0000-0000-0000-000000000000}"/>
          </ac:spMkLst>
        </pc:spChg>
        <pc:spChg chg="mod">
          <ac:chgData name="Giorgio Mecca" userId="9ef0a417ca0a6f2a" providerId="Windows Live" clId="Web-{3273C571-36F0-46F8-901C-E6FB6800FD92}" dt="2021-11-23T01:22:05.807" v="47" actId="1076"/>
          <ac:spMkLst>
            <pc:docMk/>
            <pc:sldMk cId="2613195805" sldId="274"/>
            <ac:spMk id="225" creationId="{00000000-0000-0000-0000-000000000000}"/>
          </ac:spMkLst>
        </pc:spChg>
        <pc:picChg chg="add mod modCrop">
          <ac:chgData name="Giorgio Mecca" userId="9ef0a417ca0a6f2a" providerId="Windows Live" clId="Web-{3273C571-36F0-46F8-901C-E6FB6800FD92}" dt="2021-11-23T01:23:29.046" v="77" actId="1076"/>
          <ac:picMkLst>
            <pc:docMk/>
            <pc:sldMk cId="2613195805" sldId="274"/>
            <ac:picMk id="2" creationId="{65CCD147-4D45-4448-B60A-6C9C10438057}"/>
          </ac:picMkLst>
        </pc:picChg>
        <pc:picChg chg="add mod">
          <ac:chgData name="Giorgio Mecca" userId="9ef0a417ca0a6f2a" providerId="Windows Live" clId="Web-{3273C571-36F0-46F8-901C-E6FB6800FD92}" dt="2021-11-23T01:23:30.093" v="78" actId="1076"/>
          <ac:picMkLst>
            <pc:docMk/>
            <pc:sldMk cId="2613195805" sldId="274"/>
            <ac:picMk id="4" creationId="{B5D4069C-322F-461D-AFC3-192C7E69CBCE}"/>
          </ac:picMkLst>
        </pc:picChg>
        <pc:picChg chg="add mod">
          <ac:chgData name="Giorgio Mecca" userId="9ef0a417ca0a6f2a" providerId="Windows Live" clId="Web-{3273C571-36F0-46F8-901C-E6FB6800FD92}" dt="2021-11-23T01:28:01.550" v="321" actId="1076"/>
          <ac:picMkLst>
            <pc:docMk/>
            <pc:sldMk cId="2613195805" sldId="274"/>
            <ac:picMk id="6" creationId="{BFEDF2D7-4BF8-4535-8428-3910142BB3AF}"/>
          </ac:picMkLst>
        </pc:picChg>
        <pc:picChg chg="add mod ord">
          <ac:chgData name="Giorgio Mecca" userId="9ef0a417ca0a6f2a" providerId="Windows Live" clId="Web-{3273C571-36F0-46F8-901C-E6FB6800FD92}" dt="2021-11-23T01:28:00.191" v="320" actId="1076"/>
          <ac:picMkLst>
            <pc:docMk/>
            <pc:sldMk cId="2613195805" sldId="274"/>
            <ac:picMk id="8" creationId="{A1847313-991B-45DD-AAB8-1A98D933C08D}"/>
          </ac:picMkLst>
        </pc:picChg>
        <pc:picChg chg="mod">
          <ac:chgData name="Giorgio Mecca" userId="9ef0a417ca0a6f2a" providerId="Windows Live" clId="Web-{3273C571-36F0-46F8-901C-E6FB6800FD92}" dt="2021-11-23T01:18:47.498" v="1"/>
          <ac:picMkLst>
            <pc:docMk/>
            <pc:sldMk cId="2613195805" sldId="274"/>
            <ac:picMk id="212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it-IT" sz="4400" b="0" strike="noStrike" spc="-1">
                <a:latin typeface="Arial"/>
              </a:rPr>
              <a:t>Fai clic per spostare la diapositiva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it-IT" sz="2000" b="0" strike="noStrike" spc="-1">
                <a:latin typeface="Arial"/>
              </a:rPr>
              <a:t>Fai clic per modificare il formato delle note</a:t>
            </a:r>
          </a:p>
        </p:txBody>
      </p:sp>
      <p:sp>
        <p:nvSpPr>
          <p:cNvPr id="7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it-IT" sz="1400" b="0" strike="noStrike" spc="-1">
                <a:latin typeface="Times New Roman"/>
              </a:rPr>
              <a:t>&lt;intestazione&gt;</a:t>
            </a:r>
          </a:p>
        </p:txBody>
      </p:sp>
      <p:sp>
        <p:nvSpPr>
          <p:cNvPr id="79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algn="r"/>
            <a:r>
              <a:rPr lang="it-IT" sz="1400" b="0" strike="noStrike" spc="-1">
                <a:latin typeface="Times New Roman"/>
              </a:rPr>
              <a:t>&lt;data/ora&gt;</a:t>
            </a:r>
          </a:p>
        </p:txBody>
      </p:sp>
      <p:sp>
        <p:nvSpPr>
          <p:cNvPr id="80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r>
              <a:rPr lang="it-IT" sz="1400" b="0" strike="noStrike" spc="-1">
                <a:latin typeface="Times New Roman"/>
              </a:rPr>
              <a:t>&lt;piè di pagina&gt;</a:t>
            </a:r>
          </a:p>
        </p:txBody>
      </p:sp>
      <p:sp>
        <p:nvSpPr>
          <p:cNvPr id="81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/>
            <a:fld id="{1E16F4BD-C5C6-48F1-9C49-4F1CFA4D679F}" type="slidenum">
              <a:rPr lang="it-IT" sz="1400" b="0" strike="noStrike" spc="-1">
                <a:latin typeface="Times New Roman"/>
              </a:rPr>
              <a:t>‹N›</a:t>
            </a:fld>
            <a:endParaRPr lang="it-IT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73088" y="1336675"/>
            <a:ext cx="6411912" cy="3606800"/>
          </a:xfrm>
          <a:prstGeom prst="rect">
            <a:avLst/>
          </a:prstGeom>
          <a:ln w="0">
            <a:noFill/>
          </a:ln>
        </p:spPr>
      </p:sp>
      <p:sp>
        <p:nvSpPr>
          <p:cNvPr id="234" name="PlaceHolder 2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6560" cy="420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it-IT" sz="2000" b="0" strike="noStrike" spc="-1">
              <a:latin typeface="Arial"/>
            </a:endParaRPr>
          </a:p>
        </p:txBody>
      </p:sp>
      <p:sp>
        <p:nvSpPr>
          <p:cNvPr id="235" name="CustomShape 3"/>
          <p:cNvSpPr/>
          <p:nvPr/>
        </p:nvSpPr>
        <p:spPr>
          <a:xfrm>
            <a:off x="4281480" y="10155240"/>
            <a:ext cx="3274920" cy="534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773A8D42-CB83-43D6-9316-9F0F60C111E8}" type="slidenum">
              <a:rPr lang="it-IT" sz="1200" b="0" strike="noStrike" spc="-1">
                <a:solidFill>
                  <a:srgbClr val="000000"/>
                </a:solidFill>
                <a:latin typeface="Times New Roman"/>
              </a:rPr>
              <a:t>6</a:t>
            </a:fld>
            <a:endParaRPr lang="it-IT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73088" y="1336675"/>
            <a:ext cx="6411912" cy="3606800"/>
          </a:xfrm>
          <a:prstGeom prst="rect">
            <a:avLst/>
          </a:prstGeom>
          <a:ln w="0">
            <a:noFill/>
          </a:ln>
        </p:spPr>
      </p:sp>
      <p:sp>
        <p:nvSpPr>
          <p:cNvPr id="234" name="PlaceHolder 2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6560" cy="420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it-IT" sz="2000" b="0" strike="noStrike" spc="-1">
              <a:latin typeface="Arial"/>
            </a:endParaRPr>
          </a:p>
        </p:txBody>
      </p:sp>
      <p:sp>
        <p:nvSpPr>
          <p:cNvPr id="235" name="CustomShape 3"/>
          <p:cNvSpPr/>
          <p:nvPr/>
        </p:nvSpPr>
        <p:spPr>
          <a:xfrm>
            <a:off x="4281480" y="10155240"/>
            <a:ext cx="3274920" cy="534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773A8D42-CB83-43D6-9316-9F0F60C111E8}" type="slidenum">
              <a:rPr lang="it-IT" sz="1200" b="0" strike="noStrike" spc="-1">
                <a:solidFill>
                  <a:srgbClr val="000000"/>
                </a:solidFill>
                <a:latin typeface="Times New Roman"/>
              </a:rPr>
              <a:t>7</a:t>
            </a:fld>
            <a:endParaRPr lang="it-IT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588982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73088" y="1336675"/>
            <a:ext cx="6411912" cy="3606800"/>
          </a:xfrm>
          <a:prstGeom prst="rect">
            <a:avLst/>
          </a:prstGeom>
          <a:ln w="0">
            <a:noFill/>
          </a:ln>
        </p:spPr>
      </p:sp>
      <p:sp>
        <p:nvSpPr>
          <p:cNvPr id="234" name="PlaceHolder 2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6560" cy="420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it-IT" sz="2000" b="0" strike="noStrike" spc="-1">
              <a:latin typeface="Arial"/>
            </a:endParaRPr>
          </a:p>
        </p:txBody>
      </p:sp>
      <p:sp>
        <p:nvSpPr>
          <p:cNvPr id="235" name="CustomShape 3"/>
          <p:cNvSpPr/>
          <p:nvPr/>
        </p:nvSpPr>
        <p:spPr>
          <a:xfrm>
            <a:off x="4281480" y="10155240"/>
            <a:ext cx="3274920" cy="534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773A8D42-CB83-43D6-9316-9F0F60C111E8}" type="slidenum">
              <a:rPr lang="it-IT" sz="1200" b="0" strike="noStrike" spc="-1">
                <a:solidFill>
                  <a:srgbClr val="000000"/>
                </a:solidFill>
                <a:latin typeface="Times New Roman"/>
              </a:rPr>
              <a:t>8</a:t>
            </a:fld>
            <a:endParaRPr lang="it-IT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57419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it-IT" sz="1800" b="0" strike="noStrike" spc="-1">
                <a:latin typeface="Arial"/>
              </a:rPr>
              <a:t>Fai clic per modificare il formato del testo del titolo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3200" b="0" strike="noStrike" spc="-1">
                <a:latin typeface="Arial"/>
              </a:rPr>
              <a:t>Fai clic per modificare il formato del testo della struttura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800" b="0" strike="noStrike" spc="-1">
                <a:latin typeface="Arial"/>
              </a:rPr>
              <a:t>Secondo livello struttura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400" b="0" strike="noStrike" spc="-1">
                <a:latin typeface="Arial"/>
              </a:rPr>
              <a:t>Terzo livello struttura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000" b="0" strike="noStrike" spc="-1">
                <a:latin typeface="Arial"/>
              </a:rPr>
              <a:t>Quarto livello struttura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latin typeface="Arial"/>
              </a:rPr>
              <a:t>Quinto livello struttura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latin typeface="Arial"/>
              </a:rPr>
              <a:t>Sesto livello struttura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latin typeface="Arial"/>
              </a:rPr>
              <a:t>Settimo livello struttura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it-IT" sz="4400" b="0" strike="noStrike" spc="-1">
                <a:latin typeface="Arial"/>
              </a:rPr>
              <a:t>Fai clic per modificare il formato del testo del titolo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3200" b="0" strike="noStrike" spc="-1">
                <a:latin typeface="Arial"/>
              </a:rPr>
              <a:t>Fai clic per modificare il formato del testo della struttura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800" b="0" strike="noStrike" spc="-1">
                <a:latin typeface="Arial"/>
              </a:rPr>
              <a:t>Secondo livello struttura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400" b="0" strike="noStrike" spc="-1">
                <a:latin typeface="Arial"/>
              </a:rPr>
              <a:t>Terzo livello struttura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000" b="0" strike="noStrike" spc="-1">
                <a:latin typeface="Arial"/>
              </a:rPr>
              <a:t>Quarto livello struttura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latin typeface="Arial"/>
              </a:rPr>
              <a:t>Quinto livello struttura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latin typeface="Arial"/>
              </a:rPr>
              <a:t>Sesto livello struttura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latin typeface="Arial"/>
              </a:rPr>
              <a:t>Settimo livello struttura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12" Type="http://schemas.openxmlformats.org/officeDocument/2006/relationships/image" Target="../media/image34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9.png"/><Relationship Id="rId11" Type="http://schemas.openxmlformats.org/officeDocument/2006/relationships/image" Target="../media/image33.png"/><Relationship Id="rId5" Type="http://schemas.openxmlformats.org/officeDocument/2006/relationships/image" Target="../media/image28.png"/><Relationship Id="rId10" Type="http://schemas.openxmlformats.org/officeDocument/2006/relationships/image" Target="../media/image32.png"/><Relationship Id="rId4" Type="http://schemas.openxmlformats.org/officeDocument/2006/relationships/image" Target="../media/image13.png"/><Relationship Id="rId9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5.png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7.png"/><Relationship Id="rId7" Type="http://schemas.openxmlformats.org/officeDocument/2006/relationships/image" Target="../media/image40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5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3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3.png"/><Relationship Id="rId7" Type="http://schemas.openxmlformats.org/officeDocument/2006/relationships/image" Target="../media/image2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2.png"/><Relationship Id="rId5" Type="http://schemas.openxmlformats.org/officeDocument/2006/relationships/image" Target="../media/image9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2"/>
          <p:cNvSpPr/>
          <p:nvPr/>
        </p:nvSpPr>
        <p:spPr>
          <a:xfrm>
            <a:off x="-3792" y="3249771"/>
            <a:ext cx="12073171" cy="107576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it-IT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Studio e realizzazione di un prototipo di un sistema basato su blockchain per il </a:t>
            </a:r>
            <a:r>
              <a:rPr lang="it-IT" sz="3200" b="0" strike="noStrike" spc="-1" err="1">
                <a:solidFill>
                  <a:srgbClr val="000000"/>
                </a:solidFill>
                <a:latin typeface="Arial"/>
                <a:ea typeface="DejaVu Sans"/>
              </a:rPr>
              <a:t>mobility</a:t>
            </a:r>
            <a:r>
              <a:rPr lang="it-IT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it-IT" sz="3200" b="0" strike="noStrike" spc="-1" err="1">
                <a:solidFill>
                  <a:srgbClr val="000000"/>
                </a:solidFill>
                <a:latin typeface="Arial"/>
                <a:ea typeface="DejaVu Sans"/>
              </a:rPr>
              <a:t>as</a:t>
            </a:r>
            <a:r>
              <a:rPr lang="it-IT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 a service</a:t>
            </a:r>
            <a:endParaRPr lang="it-IT" sz="3200" b="0" strike="noStrike" spc="-1">
              <a:latin typeface="Arial"/>
            </a:endParaRPr>
          </a:p>
        </p:txBody>
      </p:sp>
      <p:sp>
        <p:nvSpPr>
          <p:cNvPr id="84" name="CustomShape 5"/>
          <p:cNvSpPr/>
          <p:nvPr/>
        </p:nvSpPr>
        <p:spPr>
          <a:xfrm>
            <a:off x="0" y="6492240"/>
            <a:ext cx="45576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85" name="Rettangolo 84"/>
          <p:cNvSpPr/>
          <p:nvPr/>
        </p:nvSpPr>
        <p:spPr>
          <a:xfrm>
            <a:off x="275377" y="5047755"/>
            <a:ext cx="3998950" cy="90762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r>
              <a:rPr lang="it-IT" sz="2400" spc="-1">
                <a:solidFill>
                  <a:srgbClr val="000000"/>
                </a:solidFill>
                <a:latin typeface="Arial"/>
                <a:ea typeface="DejaVu Sans"/>
              </a:rPr>
              <a:t>Candidato: Giorgio</a:t>
            </a:r>
            <a:r>
              <a:rPr lang="it-IT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 Mecca</a:t>
            </a:r>
          </a:p>
          <a:p>
            <a:r>
              <a:rPr lang="it-IT" sz="2400" spc="-1">
                <a:latin typeface="Arial"/>
              </a:rPr>
              <a:t>Matricola: 880847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FA303377-E318-4F10-A340-6B4B3A93F500}"/>
              </a:ext>
            </a:extLst>
          </p:cNvPr>
          <p:cNvSpPr/>
          <p:nvPr/>
        </p:nvSpPr>
        <p:spPr>
          <a:xfrm>
            <a:off x="7562548" y="5003961"/>
            <a:ext cx="4410605" cy="53100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r>
              <a:rPr lang="it-IT" sz="2400" spc="-1">
                <a:solidFill>
                  <a:srgbClr val="000000"/>
                </a:solidFill>
                <a:latin typeface="Arial"/>
                <a:ea typeface="DejaVu Sans"/>
              </a:rPr>
              <a:t>Relatore: Claudio </a:t>
            </a:r>
            <a:r>
              <a:rPr lang="it-IT" sz="2400" spc="-1" err="1">
                <a:solidFill>
                  <a:srgbClr val="000000"/>
                </a:solidFill>
                <a:latin typeface="Arial"/>
                <a:ea typeface="DejaVu Sans"/>
              </a:rPr>
              <a:t>Schifanella</a:t>
            </a:r>
            <a:endParaRPr lang="it-IT" sz="2400" spc="-1" err="1">
              <a:latin typeface="Arial"/>
            </a:endParaRPr>
          </a:p>
        </p:txBody>
      </p:sp>
      <p:pic>
        <p:nvPicPr>
          <p:cNvPr id="2" name="Immagine 2">
            <a:extLst>
              <a:ext uri="{FF2B5EF4-FFF2-40B4-BE49-F238E27FC236}">
                <a16:creationId xmlns:a16="http://schemas.microsoft.com/office/drawing/2014/main" id="{1212AF23-21EC-4AC5-97AE-EE17A8ACFC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8055" y="145735"/>
            <a:ext cx="2743200" cy="2747772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3DCEA1DA-3934-4B6B-AA39-1C65AB495872}"/>
              </a:ext>
            </a:extLst>
          </p:cNvPr>
          <p:cNvSpPr txBox="1"/>
          <p:nvPr/>
        </p:nvSpPr>
        <p:spPr>
          <a:xfrm>
            <a:off x="7211848" y="2140607"/>
            <a:ext cx="3951889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>
                <a:ea typeface="+mn-lt"/>
                <a:cs typeface="+mn-lt"/>
              </a:rPr>
              <a:t>Università degli Studi di Torino Facoltà di Scienze della Natura Corso di Laurea in Informatica</a:t>
            </a:r>
            <a:endParaRPr lang="it-IT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Immagine 19"/>
          <p:cNvPicPr/>
          <p:nvPr/>
        </p:nvPicPr>
        <p:blipFill>
          <a:blip r:embed="rId2"/>
          <a:srcRect r="2174" b="31141"/>
          <a:stretch/>
        </p:blipFill>
        <p:spPr>
          <a:xfrm rot="5400000" flipH="1">
            <a:off x="-2368440" y="2372760"/>
            <a:ext cx="6855840" cy="2114640"/>
          </a:xfrm>
          <a:prstGeom prst="rect">
            <a:avLst/>
          </a:prstGeom>
          <a:ln w="0">
            <a:noFill/>
          </a:ln>
        </p:spPr>
      </p:pic>
      <p:sp>
        <p:nvSpPr>
          <p:cNvPr id="180" name="CustomShape 1"/>
          <p:cNvSpPr/>
          <p:nvPr/>
        </p:nvSpPr>
        <p:spPr>
          <a:xfrm>
            <a:off x="0" y="6492240"/>
            <a:ext cx="455760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it-IT" spc="-1">
                <a:solidFill>
                  <a:srgbClr val="000000"/>
                </a:solidFill>
                <a:latin typeface="Calibri"/>
              </a:rPr>
              <a:t>10</a:t>
            </a:r>
            <a:endParaRPr lang="it-IT" sz="1800" b="0" strike="noStrike" spc="-1">
              <a:latin typeface="Calibri"/>
            </a:endParaRPr>
          </a:p>
        </p:txBody>
      </p:sp>
      <p:sp>
        <p:nvSpPr>
          <p:cNvPr id="4" name="CustomShape 3">
            <a:extLst>
              <a:ext uri="{FF2B5EF4-FFF2-40B4-BE49-F238E27FC236}">
                <a16:creationId xmlns:a16="http://schemas.microsoft.com/office/drawing/2014/main" id="{03D1A54F-768A-4EA7-84F0-F3AF07D1AC65}"/>
              </a:ext>
            </a:extLst>
          </p:cNvPr>
          <p:cNvSpPr/>
          <p:nvPr/>
        </p:nvSpPr>
        <p:spPr>
          <a:xfrm>
            <a:off x="1125258" y="202312"/>
            <a:ext cx="7694753" cy="76798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 anchorCtr="1">
            <a:spAutoFit/>
          </a:bodyPr>
          <a:lstStyle/>
          <a:p>
            <a:pPr algn="ctr"/>
            <a:r>
              <a:rPr lang="it-IT" sz="4400" b="1" spc="-1">
                <a:solidFill>
                  <a:srgbClr val="000000"/>
                </a:solidFill>
                <a:latin typeface="Calibri"/>
              </a:rPr>
              <a:t>Memorizzazione Centralizzata</a:t>
            </a:r>
            <a:endParaRPr lang="it-IT" sz="4400" b="0" strike="noStrike" spc="-1">
              <a:latin typeface="Arial"/>
            </a:endParaRPr>
          </a:p>
        </p:txBody>
      </p:sp>
      <p:pic>
        <p:nvPicPr>
          <p:cNvPr id="6" name="Immagine 6" descr="Immagine che contiene cielo, filo&#10;&#10;Descrizione generata automaticamente">
            <a:extLst>
              <a:ext uri="{FF2B5EF4-FFF2-40B4-BE49-F238E27FC236}">
                <a16:creationId xmlns:a16="http://schemas.microsoft.com/office/drawing/2014/main" id="{85D10A34-169D-4FCD-A7C8-9E96E8C002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955505" y="1328113"/>
            <a:ext cx="1538177" cy="515818"/>
          </a:xfrm>
          <a:prstGeom prst="rect">
            <a:avLst/>
          </a:prstGeom>
        </p:spPr>
      </p:pic>
      <p:pic>
        <p:nvPicPr>
          <p:cNvPr id="21" name="Immagine 6" descr="Immagine che contiene cielo, filo&#10;&#10;Descrizione generata automaticamente">
            <a:extLst>
              <a:ext uri="{FF2B5EF4-FFF2-40B4-BE49-F238E27FC236}">
                <a16:creationId xmlns:a16="http://schemas.microsoft.com/office/drawing/2014/main" id="{8CBE1E73-E4EF-47F2-90ED-D6DD50B765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2478272" y="1328113"/>
            <a:ext cx="1538177" cy="515818"/>
          </a:xfrm>
          <a:prstGeom prst="rect">
            <a:avLst/>
          </a:prstGeom>
        </p:spPr>
      </p:pic>
      <p:sp>
        <p:nvSpPr>
          <p:cNvPr id="23" name="CustomShape 3">
            <a:extLst>
              <a:ext uri="{FF2B5EF4-FFF2-40B4-BE49-F238E27FC236}">
                <a16:creationId xmlns:a16="http://schemas.microsoft.com/office/drawing/2014/main" id="{FE2FA310-79C1-4FBA-A1C1-6599E44581A7}"/>
              </a:ext>
            </a:extLst>
          </p:cNvPr>
          <p:cNvSpPr/>
          <p:nvPr/>
        </p:nvSpPr>
        <p:spPr>
          <a:xfrm>
            <a:off x="2117629" y="2355405"/>
            <a:ext cx="1643056" cy="39865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 anchorCtr="1">
            <a:spAutoFit/>
          </a:bodyPr>
          <a:lstStyle/>
          <a:p>
            <a:pPr algn="ctr"/>
            <a:r>
              <a:rPr lang="it-IT" sz="2000" spc="-1">
                <a:solidFill>
                  <a:srgbClr val="000000"/>
                </a:solidFill>
                <a:latin typeface="Calibri"/>
              </a:rPr>
              <a:t>Database SQL</a:t>
            </a:r>
            <a:endParaRPr lang="it-IT" sz="2000"/>
          </a:p>
        </p:txBody>
      </p:sp>
      <p:graphicFrame>
        <p:nvGraphicFramePr>
          <p:cNvPr id="7" name="Tabella 7">
            <a:extLst>
              <a:ext uri="{FF2B5EF4-FFF2-40B4-BE49-F238E27FC236}">
                <a16:creationId xmlns:a16="http://schemas.microsoft.com/office/drawing/2014/main" id="{641DFCE2-8D14-401A-AEC9-11C19C5985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9871226"/>
              </p:ext>
            </p:extLst>
          </p:nvPr>
        </p:nvGraphicFramePr>
        <p:xfrm>
          <a:off x="1967022" y="3003697"/>
          <a:ext cx="1606644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6644">
                  <a:extLst>
                    <a:ext uri="{9D8B030D-6E8A-4147-A177-3AD203B41FA5}">
                      <a16:colId xmlns:a16="http://schemas.microsoft.com/office/drawing/2014/main" val="3445391210"/>
                    </a:ext>
                  </a:extLst>
                </a:gridCol>
              </a:tblGrid>
              <a:tr h="348487">
                <a:tc>
                  <a:txBody>
                    <a:bodyPr/>
                    <a:lstStyle/>
                    <a:p>
                      <a:r>
                        <a:rPr lang="it-IT"/>
                        <a:t>Utente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3708649"/>
                  </a:ext>
                </a:extLst>
              </a:tr>
              <a:tr h="341228">
                <a:tc>
                  <a:txBody>
                    <a:bodyPr/>
                    <a:lstStyle/>
                    <a:p>
                      <a:r>
                        <a:rPr lang="it-IT"/>
                        <a:t>Identificativo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165972"/>
                  </a:ext>
                </a:extLst>
              </a:tr>
              <a:tr h="341228">
                <a:tc>
                  <a:txBody>
                    <a:bodyPr/>
                    <a:lstStyle/>
                    <a:p>
                      <a:r>
                        <a:rPr lang="it-IT"/>
                        <a:t>Mail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987118"/>
                  </a:ext>
                </a:extLst>
              </a:tr>
              <a:tr h="341228">
                <a:tc>
                  <a:txBody>
                    <a:bodyPr/>
                    <a:lstStyle/>
                    <a:p>
                      <a:r>
                        <a:rPr lang="it-IT"/>
                        <a:t>Password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5854583"/>
                  </a:ext>
                </a:extLst>
              </a:tr>
            </a:tbl>
          </a:graphicData>
        </a:graphic>
      </p:graphicFrame>
      <p:graphicFrame>
        <p:nvGraphicFramePr>
          <p:cNvPr id="25" name="Tabella 7">
            <a:extLst>
              <a:ext uri="{FF2B5EF4-FFF2-40B4-BE49-F238E27FC236}">
                <a16:creationId xmlns:a16="http://schemas.microsoft.com/office/drawing/2014/main" id="{73E955C5-27E7-4FAB-87F6-3F181631AC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8072253"/>
              </p:ext>
            </p:extLst>
          </p:nvPr>
        </p:nvGraphicFramePr>
        <p:xfrm>
          <a:off x="5290752" y="1968709"/>
          <a:ext cx="2431852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1852">
                  <a:extLst>
                    <a:ext uri="{9D8B030D-6E8A-4147-A177-3AD203B41FA5}">
                      <a16:colId xmlns:a16="http://schemas.microsoft.com/office/drawing/2014/main" val="3445391210"/>
                    </a:ext>
                  </a:extLst>
                </a:gridCol>
              </a:tblGrid>
              <a:tr h="348487">
                <a:tc>
                  <a:txBody>
                    <a:bodyPr/>
                    <a:lstStyle/>
                    <a:p>
                      <a:r>
                        <a:rPr lang="it-IT"/>
                        <a:t>Tratta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3708649"/>
                  </a:ext>
                </a:extLst>
              </a:tr>
              <a:tr h="34122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/>
                        <a:t>Identificativo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3956482"/>
                  </a:ext>
                </a:extLst>
              </a:tr>
              <a:tr h="341228">
                <a:tc>
                  <a:txBody>
                    <a:bodyPr/>
                    <a:lstStyle/>
                    <a:p>
                      <a:r>
                        <a:rPr lang="it-IT"/>
                        <a:t>Identificativo Veicolo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987118"/>
                  </a:ext>
                </a:extLst>
              </a:tr>
              <a:tr h="34122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800" b="0" i="0" u="none" strike="noStrike" noProof="0">
                          <a:latin typeface="Arial"/>
                        </a:rPr>
                        <a:t>Identificativo Utente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3883192"/>
                  </a:ext>
                </a:extLst>
              </a:tr>
              <a:tr h="34122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/>
                        <a:t>Posizione Partenza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526993"/>
                  </a:ext>
                </a:extLst>
              </a:tr>
              <a:tr h="34122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/>
                        <a:t>Posizione Arrivo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105140"/>
                  </a:ext>
                </a:extLst>
              </a:tr>
              <a:tr h="34122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/>
                        <a:t>Data Partenza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9062575"/>
                  </a:ext>
                </a:extLst>
              </a:tr>
              <a:tr h="34122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800" b="0" i="0" u="none" strike="noStrike" noProof="0">
                          <a:latin typeface="Arial"/>
                        </a:rPr>
                        <a:t>Data Arrivo</a:t>
                      </a:r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3122461"/>
                  </a:ext>
                </a:extLst>
              </a:tr>
              <a:tr h="341228">
                <a:tc>
                  <a:txBody>
                    <a:bodyPr/>
                    <a:lstStyle/>
                    <a:p>
                      <a:r>
                        <a:rPr lang="it-IT"/>
                        <a:t>ID </a:t>
                      </a:r>
                      <a:r>
                        <a:rPr lang="it-IT" err="1"/>
                        <a:t>Hash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5854583"/>
                  </a:ext>
                </a:extLst>
              </a:tr>
            </a:tbl>
          </a:graphicData>
        </a:graphic>
      </p:graphicFrame>
      <p:pic>
        <p:nvPicPr>
          <p:cNvPr id="8" name="Immagine 8">
            <a:extLst>
              <a:ext uri="{FF2B5EF4-FFF2-40B4-BE49-F238E27FC236}">
                <a16:creationId xmlns:a16="http://schemas.microsoft.com/office/drawing/2014/main" id="{B7E843B7-C01B-4926-91DA-A6C10FAB481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515" t="41944" r="21463" b="27609"/>
          <a:stretch/>
        </p:blipFill>
        <p:spPr>
          <a:xfrm rot="20940000">
            <a:off x="3398272" y="3145855"/>
            <a:ext cx="1970129" cy="558823"/>
          </a:xfrm>
          <a:prstGeom prst="rect">
            <a:avLst/>
          </a:prstGeom>
        </p:spPr>
      </p:pic>
      <p:graphicFrame>
        <p:nvGraphicFramePr>
          <p:cNvPr id="29" name="Tabella 7">
            <a:extLst>
              <a:ext uri="{FF2B5EF4-FFF2-40B4-BE49-F238E27FC236}">
                <a16:creationId xmlns:a16="http://schemas.microsoft.com/office/drawing/2014/main" id="{07EF77E9-9624-4C8F-AC11-A64FCC3A54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2611778"/>
              </p:ext>
            </p:extLst>
          </p:nvPr>
        </p:nvGraphicFramePr>
        <p:xfrm>
          <a:off x="7937499" y="4680856"/>
          <a:ext cx="2043052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3052">
                  <a:extLst>
                    <a:ext uri="{9D8B030D-6E8A-4147-A177-3AD203B41FA5}">
                      <a16:colId xmlns:a16="http://schemas.microsoft.com/office/drawing/2014/main" val="344539121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err="1"/>
                        <a:t>IDHash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370864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800" b="0" i="0" u="none" strike="noStrike" noProof="0" err="1">
                          <a:latin typeface="Arial"/>
                        </a:rPr>
                        <a:t>Address</a:t>
                      </a:r>
                      <a:r>
                        <a:rPr lang="it-IT" sz="1800" b="0" i="0" u="none" strike="noStrike" noProof="0">
                          <a:latin typeface="Arial"/>
                        </a:rPr>
                        <a:t> Ente</a:t>
                      </a:r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16597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800" b="0" i="0" u="none" strike="noStrike" noProof="0">
                          <a:latin typeface="Arial"/>
                        </a:rPr>
                        <a:t>ID </a:t>
                      </a:r>
                      <a:r>
                        <a:rPr lang="it-IT" sz="1800" b="0" i="0" u="none" strike="noStrike" noProof="0" err="1">
                          <a:latin typeface="Arial"/>
                        </a:rPr>
                        <a:t>Hash</a:t>
                      </a:r>
                      <a:endParaRPr lang="it-IT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066948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800" b="0" i="0" u="none" strike="noStrike" noProof="0" err="1"/>
                        <a:t>Transaction</a:t>
                      </a:r>
                      <a:r>
                        <a:rPr lang="it-IT" sz="1800" b="0" i="0" u="none" strike="noStrike" noProof="0"/>
                        <a:t> </a:t>
                      </a:r>
                      <a:r>
                        <a:rPr lang="it-IT" sz="1800" b="0" i="0" u="none" strike="noStrike" noProof="0" err="1"/>
                        <a:t>Hash</a:t>
                      </a:r>
                      <a:endParaRPr lang="en-US" sz="1800" b="0" i="0" u="none" strike="noStrike" noProof="0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98711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800" b="0" i="0" u="none" strike="noStrike" noProof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872047"/>
                  </a:ext>
                </a:extLst>
              </a:tr>
            </a:tbl>
          </a:graphicData>
        </a:graphic>
      </p:graphicFrame>
      <p:pic>
        <p:nvPicPr>
          <p:cNvPr id="30" name="Immagine 8">
            <a:extLst>
              <a:ext uri="{FF2B5EF4-FFF2-40B4-BE49-F238E27FC236}">
                <a16:creationId xmlns:a16="http://schemas.microsoft.com/office/drawing/2014/main" id="{20820E39-0843-44D4-B85C-D930F7BD3FB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085" t="41278" r="18600" b="25863"/>
          <a:stretch/>
        </p:blipFill>
        <p:spPr>
          <a:xfrm rot="1080000">
            <a:off x="6221089" y="5051732"/>
            <a:ext cx="1950047" cy="603094"/>
          </a:xfrm>
          <a:prstGeom prst="rect">
            <a:avLst/>
          </a:prstGeom>
        </p:spPr>
      </p:pic>
      <p:graphicFrame>
        <p:nvGraphicFramePr>
          <p:cNvPr id="31" name="Tabella 7">
            <a:extLst>
              <a:ext uri="{FF2B5EF4-FFF2-40B4-BE49-F238E27FC236}">
                <a16:creationId xmlns:a16="http://schemas.microsoft.com/office/drawing/2014/main" id="{95832AB6-5467-4735-A100-963131FBF7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9335330"/>
              </p:ext>
            </p:extLst>
          </p:nvPr>
        </p:nvGraphicFramePr>
        <p:xfrm>
          <a:off x="8864893" y="825709"/>
          <a:ext cx="2431852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1852">
                  <a:extLst>
                    <a:ext uri="{9D8B030D-6E8A-4147-A177-3AD203B41FA5}">
                      <a16:colId xmlns:a16="http://schemas.microsoft.com/office/drawing/2014/main" val="3445391210"/>
                    </a:ext>
                  </a:extLst>
                </a:gridCol>
              </a:tblGrid>
              <a:tr h="348487">
                <a:tc>
                  <a:txBody>
                    <a:bodyPr/>
                    <a:lstStyle/>
                    <a:p>
                      <a:r>
                        <a:rPr lang="it-IT"/>
                        <a:t>Fermata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3708649"/>
                  </a:ext>
                </a:extLst>
              </a:tr>
              <a:tr h="341228">
                <a:tc>
                  <a:txBody>
                    <a:bodyPr/>
                    <a:lstStyle/>
                    <a:p>
                      <a:r>
                        <a:rPr lang="it-IT"/>
                        <a:t>Identificativo Tratta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987118"/>
                  </a:ext>
                </a:extLst>
              </a:tr>
              <a:tr h="34122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/>
                        <a:t>Posizione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526993"/>
                  </a:ext>
                </a:extLst>
              </a:tr>
              <a:tr h="34122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/>
                        <a:t>Data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9062575"/>
                  </a:ext>
                </a:extLst>
              </a:tr>
            </a:tbl>
          </a:graphicData>
        </a:graphic>
      </p:graphicFrame>
      <p:pic>
        <p:nvPicPr>
          <p:cNvPr id="32" name="Immagine 8">
            <a:extLst>
              <a:ext uri="{FF2B5EF4-FFF2-40B4-BE49-F238E27FC236}">
                <a16:creationId xmlns:a16="http://schemas.microsoft.com/office/drawing/2014/main" id="{12CC0637-F50B-48F5-8126-EFD8B907B20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172" t="41105" r="21091" b="27794"/>
          <a:stretch/>
        </p:blipFill>
        <p:spPr>
          <a:xfrm rot="19740000">
            <a:off x="6808372" y="1649518"/>
            <a:ext cx="2305912" cy="57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7625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97E8FAB6-963E-476E-BE96-5147A8FA24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835853">
            <a:off x="5304278" y="2460804"/>
            <a:ext cx="1132357" cy="341432"/>
          </a:xfrm>
          <a:prstGeom prst="rect">
            <a:avLst/>
          </a:prstGeom>
        </p:spPr>
      </p:pic>
      <p:pic>
        <p:nvPicPr>
          <p:cNvPr id="195" name="Immagine 19"/>
          <p:cNvPicPr/>
          <p:nvPr/>
        </p:nvPicPr>
        <p:blipFill>
          <a:blip r:embed="rId3"/>
          <a:srcRect r="2174" b="31141"/>
          <a:stretch/>
        </p:blipFill>
        <p:spPr>
          <a:xfrm rot="5400000" flipH="1">
            <a:off x="-2368440" y="2372760"/>
            <a:ext cx="6855840" cy="2114640"/>
          </a:xfrm>
          <a:prstGeom prst="rect">
            <a:avLst/>
          </a:prstGeom>
          <a:ln w="0">
            <a:noFill/>
          </a:ln>
        </p:spPr>
      </p:pic>
      <p:sp>
        <p:nvSpPr>
          <p:cNvPr id="196" name="CustomShape 1"/>
          <p:cNvSpPr/>
          <p:nvPr/>
        </p:nvSpPr>
        <p:spPr>
          <a:xfrm>
            <a:off x="0" y="6492240"/>
            <a:ext cx="455760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it-IT" spc="-1">
                <a:solidFill>
                  <a:srgbClr val="000000"/>
                </a:solidFill>
                <a:latin typeface="Calibri"/>
              </a:rPr>
              <a:t>11</a:t>
            </a:r>
            <a:endParaRPr lang="it-IT" sz="1800" b="0" strike="noStrike" spc="-1">
              <a:latin typeface="Calibri"/>
            </a:endParaRPr>
          </a:p>
        </p:txBody>
      </p:sp>
      <p:pic>
        <p:nvPicPr>
          <p:cNvPr id="197" name="Immagine 29"/>
          <p:cNvPicPr/>
          <p:nvPr/>
        </p:nvPicPr>
        <p:blipFill>
          <a:blip r:embed="rId4"/>
          <a:stretch/>
        </p:blipFill>
        <p:spPr>
          <a:xfrm>
            <a:off x="2327861" y="2915160"/>
            <a:ext cx="961920" cy="1266480"/>
          </a:xfrm>
          <a:prstGeom prst="rect">
            <a:avLst/>
          </a:prstGeom>
          <a:ln w="0">
            <a:noFill/>
          </a:ln>
        </p:spPr>
      </p:pic>
      <p:pic>
        <p:nvPicPr>
          <p:cNvPr id="198" name="Immagine 197"/>
          <p:cNvPicPr/>
          <p:nvPr/>
        </p:nvPicPr>
        <p:blipFill>
          <a:blip r:embed="rId5"/>
          <a:stretch/>
        </p:blipFill>
        <p:spPr>
          <a:xfrm>
            <a:off x="5774442" y="847496"/>
            <a:ext cx="1078920" cy="1201680"/>
          </a:xfrm>
          <a:prstGeom prst="rect">
            <a:avLst/>
          </a:prstGeom>
          <a:ln w="0">
            <a:noFill/>
          </a:ln>
        </p:spPr>
      </p:pic>
      <p:pic>
        <p:nvPicPr>
          <p:cNvPr id="200" name="Immagine 199"/>
          <p:cNvPicPr/>
          <p:nvPr/>
        </p:nvPicPr>
        <p:blipFill>
          <a:blip r:embed="rId6"/>
          <a:stretch/>
        </p:blipFill>
        <p:spPr>
          <a:xfrm>
            <a:off x="3373242" y="3238256"/>
            <a:ext cx="477720" cy="436680"/>
          </a:xfrm>
          <a:prstGeom prst="rect">
            <a:avLst/>
          </a:prstGeom>
          <a:ln w="0">
            <a:noFill/>
          </a:ln>
        </p:spPr>
      </p:pic>
      <p:pic>
        <p:nvPicPr>
          <p:cNvPr id="201" name="Immagine 21"/>
          <p:cNvPicPr/>
          <p:nvPr/>
        </p:nvPicPr>
        <p:blipFill>
          <a:blip r:embed="rId7"/>
          <a:stretch/>
        </p:blipFill>
        <p:spPr>
          <a:xfrm>
            <a:off x="4844922" y="3197698"/>
            <a:ext cx="1709640" cy="1507680"/>
          </a:xfrm>
          <a:prstGeom prst="rect">
            <a:avLst/>
          </a:prstGeom>
          <a:ln w="0">
            <a:noFill/>
          </a:ln>
        </p:spPr>
      </p:pic>
      <p:sp>
        <p:nvSpPr>
          <p:cNvPr id="203" name="TextShape 4"/>
          <p:cNvSpPr/>
          <p:nvPr/>
        </p:nvSpPr>
        <p:spPr>
          <a:xfrm>
            <a:off x="5971542" y="2229504"/>
            <a:ext cx="176364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PRIVATE KEY</a:t>
            </a:r>
            <a:endParaRPr lang="it-IT" sz="1800" b="0" strike="noStrike" spc="-1">
              <a:latin typeface="Arial"/>
            </a:endParaRPr>
          </a:p>
        </p:txBody>
      </p:sp>
      <p:pic>
        <p:nvPicPr>
          <p:cNvPr id="205" name="Immagine 204"/>
          <p:cNvPicPr/>
          <p:nvPr/>
        </p:nvPicPr>
        <p:blipFill>
          <a:blip r:embed="rId8"/>
          <a:stretch/>
        </p:blipFill>
        <p:spPr>
          <a:xfrm>
            <a:off x="8083122" y="2875736"/>
            <a:ext cx="3763080" cy="1855440"/>
          </a:xfrm>
          <a:prstGeom prst="rect">
            <a:avLst/>
          </a:prstGeom>
          <a:ln w="0">
            <a:noFill/>
          </a:ln>
        </p:spPr>
      </p:pic>
      <p:sp>
        <p:nvSpPr>
          <p:cNvPr id="206" name="TextShape 1"/>
          <p:cNvSpPr/>
          <p:nvPr/>
        </p:nvSpPr>
        <p:spPr>
          <a:xfrm>
            <a:off x="6566442" y="862256"/>
            <a:ext cx="176364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Utente Admin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207" name="TextShape 2"/>
          <p:cNvSpPr/>
          <p:nvPr/>
        </p:nvSpPr>
        <p:spPr>
          <a:xfrm>
            <a:off x="9155202" y="4124216"/>
            <a:ext cx="167616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Blockchain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208" name="TextShape 3"/>
          <p:cNvSpPr/>
          <p:nvPr/>
        </p:nvSpPr>
        <p:spPr>
          <a:xfrm>
            <a:off x="2297922" y="4102256"/>
            <a:ext cx="167616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Database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209" name="CustomShape 30"/>
          <p:cNvSpPr/>
          <p:nvPr/>
        </p:nvSpPr>
        <p:spPr>
          <a:xfrm>
            <a:off x="900000" y="140040"/>
            <a:ext cx="4602960" cy="759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 anchorCtr="1">
            <a:spAutoFit/>
          </a:bodyPr>
          <a:lstStyle/>
          <a:p>
            <a:pPr algn="ctr">
              <a:lnSpc>
                <a:spcPct val="100000"/>
              </a:lnSpc>
            </a:pPr>
            <a:r>
              <a:rPr lang="it-IT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Utilizzo Ibrido</a:t>
            </a:r>
            <a:endParaRPr lang="it-IT" sz="4400" b="0" strike="noStrike" spc="-1">
              <a:latin typeface="Arial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94C25F3E-8121-4A36-90B3-567178715077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323562" y="3696760"/>
            <a:ext cx="1796767" cy="282067"/>
          </a:xfrm>
          <a:prstGeom prst="rect">
            <a:avLst/>
          </a:prstGeom>
        </p:spPr>
      </p:pic>
      <p:pic>
        <p:nvPicPr>
          <p:cNvPr id="20" name="Immagine 19">
            <a:extLst>
              <a:ext uri="{FF2B5EF4-FFF2-40B4-BE49-F238E27FC236}">
                <a16:creationId xmlns:a16="http://schemas.microsoft.com/office/drawing/2014/main" id="{402E3ADC-EDE7-4947-9F6E-FDE47B66E29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6279320" y="3620662"/>
            <a:ext cx="1796767" cy="282067"/>
          </a:xfrm>
          <a:prstGeom prst="rect">
            <a:avLst/>
          </a:prstGeom>
        </p:spPr>
      </p:pic>
      <p:pic>
        <p:nvPicPr>
          <p:cNvPr id="4" name="Immagine 5">
            <a:extLst>
              <a:ext uri="{FF2B5EF4-FFF2-40B4-BE49-F238E27FC236}">
                <a16:creationId xmlns:a16="http://schemas.microsoft.com/office/drawing/2014/main" id="{9E7E9645-70E0-48D4-9B90-DB08012D500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03242" y="5230652"/>
            <a:ext cx="1295581" cy="1771897"/>
          </a:xfrm>
          <a:prstGeom prst="rect">
            <a:avLst/>
          </a:prstGeom>
        </p:spPr>
      </p:pic>
      <p:pic>
        <p:nvPicPr>
          <p:cNvPr id="6" name="Immagine 6">
            <a:extLst>
              <a:ext uri="{FF2B5EF4-FFF2-40B4-BE49-F238E27FC236}">
                <a16:creationId xmlns:a16="http://schemas.microsoft.com/office/drawing/2014/main" id="{9809FACB-C9C8-440E-A3D3-A00B3A02558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777722" y="5187458"/>
            <a:ext cx="1295581" cy="1771897"/>
          </a:xfrm>
          <a:prstGeom prst="rect">
            <a:avLst/>
          </a:prstGeom>
        </p:spPr>
      </p:pic>
      <p:pic>
        <p:nvPicPr>
          <p:cNvPr id="7" name="Immagine 7">
            <a:extLst>
              <a:ext uri="{FF2B5EF4-FFF2-40B4-BE49-F238E27FC236}">
                <a16:creationId xmlns:a16="http://schemas.microsoft.com/office/drawing/2014/main" id="{BACA88BD-8835-46E4-9CF5-5093B10B4AD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096574" y="5188565"/>
            <a:ext cx="1295581" cy="177189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Immagine 19"/>
          <p:cNvPicPr/>
          <p:nvPr/>
        </p:nvPicPr>
        <p:blipFill>
          <a:blip r:embed="rId2"/>
          <a:srcRect r="2174" b="31141"/>
          <a:stretch/>
        </p:blipFill>
        <p:spPr>
          <a:xfrm rot="5400000" flipH="1">
            <a:off x="-2368440" y="2372760"/>
            <a:ext cx="6855840" cy="2114640"/>
          </a:xfrm>
          <a:prstGeom prst="rect">
            <a:avLst/>
          </a:prstGeom>
          <a:ln w="0">
            <a:noFill/>
          </a:ln>
        </p:spPr>
      </p:pic>
      <p:sp>
        <p:nvSpPr>
          <p:cNvPr id="213" name="CustomShape 1"/>
          <p:cNvSpPr/>
          <p:nvPr/>
        </p:nvSpPr>
        <p:spPr>
          <a:xfrm>
            <a:off x="0" y="6492240"/>
            <a:ext cx="455760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pc="-1">
                <a:solidFill>
                  <a:srgbClr val="000000"/>
                </a:solidFill>
                <a:latin typeface="Calibri"/>
              </a:rPr>
              <a:t>12</a:t>
            </a:r>
            <a:endParaRPr lang="it-IT" sz="1800" b="0" strike="noStrike" spc="-1">
              <a:latin typeface="Calibri"/>
            </a:endParaRPr>
          </a:p>
        </p:txBody>
      </p:sp>
      <p:sp>
        <p:nvSpPr>
          <p:cNvPr id="2" name="TextShape 1">
            <a:extLst>
              <a:ext uri="{FF2B5EF4-FFF2-40B4-BE49-F238E27FC236}">
                <a16:creationId xmlns:a16="http://schemas.microsoft.com/office/drawing/2014/main" id="{DF7F40B7-0A1E-440E-9ECA-44D167BCE4A4}"/>
              </a:ext>
            </a:extLst>
          </p:cNvPr>
          <p:cNvSpPr/>
          <p:nvPr/>
        </p:nvSpPr>
        <p:spPr>
          <a:xfrm>
            <a:off x="1517708" y="781087"/>
            <a:ext cx="2942080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r>
              <a:rPr lang="it-IT" spc="-1">
                <a:latin typeface="Arial"/>
              </a:rPr>
              <a:t>Il server periodicamente :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12" name="TextShape 1">
            <a:extLst>
              <a:ext uri="{FF2B5EF4-FFF2-40B4-BE49-F238E27FC236}">
                <a16:creationId xmlns:a16="http://schemas.microsoft.com/office/drawing/2014/main" id="{6D8ED3EC-8D26-4486-9DD0-20FA411156CF}"/>
              </a:ext>
            </a:extLst>
          </p:cNvPr>
          <p:cNvSpPr/>
          <p:nvPr/>
        </p:nvSpPr>
        <p:spPr>
          <a:xfrm>
            <a:off x="1666605" y="1145791"/>
            <a:ext cx="6831824" cy="341486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marL="342900" indent="-342900">
              <a:buAutoNum type="arabicPeriod"/>
            </a:pPr>
            <a:r>
              <a:rPr lang="it-IT" spc="-1">
                <a:latin typeface="Arial"/>
              </a:rPr>
              <a:t>Controlla per ogni ente se si sono salvate nuove tratte</a:t>
            </a:r>
          </a:p>
          <a:p>
            <a:pPr marL="342900" indent="-342900">
              <a:buAutoNum type="arabicPeriod"/>
            </a:pPr>
            <a:r>
              <a:rPr lang="it-IT" spc="-1">
                <a:latin typeface="Arial"/>
              </a:rPr>
              <a:t>(Se passo 1 positivo) "blocca" quest'ente</a:t>
            </a:r>
          </a:p>
          <a:p>
            <a:pPr marL="342900" indent="-342900">
              <a:buAutoNum type="arabicPeriod"/>
            </a:pPr>
            <a:endParaRPr lang="it-IT" spc="-1">
              <a:latin typeface="Arial"/>
            </a:endParaRPr>
          </a:p>
          <a:p>
            <a:pPr marL="342900" indent="-342900">
              <a:buAutoNum type="arabicPeriod"/>
            </a:pPr>
            <a:endParaRPr lang="it-IT" spc="-1">
              <a:latin typeface="Arial"/>
            </a:endParaRPr>
          </a:p>
          <a:p>
            <a:pPr marL="342900" indent="-342900">
              <a:buAutoNum type="arabicPeriod"/>
            </a:pPr>
            <a:endParaRPr lang="it-IT" spc="-1">
              <a:latin typeface="Arial"/>
            </a:endParaRPr>
          </a:p>
          <a:p>
            <a:pPr marL="342900" indent="-342900">
              <a:buAutoNum type="arabicPeriod"/>
            </a:pPr>
            <a:endParaRPr lang="it-IT" spc="-1">
              <a:latin typeface="Arial"/>
            </a:endParaRPr>
          </a:p>
          <a:p>
            <a:pPr marL="342900" indent="-342900">
              <a:buAutoNum type="arabicPeriod"/>
            </a:pPr>
            <a:endParaRPr lang="it-IT" spc="-1">
              <a:latin typeface="Arial"/>
            </a:endParaRPr>
          </a:p>
          <a:p>
            <a:pPr marL="342900" indent="-342900">
              <a:buAutoNum type="arabicPeriod"/>
            </a:pPr>
            <a:endParaRPr lang="it-IT" spc="-1">
              <a:latin typeface="Arial"/>
            </a:endParaRPr>
          </a:p>
          <a:p>
            <a:pPr marL="342900" indent="-342900">
              <a:buAutoNum type="arabicPeriod"/>
            </a:pPr>
            <a:r>
              <a:rPr lang="it-IT" spc="-1">
                <a:latin typeface="Arial"/>
              </a:rPr>
              <a:t>Raggruppa le tratte con ID Hash uguale e ne calcola il codice Hash</a:t>
            </a:r>
          </a:p>
          <a:p>
            <a:pPr marL="342900" indent="-342900">
              <a:buAutoNum type="arabicPeriod"/>
            </a:pPr>
            <a:r>
              <a:rPr lang="it-IT" spc="-1">
                <a:latin typeface="Arial"/>
              </a:rPr>
              <a:t>Crea la transazione verso la blockchain e salva il codice hash contrassegnandolo con l'ID Hash</a:t>
            </a:r>
          </a:p>
        </p:txBody>
      </p:sp>
      <p:pic>
        <p:nvPicPr>
          <p:cNvPr id="4" name="Immagine 15" descr="Immagine che contiene testo, pianta&#10;&#10;Descrizione generata automaticamente">
            <a:extLst>
              <a:ext uri="{FF2B5EF4-FFF2-40B4-BE49-F238E27FC236}">
                <a16:creationId xmlns:a16="http://schemas.microsoft.com/office/drawing/2014/main" id="{6D9B8842-4484-4423-9041-705327F8BF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260000">
            <a:off x="4898870" y="1812902"/>
            <a:ext cx="1320331" cy="328710"/>
          </a:xfrm>
          <a:prstGeom prst="rect">
            <a:avLst/>
          </a:prstGeom>
        </p:spPr>
      </p:pic>
      <p:sp>
        <p:nvSpPr>
          <p:cNvPr id="15" name="TextShape 1">
            <a:extLst>
              <a:ext uri="{FF2B5EF4-FFF2-40B4-BE49-F238E27FC236}">
                <a16:creationId xmlns:a16="http://schemas.microsoft.com/office/drawing/2014/main" id="{BC8C1231-4B2C-4DD0-AFF9-62C22221097D}"/>
              </a:ext>
            </a:extLst>
          </p:cNvPr>
          <p:cNvSpPr/>
          <p:nvPr/>
        </p:nvSpPr>
        <p:spPr>
          <a:xfrm>
            <a:off x="6185442" y="1943232"/>
            <a:ext cx="4864801" cy="92187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r>
              <a:rPr lang="it-IT" spc="-1">
                <a:latin typeface="Arial"/>
              </a:rPr>
              <a:t>Gli utenti non possono più inserire nuove tratte finchè un utente Admin del medesimo Ente non inserisce la Private Key</a:t>
            </a:r>
          </a:p>
        </p:txBody>
      </p:sp>
      <p:pic>
        <p:nvPicPr>
          <p:cNvPr id="6" name="Immagine 5" descr="Immagine che contiene interni&#10;&#10;Descrizione generata automaticamente">
            <a:extLst>
              <a:ext uri="{FF2B5EF4-FFF2-40B4-BE49-F238E27FC236}">
                <a16:creationId xmlns:a16="http://schemas.microsoft.com/office/drawing/2014/main" id="{3941BFF9-152D-4FB8-BE5F-F5C8BB2B81C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920000" flipV="1">
            <a:off x="5450401" y="2925291"/>
            <a:ext cx="857683" cy="261079"/>
          </a:xfrm>
          <a:prstGeom prst="rect">
            <a:avLst/>
          </a:prstGeom>
        </p:spPr>
      </p:pic>
      <p:pic>
        <p:nvPicPr>
          <p:cNvPr id="3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AC821347-12F5-466A-8D31-EA1478B09E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3020" y="4681162"/>
            <a:ext cx="6264165" cy="1848710"/>
          </a:xfrm>
          <a:prstGeom prst="rect">
            <a:avLst/>
          </a:prstGeom>
        </p:spPr>
      </p:pic>
      <p:sp>
        <p:nvSpPr>
          <p:cNvPr id="5" name="CustomShape 30">
            <a:extLst>
              <a:ext uri="{FF2B5EF4-FFF2-40B4-BE49-F238E27FC236}">
                <a16:creationId xmlns:a16="http://schemas.microsoft.com/office/drawing/2014/main" id="{BF55239B-948E-4CC6-B1D0-AE5B01B1650C}"/>
              </a:ext>
            </a:extLst>
          </p:cNvPr>
          <p:cNvSpPr/>
          <p:nvPr/>
        </p:nvSpPr>
        <p:spPr>
          <a:xfrm>
            <a:off x="900000" y="122523"/>
            <a:ext cx="6109442" cy="64487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 anchorCtr="1">
            <a:spAutoFit/>
          </a:bodyPr>
          <a:lstStyle/>
          <a:p>
            <a:pPr algn="ctr"/>
            <a:r>
              <a:rPr lang="it-IT" sz="3600" b="1" spc="-1">
                <a:solidFill>
                  <a:srgbClr val="000000"/>
                </a:solidFill>
                <a:latin typeface="Calibri"/>
              </a:rPr>
              <a:t>Operazioni del server</a:t>
            </a:r>
            <a:endParaRPr lang="it-IT" sz="3600"/>
          </a:p>
        </p:txBody>
      </p:sp>
    </p:spTree>
    <p:extLst>
      <p:ext uri="{BB962C8B-B14F-4D97-AF65-F5344CB8AC3E}">
        <p14:creationId xmlns:p14="http://schemas.microsoft.com/office/powerpoint/2010/main" val="16030793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C29AF612-8F27-464F-BA89-45BF3338E89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920602" y="3837927"/>
            <a:ext cx="666678" cy="1474353"/>
          </a:xfrm>
          <a:prstGeom prst="rect">
            <a:avLst/>
          </a:prstGeom>
        </p:spPr>
      </p:pic>
      <p:pic>
        <p:nvPicPr>
          <p:cNvPr id="211" name="Immagine 210"/>
          <p:cNvPicPr/>
          <p:nvPr/>
        </p:nvPicPr>
        <p:blipFill>
          <a:blip r:embed="rId3"/>
          <a:stretch/>
        </p:blipFill>
        <p:spPr>
          <a:xfrm>
            <a:off x="8460000" y="3780000"/>
            <a:ext cx="2640240" cy="2965320"/>
          </a:xfrm>
          <a:prstGeom prst="rect">
            <a:avLst/>
          </a:prstGeom>
          <a:ln w="0">
            <a:noFill/>
          </a:ln>
        </p:spPr>
      </p:pic>
      <p:pic>
        <p:nvPicPr>
          <p:cNvPr id="212" name="Immagine 19"/>
          <p:cNvPicPr/>
          <p:nvPr/>
        </p:nvPicPr>
        <p:blipFill>
          <a:blip r:embed="rId4"/>
          <a:srcRect r="2174" b="31141"/>
          <a:stretch/>
        </p:blipFill>
        <p:spPr>
          <a:xfrm rot="5400000" flipH="1">
            <a:off x="-2368440" y="2372760"/>
            <a:ext cx="6855840" cy="2114640"/>
          </a:xfrm>
          <a:prstGeom prst="rect">
            <a:avLst/>
          </a:prstGeom>
          <a:ln w="0">
            <a:noFill/>
          </a:ln>
        </p:spPr>
      </p:pic>
      <p:sp>
        <p:nvSpPr>
          <p:cNvPr id="213" name="CustomShape 1"/>
          <p:cNvSpPr/>
          <p:nvPr/>
        </p:nvSpPr>
        <p:spPr>
          <a:xfrm>
            <a:off x="0" y="6492240"/>
            <a:ext cx="455760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it-IT" spc="-1">
                <a:solidFill>
                  <a:srgbClr val="000000"/>
                </a:solidFill>
                <a:latin typeface="Calibri"/>
              </a:rPr>
              <a:t>13</a:t>
            </a:r>
            <a:endParaRPr lang="it-IT" sz="1800" b="0" strike="noStrike" spc="-1">
              <a:latin typeface="Calibri"/>
            </a:endParaRPr>
          </a:p>
        </p:txBody>
      </p:sp>
      <p:sp>
        <p:nvSpPr>
          <p:cNvPr id="214" name="CustomShape 2"/>
          <p:cNvSpPr/>
          <p:nvPr/>
        </p:nvSpPr>
        <p:spPr>
          <a:xfrm>
            <a:off x="8465040" y="4276800"/>
            <a:ext cx="1974600" cy="425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it-IT" sz="2200" b="0" strike="noStrike" spc="-1">
                <a:solidFill>
                  <a:srgbClr val="000000"/>
                </a:solidFill>
                <a:latin typeface="Arial"/>
                <a:ea typeface="DejaVu Sans"/>
              </a:rPr>
              <a:t>Storing Hash</a:t>
            </a:r>
            <a:endParaRPr lang="it-IT" sz="2200" b="0" strike="noStrike" spc="-1">
              <a:latin typeface="Arial"/>
            </a:endParaRPr>
          </a:p>
        </p:txBody>
      </p:sp>
      <p:pic>
        <p:nvPicPr>
          <p:cNvPr id="215" name="Immagine 172"/>
          <p:cNvPicPr/>
          <p:nvPr/>
        </p:nvPicPr>
        <p:blipFill>
          <a:blip r:embed="rId5"/>
          <a:stretch/>
        </p:blipFill>
        <p:spPr>
          <a:xfrm>
            <a:off x="3420000" y="3957349"/>
            <a:ext cx="1317960" cy="1235160"/>
          </a:xfrm>
          <a:prstGeom prst="rect">
            <a:avLst/>
          </a:prstGeom>
          <a:ln w="0">
            <a:noFill/>
          </a:ln>
        </p:spPr>
      </p:pic>
      <p:sp>
        <p:nvSpPr>
          <p:cNvPr id="217" name="CustomShape 4"/>
          <p:cNvSpPr/>
          <p:nvPr/>
        </p:nvSpPr>
        <p:spPr>
          <a:xfrm>
            <a:off x="4653854" y="4125060"/>
            <a:ext cx="91008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it-IT" sz="1800" b="0" strike="noStrike" spc="-1" err="1">
                <a:solidFill>
                  <a:srgbClr val="000000"/>
                </a:solidFill>
                <a:latin typeface="Arial"/>
                <a:ea typeface="DejaVu Sans"/>
              </a:rPr>
              <a:t>Hash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218" name="CustomShape 5"/>
          <p:cNvSpPr/>
          <p:nvPr/>
        </p:nvSpPr>
        <p:spPr>
          <a:xfrm>
            <a:off x="5940000" y="4314600"/>
            <a:ext cx="1482840" cy="455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it-IT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Boxing</a:t>
            </a:r>
            <a:endParaRPr lang="it-IT" sz="2400" b="0" strike="noStrike" spc="-1">
              <a:latin typeface="Arial"/>
            </a:endParaRPr>
          </a:p>
        </p:txBody>
      </p:sp>
      <p:sp>
        <p:nvSpPr>
          <p:cNvPr id="219" name="CustomShape 6"/>
          <p:cNvSpPr/>
          <p:nvPr/>
        </p:nvSpPr>
        <p:spPr>
          <a:xfrm>
            <a:off x="5898960" y="6218460"/>
            <a:ext cx="1564920" cy="455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it-IT" sz="2400" b="0" strike="noStrike" spc="-1" err="1">
                <a:solidFill>
                  <a:srgbClr val="000000"/>
                </a:solidFill>
                <a:latin typeface="Arial"/>
                <a:ea typeface="DejaVu Sans"/>
              </a:rPr>
              <a:t>Registry</a:t>
            </a:r>
            <a:endParaRPr lang="it-IT" sz="2400" b="0" strike="noStrike" spc="-1">
              <a:latin typeface="Arial"/>
            </a:endParaRPr>
          </a:p>
        </p:txBody>
      </p:sp>
      <p:pic>
        <p:nvPicPr>
          <p:cNvPr id="223" name="Immagine 180"/>
          <p:cNvPicPr/>
          <p:nvPr/>
        </p:nvPicPr>
        <p:blipFill>
          <a:blip r:embed="rId6"/>
          <a:stretch/>
        </p:blipFill>
        <p:spPr>
          <a:xfrm>
            <a:off x="0" y="0"/>
            <a:ext cx="1237320" cy="1302480"/>
          </a:xfrm>
          <a:prstGeom prst="rect">
            <a:avLst/>
          </a:prstGeom>
          <a:ln w="0">
            <a:noFill/>
          </a:ln>
        </p:spPr>
      </p:pic>
      <p:pic>
        <p:nvPicPr>
          <p:cNvPr id="224" name="Immagine 181"/>
          <p:cNvPicPr/>
          <p:nvPr/>
        </p:nvPicPr>
        <p:blipFill>
          <a:blip r:embed="rId7"/>
          <a:stretch/>
        </p:blipFill>
        <p:spPr>
          <a:xfrm>
            <a:off x="7199640" y="207259"/>
            <a:ext cx="1617840" cy="1566000"/>
          </a:xfrm>
          <a:prstGeom prst="rect">
            <a:avLst/>
          </a:prstGeom>
          <a:ln w="0">
            <a:noFill/>
          </a:ln>
        </p:spPr>
      </p:pic>
      <p:sp>
        <p:nvSpPr>
          <p:cNvPr id="225" name="CustomShape 10"/>
          <p:cNvSpPr/>
          <p:nvPr/>
        </p:nvSpPr>
        <p:spPr>
          <a:xfrm>
            <a:off x="1239120" y="149760"/>
            <a:ext cx="4602960" cy="759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 anchorCtr="1">
            <a:spAutoFit/>
          </a:bodyPr>
          <a:lstStyle/>
          <a:p>
            <a:pPr algn="ctr">
              <a:lnSpc>
                <a:spcPct val="100000"/>
              </a:lnSpc>
            </a:pPr>
            <a:r>
              <a:rPr lang="it-IT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Smart Contract</a:t>
            </a:r>
            <a:endParaRPr lang="it-IT" sz="4400" b="0" strike="noStrike" spc="-1">
              <a:latin typeface="Arial"/>
            </a:endParaRPr>
          </a:p>
        </p:txBody>
      </p:sp>
      <p:sp>
        <p:nvSpPr>
          <p:cNvPr id="226" name="Rettangolo 225"/>
          <p:cNvSpPr/>
          <p:nvPr/>
        </p:nvSpPr>
        <p:spPr>
          <a:xfrm>
            <a:off x="1620000" y="1080000"/>
            <a:ext cx="5579640" cy="285104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it-IT" sz="1800" b="0" strike="noStrike" spc="-1">
                <a:latin typeface="Arial"/>
              </a:rPr>
              <a:t>Esistono 3 contratti:</a:t>
            </a: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latin typeface="Arial"/>
              </a:rPr>
              <a:t>Boxing: interfaccia per i vari enti partecipanti al consorzio: “</a:t>
            </a:r>
            <a:r>
              <a:rPr lang="it-IT" sz="1800" b="0" strike="noStrike" spc="-1" err="1">
                <a:latin typeface="Arial"/>
              </a:rPr>
              <a:t>BusinessTravel.sol</a:t>
            </a:r>
            <a:r>
              <a:rPr lang="it-IT" sz="1800" b="0" strike="noStrike" spc="-1">
                <a:latin typeface="Arial"/>
              </a:rPr>
              <a:t>”</a:t>
            </a:r>
          </a:p>
          <a:p>
            <a:pPr>
              <a:lnSpc>
                <a:spcPct val="100000"/>
              </a:lnSpc>
            </a:pPr>
            <a:endParaRPr lang="it-IT" sz="18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 err="1">
                <a:latin typeface="Arial"/>
              </a:rPr>
              <a:t>Soring</a:t>
            </a:r>
            <a:r>
              <a:rPr lang="it-IT" sz="1800" b="0" strike="noStrike" spc="-1">
                <a:latin typeface="Arial"/>
              </a:rPr>
              <a:t> </a:t>
            </a:r>
            <a:r>
              <a:rPr lang="it-IT" sz="1800" b="0" strike="noStrike" spc="-1" err="1">
                <a:latin typeface="Arial"/>
              </a:rPr>
              <a:t>Hash</a:t>
            </a:r>
            <a:r>
              <a:rPr lang="it-IT" sz="1800" b="0" strike="noStrike" spc="-1">
                <a:latin typeface="Arial"/>
              </a:rPr>
              <a:t>: Utilizzato per il salvataggio dei vari </a:t>
            </a:r>
            <a:r>
              <a:rPr lang="it-IT" sz="1800" b="0" strike="noStrike" spc="-1" err="1">
                <a:latin typeface="Arial"/>
              </a:rPr>
              <a:t>hash</a:t>
            </a:r>
            <a:r>
              <a:rPr lang="it-IT" sz="1800" b="0" strike="noStrike" spc="-1">
                <a:latin typeface="Arial"/>
              </a:rPr>
              <a:t> identificati da un ID: “</a:t>
            </a:r>
            <a:r>
              <a:rPr lang="it-IT" sz="1800" b="0" strike="noStrike" spc="-1" err="1">
                <a:latin typeface="Arial"/>
              </a:rPr>
              <a:t>Travel.sol</a:t>
            </a:r>
            <a:r>
              <a:rPr lang="it-IT" sz="1800" b="0" strike="noStrike" spc="-1">
                <a:latin typeface="Arial"/>
              </a:rPr>
              <a:t>”</a:t>
            </a:r>
          </a:p>
          <a:p>
            <a:pPr>
              <a:lnSpc>
                <a:spcPct val="100000"/>
              </a:lnSpc>
            </a:pPr>
            <a:endParaRPr lang="it-IT" sz="18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latin typeface="Arial"/>
              </a:rPr>
              <a:t> </a:t>
            </a:r>
            <a:r>
              <a:rPr lang="it-IT" sz="1800" b="0" strike="noStrike" spc="-1" err="1">
                <a:latin typeface="Arial"/>
              </a:rPr>
              <a:t>Registry</a:t>
            </a:r>
            <a:r>
              <a:rPr lang="it-IT" sz="1800" b="0" strike="noStrike" spc="-1">
                <a:latin typeface="Arial"/>
              </a:rPr>
              <a:t>: contratto che funge da registro per gli utenti/Enti e le loro autorizzazioni: “</a:t>
            </a:r>
            <a:r>
              <a:rPr lang="it-IT" sz="1800" b="0" strike="noStrike" spc="-1" err="1">
                <a:latin typeface="Arial"/>
              </a:rPr>
              <a:t>BusinessRegistry.sol</a:t>
            </a:r>
            <a:r>
              <a:rPr lang="it-IT" sz="1800" b="0" strike="noStrike" spc="-1">
                <a:latin typeface="Arial"/>
              </a:rPr>
              <a:t>”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40206E40-A6A3-4A9D-820D-4B9048F125F2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764278" y="4749968"/>
            <a:ext cx="1474352" cy="1474352"/>
          </a:xfrm>
          <a:prstGeom prst="rect">
            <a:avLst/>
          </a:prstGeom>
        </p:spPr>
      </p:pic>
      <p:pic>
        <p:nvPicPr>
          <p:cNvPr id="20" name="Immagine 19">
            <a:extLst>
              <a:ext uri="{FF2B5EF4-FFF2-40B4-BE49-F238E27FC236}">
                <a16:creationId xmlns:a16="http://schemas.microsoft.com/office/drawing/2014/main" id="{AE7F45A7-B598-4F8C-8B75-61B9B1979A3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370154" y="3811236"/>
            <a:ext cx="666678" cy="147435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Immagine 19"/>
          <p:cNvPicPr/>
          <p:nvPr/>
        </p:nvPicPr>
        <p:blipFill>
          <a:blip r:embed="rId2"/>
          <a:srcRect r="2174" b="31141"/>
          <a:stretch/>
        </p:blipFill>
        <p:spPr>
          <a:xfrm rot="5400000" flipH="1">
            <a:off x="-2368440" y="2372760"/>
            <a:ext cx="6855840" cy="2114640"/>
          </a:xfrm>
          <a:prstGeom prst="rect">
            <a:avLst/>
          </a:prstGeom>
          <a:ln w="0">
            <a:noFill/>
          </a:ln>
        </p:spPr>
      </p:pic>
      <p:sp>
        <p:nvSpPr>
          <p:cNvPr id="213" name="CustomShape 1"/>
          <p:cNvSpPr/>
          <p:nvPr/>
        </p:nvSpPr>
        <p:spPr>
          <a:xfrm>
            <a:off x="0" y="6492240"/>
            <a:ext cx="455760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pc="-1">
                <a:solidFill>
                  <a:srgbClr val="000000"/>
                </a:solidFill>
                <a:latin typeface="Calibri"/>
              </a:rPr>
              <a:t>14</a:t>
            </a:r>
            <a:endParaRPr lang="it-IT" sz="1800" b="0" strike="noStrike" spc="-1">
              <a:latin typeface="Calibri"/>
            </a:endParaRPr>
          </a:p>
        </p:txBody>
      </p:sp>
      <p:sp>
        <p:nvSpPr>
          <p:cNvPr id="225" name="CustomShape 10"/>
          <p:cNvSpPr/>
          <p:nvPr/>
        </p:nvSpPr>
        <p:spPr>
          <a:xfrm>
            <a:off x="990429" y="163828"/>
            <a:ext cx="4602960" cy="76798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 anchorCtr="1">
            <a:spAutoFit/>
          </a:bodyPr>
          <a:lstStyle/>
          <a:p>
            <a:pPr algn="ctr">
              <a:lnSpc>
                <a:spcPct val="100000"/>
              </a:lnSpc>
            </a:pPr>
            <a:r>
              <a:rPr lang="it-IT" sz="4400" b="1" spc="-1">
                <a:solidFill>
                  <a:srgbClr val="000000"/>
                </a:solidFill>
                <a:latin typeface="Calibri"/>
              </a:rPr>
              <a:t>Contratti</a:t>
            </a:r>
            <a:endParaRPr lang="it-IT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8F907236-E45B-4013-9BE3-ECF4FB693855}"/>
              </a:ext>
            </a:extLst>
          </p:cNvPr>
          <p:cNvSpPr txBox="1"/>
          <p:nvPr/>
        </p:nvSpPr>
        <p:spPr>
          <a:xfrm>
            <a:off x="1492469" y="1089572"/>
            <a:ext cx="3820510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>
                <a:cs typeface="Arial"/>
              </a:rPr>
              <a:t>BusinessTravel:</a:t>
            </a:r>
          </a:p>
          <a:p>
            <a:r>
              <a:rPr lang="it-IT" dirty="0">
                <a:cs typeface="Arial"/>
              </a:rPr>
              <a:t>È il contratto  con cui gli </a:t>
            </a:r>
            <a:r>
              <a:rPr lang="it-IT">
                <a:cs typeface="Arial"/>
              </a:rPr>
              <a:t>utenti della blockchain si interfacciano</a:t>
            </a:r>
          </a:p>
          <a:p>
            <a:endParaRPr lang="it-IT" dirty="0">
              <a:cs typeface="Arial"/>
            </a:endParaRPr>
          </a:p>
          <a:p>
            <a:r>
              <a:rPr lang="it-IT">
                <a:cs typeface="Arial"/>
              </a:rPr>
              <a:t>Possiede come attributi 2 mapping:</a:t>
            </a:r>
            <a:endParaRPr lang="it-IT" dirty="0">
              <a:cs typeface="Arial"/>
            </a:endParaRPr>
          </a:p>
          <a:p>
            <a:pPr marL="342900" indent="-342900">
              <a:buAutoNum type="arabicPeriod"/>
            </a:pPr>
            <a:r>
              <a:rPr lang="it-IT">
                <a:cs typeface="Arial"/>
              </a:rPr>
              <a:t>Permette di assegnare un contratto Travel ad ogni Ente</a:t>
            </a:r>
          </a:p>
          <a:p>
            <a:pPr marL="342900" indent="-342900">
              <a:buAutoNum type="arabicPeriod"/>
            </a:pPr>
            <a:r>
              <a:rPr lang="it-IT">
                <a:cs typeface="Arial"/>
              </a:rPr>
              <a:t>Controlla se un ente è giá inizializzato o meno</a:t>
            </a:r>
            <a:endParaRPr lang="it-IT" dirty="0">
              <a:cs typeface="Arial"/>
            </a:endParaRPr>
          </a:p>
          <a:p>
            <a:pPr marL="342900" indent="-342900">
              <a:buAutoNum type="arabicPeriod"/>
            </a:pPr>
            <a:endParaRPr lang="it-IT" dirty="0">
              <a:cs typeface="Arial"/>
            </a:endParaRPr>
          </a:p>
          <a:p>
            <a:r>
              <a:rPr lang="it-IT" dirty="0">
                <a:cs typeface="Arial"/>
              </a:rPr>
              <a:t>Queso contratto è un Boxing di Travel (non cambia la funzione del contratto e si pone come </a:t>
            </a:r>
            <a:r>
              <a:rPr lang="it-IT">
                <a:cs typeface="Arial"/>
              </a:rPr>
              <a:t>interfaccia), </a:t>
            </a:r>
            <a:endParaRPr lang="it-IT" dirty="0">
              <a:cs typeface="Arial"/>
            </a:endParaRPr>
          </a:p>
        </p:txBody>
      </p:sp>
      <p:pic>
        <p:nvPicPr>
          <p:cNvPr id="3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39EBD9F1-3E26-429F-9CDC-32C7282F37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9504" y="752332"/>
            <a:ext cx="5677337" cy="4258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0362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Immagine 19"/>
          <p:cNvPicPr/>
          <p:nvPr/>
        </p:nvPicPr>
        <p:blipFill>
          <a:blip r:embed="rId2"/>
          <a:srcRect r="2174" b="31141"/>
          <a:stretch/>
        </p:blipFill>
        <p:spPr>
          <a:xfrm rot="5400000" flipH="1">
            <a:off x="-2368440" y="2372760"/>
            <a:ext cx="6855840" cy="2114640"/>
          </a:xfrm>
          <a:prstGeom prst="rect">
            <a:avLst/>
          </a:prstGeom>
          <a:ln w="0">
            <a:noFill/>
          </a:ln>
        </p:spPr>
      </p:pic>
      <p:sp>
        <p:nvSpPr>
          <p:cNvPr id="213" name="CustomShape 1"/>
          <p:cNvSpPr/>
          <p:nvPr/>
        </p:nvSpPr>
        <p:spPr>
          <a:xfrm>
            <a:off x="0" y="6492240"/>
            <a:ext cx="455760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pc="-1">
                <a:solidFill>
                  <a:srgbClr val="000000"/>
                </a:solidFill>
                <a:latin typeface="Calibri"/>
              </a:rPr>
              <a:t>15</a:t>
            </a:r>
            <a:endParaRPr lang="it-IT" sz="1800" b="0" strike="noStrike" spc="-1">
              <a:latin typeface="Calibri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0778853F-6D8E-4BFF-AF30-38674991DFAF}"/>
              </a:ext>
            </a:extLst>
          </p:cNvPr>
          <p:cNvSpPr txBox="1"/>
          <p:nvPr/>
        </p:nvSpPr>
        <p:spPr>
          <a:xfrm>
            <a:off x="1492469" y="520261"/>
            <a:ext cx="3820510" cy="24622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800" b="1">
                <a:cs typeface="Arial"/>
              </a:rPr>
              <a:t>Travel</a:t>
            </a:r>
            <a:r>
              <a:rPr lang="it-IT">
                <a:cs typeface="Arial"/>
              </a:rPr>
              <a:t>:</a:t>
            </a:r>
          </a:p>
          <a:p>
            <a:endParaRPr lang="it-IT" dirty="0">
              <a:cs typeface="Arial"/>
            </a:endParaRPr>
          </a:p>
          <a:p>
            <a:r>
              <a:rPr lang="it-IT">
                <a:cs typeface="Arial"/>
              </a:rPr>
              <a:t>È il contratto al centro del sistema.</a:t>
            </a:r>
          </a:p>
          <a:p>
            <a:r>
              <a:rPr lang="it-IT">
                <a:cs typeface="Arial"/>
              </a:rPr>
              <a:t>Permette il salvataggio di vari codici hash.</a:t>
            </a:r>
            <a:endParaRPr lang="it-IT" dirty="0">
              <a:cs typeface="Arial"/>
            </a:endParaRPr>
          </a:p>
          <a:p>
            <a:r>
              <a:rPr lang="it-IT" dirty="0">
                <a:cs typeface="Arial"/>
              </a:rPr>
              <a:t>Ogni codice è collegato ad un intero che nel sistema corrisponde </a:t>
            </a:r>
            <a:r>
              <a:rPr lang="it-IT">
                <a:cs typeface="Arial"/>
              </a:rPr>
              <a:t>all'ID Hash</a:t>
            </a:r>
            <a:endParaRPr lang="it-IT" dirty="0">
              <a:cs typeface="Arial"/>
            </a:endParaRPr>
          </a:p>
        </p:txBody>
      </p:sp>
      <p:pic>
        <p:nvPicPr>
          <p:cNvPr id="3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C43FBC03-75B0-4280-8B40-F7CE284CE9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7987" y="672905"/>
            <a:ext cx="4135820" cy="1605844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35BA26D8-257D-4912-986B-C333144CFA35}"/>
              </a:ext>
            </a:extLst>
          </p:cNvPr>
          <p:cNvSpPr txBox="1"/>
          <p:nvPr/>
        </p:nvSpPr>
        <p:spPr>
          <a:xfrm>
            <a:off x="1492467" y="3428122"/>
            <a:ext cx="4398579" cy="24622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800" b="1">
                <a:cs typeface="Arial"/>
              </a:rPr>
              <a:t>Registry</a:t>
            </a:r>
            <a:r>
              <a:rPr lang="it-IT" dirty="0">
                <a:cs typeface="Arial"/>
              </a:rPr>
              <a:t>:</a:t>
            </a:r>
          </a:p>
          <a:p>
            <a:endParaRPr lang="it-IT" dirty="0">
              <a:cs typeface="Arial"/>
            </a:endParaRPr>
          </a:p>
          <a:p>
            <a:r>
              <a:rPr lang="it-IT" dirty="0">
                <a:cs typeface="Arial"/>
              </a:rPr>
              <a:t>Contratto che funge da registro per </a:t>
            </a:r>
            <a:r>
              <a:rPr lang="it-IT">
                <a:cs typeface="Arial"/>
              </a:rPr>
              <a:t>gli utenti della blockchain</a:t>
            </a:r>
          </a:p>
          <a:p>
            <a:r>
              <a:rPr lang="it-IT">
                <a:cs typeface="Arial"/>
              </a:rPr>
              <a:t>È modificabile solo dall'owner (proprietario del contratto)</a:t>
            </a:r>
          </a:p>
          <a:p>
            <a:r>
              <a:rPr lang="it-IT" dirty="0">
                <a:cs typeface="Arial"/>
              </a:rPr>
              <a:t>Fornisce la funzione isAutorized per il </a:t>
            </a:r>
            <a:r>
              <a:rPr lang="it-IT">
                <a:cs typeface="Arial"/>
              </a:rPr>
              <a:t>controllo di un utente</a:t>
            </a:r>
            <a:endParaRPr lang="it-IT" dirty="0">
              <a:cs typeface="Arial"/>
            </a:endParaRPr>
          </a:p>
        </p:txBody>
      </p:sp>
      <p:pic>
        <p:nvPicPr>
          <p:cNvPr id="4" name="Immagine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1E088908-CCAE-4FE8-9FA5-04C647B39D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6193" y="2537662"/>
            <a:ext cx="5099268" cy="4287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5254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Immagine 19"/>
          <p:cNvPicPr/>
          <p:nvPr/>
        </p:nvPicPr>
        <p:blipFill>
          <a:blip r:embed="rId2"/>
          <a:srcRect r="2174" b="31141"/>
          <a:stretch/>
        </p:blipFill>
        <p:spPr>
          <a:xfrm rot="5400000" flipH="1">
            <a:off x="-2368440" y="2372760"/>
            <a:ext cx="6855840" cy="2114640"/>
          </a:xfrm>
          <a:prstGeom prst="rect">
            <a:avLst/>
          </a:prstGeom>
          <a:ln w="0">
            <a:noFill/>
          </a:ln>
        </p:spPr>
      </p:pic>
      <p:sp>
        <p:nvSpPr>
          <p:cNvPr id="213" name="CustomShape 1"/>
          <p:cNvSpPr/>
          <p:nvPr/>
        </p:nvSpPr>
        <p:spPr>
          <a:xfrm>
            <a:off x="0" y="6492240"/>
            <a:ext cx="455760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latin typeface="Calibri"/>
              </a:rPr>
              <a:t>16</a:t>
            </a:r>
            <a:endParaRPr lang="it-IT" sz="1800" b="0" strike="noStrike" spc="-1" dirty="0">
              <a:latin typeface="Calibri"/>
            </a:endParaRPr>
          </a:p>
        </p:txBody>
      </p:sp>
      <p:sp>
        <p:nvSpPr>
          <p:cNvPr id="225" name="CustomShape 10"/>
          <p:cNvSpPr/>
          <p:nvPr/>
        </p:nvSpPr>
        <p:spPr>
          <a:xfrm>
            <a:off x="154088" y="135950"/>
            <a:ext cx="7316423" cy="76798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 anchorCtr="1">
            <a:spAutoFit/>
          </a:bodyPr>
          <a:lstStyle/>
          <a:p>
            <a:pPr algn="ctr"/>
            <a:r>
              <a:rPr lang="it-IT" sz="4400" b="1" spc="-1" dirty="0">
                <a:solidFill>
                  <a:srgbClr val="000000"/>
                </a:solidFill>
                <a:latin typeface="Calibri"/>
              </a:rPr>
              <a:t>Certificazione e </a:t>
            </a:r>
            <a:r>
              <a:rPr lang="it-IT" sz="4400" b="1" spc="-1">
                <a:solidFill>
                  <a:srgbClr val="000000"/>
                </a:solidFill>
                <a:latin typeface="Calibri"/>
              </a:rPr>
              <a:t>validazione</a:t>
            </a:r>
            <a:endParaRPr lang="it-IT"/>
          </a:p>
        </p:txBody>
      </p:sp>
      <p:pic>
        <p:nvPicPr>
          <p:cNvPr id="2" name="Immagine 8">
            <a:extLst>
              <a:ext uri="{FF2B5EF4-FFF2-40B4-BE49-F238E27FC236}">
                <a16:creationId xmlns:a16="http://schemas.microsoft.com/office/drawing/2014/main" id="{65CCD147-4D45-4448-B60A-6C9C104380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514" t="33209" r="9846" b="12313"/>
          <a:stretch/>
        </p:blipFill>
        <p:spPr>
          <a:xfrm>
            <a:off x="1203648" y="1554280"/>
            <a:ext cx="3684897" cy="1378630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52EE9288-31CA-479C-BF3A-0FC7AC5E1B40}"/>
              </a:ext>
            </a:extLst>
          </p:cNvPr>
          <p:cNvSpPr txBox="1"/>
          <p:nvPr/>
        </p:nvSpPr>
        <p:spPr>
          <a:xfrm>
            <a:off x="1037125" y="1030610"/>
            <a:ext cx="494684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dirty="0">
                <a:cs typeface="Arial"/>
              </a:rPr>
              <a:t>Un utente Admin effettua un'interrogazione</a:t>
            </a:r>
          </a:p>
        </p:txBody>
      </p:sp>
      <p:pic>
        <p:nvPicPr>
          <p:cNvPr id="4" name="Immagine 15" descr="Immagine che contiene testo, pianta&#10;&#10;Descrizione generata automaticamente">
            <a:extLst>
              <a:ext uri="{FF2B5EF4-FFF2-40B4-BE49-F238E27FC236}">
                <a16:creationId xmlns:a16="http://schemas.microsoft.com/office/drawing/2014/main" id="{B5D4069C-322F-461D-AFC3-192C7E69CB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9016" y="1716850"/>
            <a:ext cx="1538568" cy="687450"/>
          </a:xfrm>
          <a:prstGeom prst="rect">
            <a:avLst/>
          </a:prstGeom>
        </p:spPr>
      </p:pic>
      <p:pic>
        <p:nvPicPr>
          <p:cNvPr id="8" name="Immagine 9" descr="Immagine che contiene testo&#10;&#10;Descrizione generata automaticamente">
            <a:extLst>
              <a:ext uri="{FF2B5EF4-FFF2-40B4-BE49-F238E27FC236}">
                <a16:creationId xmlns:a16="http://schemas.microsoft.com/office/drawing/2014/main" id="{A1847313-991B-45DD-AAB8-1A98D933C0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0351" y="3920007"/>
            <a:ext cx="4453053" cy="1387622"/>
          </a:xfrm>
          <a:prstGeom prst="rect">
            <a:avLst/>
          </a:prstGeom>
        </p:spPr>
      </p:pic>
      <p:pic>
        <p:nvPicPr>
          <p:cNvPr id="6" name="Immagine 15" descr="Immagine che contiene testo, pianta&#10;&#10;Descrizione generata automaticamente">
            <a:extLst>
              <a:ext uri="{FF2B5EF4-FFF2-40B4-BE49-F238E27FC236}">
                <a16:creationId xmlns:a16="http://schemas.microsoft.com/office/drawing/2014/main" id="{BFEDF2D7-4BF8-4535-8428-3910142BB3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9660000">
            <a:off x="5399752" y="3721633"/>
            <a:ext cx="1910276" cy="659572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BFDE299E-01F4-462E-B1CF-18A6CAD616F8}"/>
              </a:ext>
            </a:extLst>
          </p:cNvPr>
          <p:cNvSpPr txBox="1"/>
          <p:nvPr/>
        </p:nvSpPr>
        <p:spPr>
          <a:xfrm>
            <a:off x="9047418" y="287195"/>
            <a:ext cx="124835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400" dirty="0">
                <a:cs typeface="Arial"/>
              </a:rPr>
              <a:t>Server:</a:t>
            </a:r>
            <a:endParaRPr lang="it-IT" sz="2400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E02E787E-4D2B-46D6-9AB8-10FD22BF9C53}"/>
              </a:ext>
            </a:extLst>
          </p:cNvPr>
          <p:cNvSpPr txBox="1"/>
          <p:nvPr/>
        </p:nvSpPr>
        <p:spPr>
          <a:xfrm>
            <a:off x="7253930" y="779707"/>
            <a:ext cx="4760992" cy="31700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AutoNum type="arabicPeriod"/>
            </a:pPr>
            <a:r>
              <a:rPr lang="it-IT" sz="2000" dirty="0">
                <a:cs typeface="Arial"/>
              </a:rPr>
              <a:t>Interroga il DB, ottiene tutte le tratte salvate in quella data</a:t>
            </a:r>
          </a:p>
          <a:p>
            <a:pPr marL="457200" indent="-457200">
              <a:buAutoNum type="arabicPeriod"/>
            </a:pPr>
            <a:r>
              <a:rPr lang="it-IT" sz="2000" dirty="0">
                <a:cs typeface="Arial"/>
              </a:rPr>
              <a:t>Per ogni tratta:</a:t>
            </a:r>
          </a:p>
          <a:p>
            <a:pPr marL="457200" indent="-457200">
              <a:buFont typeface="Arial"/>
              <a:buChar char="•"/>
            </a:pPr>
            <a:r>
              <a:rPr lang="it-IT" sz="2000" dirty="0">
                <a:cs typeface="Arial"/>
              </a:rPr>
              <a:t>Interroga il DB per ottenere tutte le tratte con lo stesso ID </a:t>
            </a:r>
            <a:r>
              <a:rPr lang="it-IT" sz="2000" dirty="0" err="1">
                <a:cs typeface="Arial"/>
              </a:rPr>
              <a:t>Hash</a:t>
            </a:r>
            <a:r>
              <a:rPr lang="it-IT" sz="2000" dirty="0">
                <a:cs typeface="Arial"/>
              </a:rPr>
              <a:t>, e ne calcola l'</a:t>
            </a:r>
            <a:r>
              <a:rPr lang="it-IT" sz="2000" dirty="0" err="1">
                <a:cs typeface="Arial"/>
              </a:rPr>
              <a:t>hash</a:t>
            </a:r>
            <a:endParaRPr lang="it-IT" sz="2000">
              <a:cs typeface="Arial"/>
            </a:endParaRPr>
          </a:p>
          <a:p>
            <a:pPr marL="457200" indent="-457200">
              <a:buFont typeface="Arial"/>
              <a:buChar char="•"/>
            </a:pPr>
            <a:r>
              <a:rPr lang="it-IT" sz="2000" dirty="0">
                <a:cs typeface="Arial"/>
              </a:rPr>
              <a:t>Interroga la blockchain ottenendo per quel determinato ente l'</a:t>
            </a:r>
            <a:r>
              <a:rPr lang="it-IT" sz="2000" dirty="0" err="1">
                <a:cs typeface="Arial"/>
              </a:rPr>
              <a:t>hash</a:t>
            </a:r>
            <a:r>
              <a:rPr lang="it-IT" sz="2000" dirty="0">
                <a:cs typeface="Arial"/>
              </a:rPr>
              <a:t> corrispondente all'ID </a:t>
            </a:r>
            <a:r>
              <a:rPr lang="it-IT" sz="2000" dirty="0" err="1">
                <a:cs typeface="Arial"/>
              </a:rPr>
              <a:t>Hash</a:t>
            </a:r>
            <a:endParaRPr lang="it-IT" sz="2000" dirty="0">
              <a:cs typeface="Arial"/>
            </a:endParaRPr>
          </a:p>
          <a:p>
            <a:pPr marL="457200" indent="-457200">
              <a:buFont typeface="Arial"/>
              <a:buChar char="•"/>
            </a:pPr>
            <a:r>
              <a:rPr lang="it-IT" sz="2000" dirty="0">
                <a:cs typeface="Arial"/>
              </a:rPr>
              <a:t>Compara i due codici </a:t>
            </a:r>
            <a:r>
              <a:rPr lang="it-IT" sz="2000" dirty="0" err="1">
                <a:cs typeface="Arial"/>
              </a:rPr>
              <a:t>hash</a:t>
            </a:r>
            <a:endParaRPr lang="it-IT" sz="200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131958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Immagine 19"/>
          <p:cNvPicPr/>
          <p:nvPr/>
        </p:nvPicPr>
        <p:blipFill>
          <a:blip r:embed="rId2"/>
          <a:srcRect r="2174" b="31141"/>
          <a:stretch/>
        </p:blipFill>
        <p:spPr>
          <a:xfrm rot="5400000" flipH="1">
            <a:off x="-2368440" y="2372760"/>
            <a:ext cx="6855840" cy="2114640"/>
          </a:xfrm>
          <a:prstGeom prst="rect">
            <a:avLst/>
          </a:prstGeom>
          <a:ln w="0">
            <a:noFill/>
          </a:ln>
        </p:spPr>
      </p:pic>
      <p:sp>
        <p:nvSpPr>
          <p:cNvPr id="213" name="CustomShape 1"/>
          <p:cNvSpPr/>
          <p:nvPr/>
        </p:nvSpPr>
        <p:spPr>
          <a:xfrm>
            <a:off x="0" y="6492240"/>
            <a:ext cx="455760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r>
              <a:rPr lang="it-IT" spc="-1">
                <a:solidFill>
                  <a:srgbClr val="000000"/>
                </a:solidFill>
                <a:latin typeface="Calibri"/>
                <a:ea typeface="DejaVu Sans"/>
              </a:rPr>
              <a:t>0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225" name="CustomShape 10"/>
          <p:cNvSpPr/>
          <p:nvPr/>
        </p:nvSpPr>
        <p:spPr>
          <a:xfrm>
            <a:off x="990429" y="163828"/>
            <a:ext cx="4602960" cy="76798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 anchorCtr="1">
            <a:spAutoFit/>
          </a:bodyPr>
          <a:lstStyle/>
          <a:p>
            <a:pPr algn="ctr">
              <a:lnSpc>
                <a:spcPct val="100000"/>
              </a:lnSpc>
            </a:pPr>
            <a:r>
              <a:rPr lang="it-IT" sz="4400" b="1" spc="-1">
                <a:solidFill>
                  <a:srgbClr val="000000"/>
                </a:solidFill>
                <a:latin typeface="Calibri"/>
              </a:rPr>
              <a:t>Conclusioni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149808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Immagine 19"/>
          <p:cNvPicPr/>
          <p:nvPr/>
        </p:nvPicPr>
        <p:blipFill>
          <a:blip r:embed="rId2"/>
          <a:srcRect r="2174" b="31141"/>
          <a:stretch/>
        </p:blipFill>
        <p:spPr>
          <a:xfrm rot="5400000" flipH="1">
            <a:off x="-2368440" y="2372760"/>
            <a:ext cx="6855840" cy="2114640"/>
          </a:xfrm>
          <a:prstGeom prst="rect">
            <a:avLst/>
          </a:prstGeom>
          <a:ln w="0">
            <a:noFill/>
          </a:ln>
        </p:spPr>
      </p:pic>
      <p:sp>
        <p:nvSpPr>
          <p:cNvPr id="213" name="CustomShape 1"/>
          <p:cNvSpPr/>
          <p:nvPr/>
        </p:nvSpPr>
        <p:spPr>
          <a:xfrm>
            <a:off x="0" y="6492240"/>
            <a:ext cx="455760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r>
              <a:rPr lang="it-IT" spc="-1">
                <a:solidFill>
                  <a:srgbClr val="000000"/>
                </a:solidFill>
                <a:latin typeface="Calibri"/>
                <a:ea typeface="DejaVu Sans"/>
              </a:rPr>
              <a:t>0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225" name="CustomShape 10"/>
          <p:cNvSpPr/>
          <p:nvPr/>
        </p:nvSpPr>
        <p:spPr>
          <a:xfrm>
            <a:off x="990429" y="163828"/>
            <a:ext cx="4602960" cy="76798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 anchorCtr="1">
            <a:spAutoFit/>
          </a:bodyPr>
          <a:lstStyle/>
          <a:p>
            <a:pPr algn="ctr">
              <a:lnSpc>
                <a:spcPct val="100000"/>
              </a:lnSpc>
            </a:pPr>
            <a:r>
              <a:rPr lang="it-IT" sz="4400" b="1" spc="-1">
                <a:solidFill>
                  <a:srgbClr val="000000"/>
                </a:solidFill>
                <a:latin typeface="Calibri"/>
              </a:rPr>
              <a:t>Conclusioni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665009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Immagine 19"/>
          <p:cNvPicPr/>
          <p:nvPr/>
        </p:nvPicPr>
        <p:blipFill>
          <a:blip r:embed="rId2"/>
          <a:srcRect r="2174" b="31141"/>
          <a:stretch/>
        </p:blipFill>
        <p:spPr>
          <a:xfrm rot="5400000" flipH="1">
            <a:off x="-2368440" y="2372760"/>
            <a:ext cx="6855840" cy="2114640"/>
          </a:xfrm>
          <a:prstGeom prst="rect">
            <a:avLst/>
          </a:prstGeom>
          <a:ln w="0">
            <a:noFill/>
          </a:ln>
        </p:spPr>
      </p:pic>
      <p:sp>
        <p:nvSpPr>
          <p:cNvPr id="213" name="CustomShape 1"/>
          <p:cNvSpPr/>
          <p:nvPr/>
        </p:nvSpPr>
        <p:spPr>
          <a:xfrm>
            <a:off x="0" y="6492240"/>
            <a:ext cx="455760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r>
              <a:rPr lang="it-IT" spc="-1">
                <a:solidFill>
                  <a:srgbClr val="000000"/>
                </a:solidFill>
                <a:latin typeface="Calibri"/>
                <a:ea typeface="DejaVu Sans"/>
              </a:rPr>
              <a:t>0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225" name="CustomShape 10"/>
          <p:cNvSpPr/>
          <p:nvPr/>
        </p:nvSpPr>
        <p:spPr>
          <a:xfrm>
            <a:off x="1253188" y="163828"/>
            <a:ext cx="4602960" cy="76798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 anchorCtr="1">
            <a:spAutoFit/>
          </a:bodyPr>
          <a:lstStyle/>
          <a:p>
            <a:pPr algn="ctr">
              <a:lnSpc>
                <a:spcPct val="100000"/>
              </a:lnSpc>
            </a:pPr>
            <a:r>
              <a:rPr lang="it-IT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Sviluppi futuri</a:t>
            </a:r>
            <a:endParaRPr lang="it-IT" sz="4400" b="0" strike="noStrike" spc="-1">
              <a:latin typeface="Arial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4CA72F0-93EA-4505-BA3C-88A774802542}"/>
              </a:ext>
            </a:extLst>
          </p:cNvPr>
          <p:cNvSpPr txBox="1"/>
          <p:nvPr/>
        </p:nvSpPr>
        <p:spPr>
          <a:xfrm>
            <a:off x="2021152" y="1311661"/>
            <a:ext cx="582402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/>
              <a:t>Portare tutti i dati all’interno della blockchain privata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/>
              <a:t>Utilizzare una blockchain pubblica per validare la blockchain privata </a:t>
            </a:r>
          </a:p>
        </p:txBody>
      </p:sp>
      <p:pic>
        <p:nvPicPr>
          <p:cNvPr id="18" name="Immagine 17">
            <a:extLst>
              <a:ext uri="{FF2B5EF4-FFF2-40B4-BE49-F238E27FC236}">
                <a16:creationId xmlns:a16="http://schemas.microsoft.com/office/drawing/2014/main" id="{48131412-19EA-463C-8421-040DEEEE5900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3192404" y="4623136"/>
            <a:ext cx="1588140" cy="1601044"/>
          </a:xfrm>
          <a:prstGeom prst="rect">
            <a:avLst/>
          </a:prstGeom>
          <a:ln w="0">
            <a:noFill/>
          </a:ln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7F0E2270-89A8-41B8-B0E7-B345A19483A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16"/>
          <a:stretch/>
        </p:blipFill>
        <p:spPr>
          <a:xfrm rot="5400000">
            <a:off x="6927197" y="1593201"/>
            <a:ext cx="6855842" cy="3669444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11BDF5E6-1336-49AA-9DB9-9B5B5F81B3D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2196" y="4518595"/>
            <a:ext cx="4621804" cy="905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001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Immagine 103"/>
          <p:cNvPicPr/>
          <p:nvPr/>
        </p:nvPicPr>
        <p:blipFill>
          <a:blip r:embed="rId2"/>
          <a:stretch/>
        </p:blipFill>
        <p:spPr>
          <a:xfrm>
            <a:off x="7372980" y="2340262"/>
            <a:ext cx="4451760" cy="4451760"/>
          </a:xfrm>
          <a:prstGeom prst="rect">
            <a:avLst/>
          </a:prstGeom>
          <a:ln w="0">
            <a:noFill/>
          </a:ln>
        </p:spPr>
      </p:pic>
      <p:pic>
        <p:nvPicPr>
          <p:cNvPr id="95" name="Immagine 5"/>
          <p:cNvPicPr/>
          <p:nvPr/>
        </p:nvPicPr>
        <p:blipFill>
          <a:blip r:embed="rId3"/>
          <a:srcRect r="2174" b="31141"/>
          <a:stretch/>
        </p:blipFill>
        <p:spPr>
          <a:xfrm rot="5400000" flipH="1">
            <a:off x="-2368440" y="2372760"/>
            <a:ext cx="6855840" cy="2114640"/>
          </a:xfrm>
          <a:prstGeom prst="rect">
            <a:avLst/>
          </a:prstGeom>
          <a:ln w="0">
            <a:noFill/>
          </a:ln>
        </p:spPr>
      </p:pic>
      <p:sp>
        <p:nvSpPr>
          <p:cNvPr id="96" name="CustomShape 26"/>
          <p:cNvSpPr/>
          <p:nvPr/>
        </p:nvSpPr>
        <p:spPr>
          <a:xfrm>
            <a:off x="0" y="6492240"/>
            <a:ext cx="455760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it-IT" spc="-1">
                <a:solidFill>
                  <a:srgbClr val="000000"/>
                </a:solidFill>
                <a:latin typeface="Calibri"/>
              </a:rPr>
              <a:t>2</a:t>
            </a:r>
            <a:endParaRPr lang="it-IT" sz="1800" b="0" strike="noStrike" spc="-1">
              <a:latin typeface="Calibri"/>
            </a:endParaRPr>
          </a:p>
        </p:txBody>
      </p:sp>
      <p:sp>
        <p:nvSpPr>
          <p:cNvPr id="97" name="CustomShape 27"/>
          <p:cNvSpPr/>
          <p:nvPr/>
        </p:nvSpPr>
        <p:spPr>
          <a:xfrm>
            <a:off x="7776360" y="720000"/>
            <a:ext cx="2230560" cy="911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8" name="CustomShape 28"/>
          <p:cNvSpPr/>
          <p:nvPr/>
        </p:nvSpPr>
        <p:spPr>
          <a:xfrm>
            <a:off x="1239120" y="149760"/>
            <a:ext cx="5600520" cy="760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 anchorCtr="1">
            <a:spAutoFit/>
          </a:bodyPr>
          <a:lstStyle/>
          <a:p>
            <a:pPr algn="ctr">
              <a:lnSpc>
                <a:spcPct val="100000"/>
              </a:lnSpc>
            </a:pPr>
            <a:r>
              <a:rPr lang="it-IT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Obiettivi della Tesi</a:t>
            </a:r>
            <a:endParaRPr lang="it-IT" sz="4400" b="0" strike="noStrike" spc="-1">
              <a:latin typeface="Arial"/>
            </a:endParaRPr>
          </a:p>
        </p:txBody>
      </p:sp>
      <p:sp>
        <p:nvSpPr>
          <p:cNvPr id="99" name="Rettangolo 98"/>
          <p:cNvSpPr/>
          <p:nvPr/>
        </p:nvSpPr>
        <p:spPr>
          <a:xfrm>
            <a:off x="1440000" y="1086166"/>
            <a:ext cx="5399640" cy="494887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342900" indent="-342900">
              <a:buClr>
                <a:srgbClr val="000000"/>
              </a:buClr>
              <a:buSzPct val="45000"/>
              <a:buFont typeface="Arial"/>
              <a:buChar char="•"/>
            </a:pPr>
            <a:r>
              <a:rPr lang="it-IT" sz="2200" spc="-1">
                <a:latin typeface="Arial"/>
                <a:cs typeface="Arial"/>
              </a:rPr>
              <a:t>Salvataggio di informazioni</a:t>
            </a:r>
            <a:endParaRPr lang="it-IT" sz="2200" spc="-1">
              <a:ea typeface="+mn-lt"/>
              <a:cs typeface="+mn-lt"/>
            </a:endParaRPr>
          </a:p>
          <a:p>
            <a:pPr marL="285750" indent="-285750">
              <a:lnSpc>
                <a:spcPct val="100000"/>
              </a:lnSpc>
              <a:buFont typeface="Arial,Sans-Serif"/>
              <a:buChar char="•"/>
            </a:pPr>
            <a:endParaRPr lang="it-IT" sz="2200" b="0" strike="noStrike" spc="-1">
              <a:latin typeface="Arial"/>
              <a:cs typeface="Arial"/>
            </a:endParaRPr>
          </a:p>
          <a:p>
            <a:pPr marL="285750" indent="-285750">
              <a:buFont typeface="Arial,Sans-Serif"/>
              <a:buChar char="•"/>
            </a:pPr>
            <a:endParaRPr lang="it-IT" sz="2200" spc="-1">
              <a:latin typeface="Arial"/>
              <a:cs typeface="Arial"/>
            </a:endParaRPr>
          </a:p>
          <a:p>
            <a:pPr marL="285750" indent="-285750">
              <a:buFont typeface="Arial,Sans-Serif"/>
              <a:buChar char="•"/>
            </a:pPr>
            <a:endParaRPr lang="it-IT" sz="2200" spc="-1">
              <a:latin typeface="Arial"/>
              <a:cs typeface="Arial"/>
            </a:endParaRPr>
          </a:p>
          <a:p>
            <a:pPr marL="285750" indent="-285750">
              <a:buFont typeface="Arial,Sans-Serif"/>
              <a:buChar char="•"/>
            </a:pPr>
            <a:endParaRPr lang="it-IT" sz="2200" spc="-1">
              <a:latin typeface="Arial"/>
              <a:cs typeface="Arial"/>
            </a:endParaRPr>
          </a:p>
          <a:p>
            <a:pPr marL="285750" indent="-285750">
              <a:buFont typeface="Arial,Sans-Serif"/>
              <a:buChar char="•"/>
            </a:pPr>
            <a:endParaRPr lang="it-IT" sz="2200" spc="-1">
              <a:latin typeface="Arial"/>
              <a:cs typeface="Arial"/>
            </a:endParaRPr>
          </a:p>
          <a:p>
            <a:pPr marL="285750" indent="-285750">
              <a:buFont typeface="Arial,Sans-Serif"/>
              <a:buChar char="•"/>
            </a:pPr>
            <a:r>
              <a:rPr lang="it-IT" sz="2200" spc="-1">
                <a:latin typeface="Arial"/>
                <a:cs typeface="Arial"/>
              </a:rPr>
              <a:t>Certificazione di informazioni</a:t>
            </a:r>
            <a:endParaRPr lang="it-IT" sz="2200" spc="-1"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endParaRPr lang="it-IT" sz="2200" spc="-1">
              <a:latin typeface="Arial"/>
              <a:cs typeface="Arial"/>
            </a:endParaRPr>
          </a:p>
          <a:p>
            <a:pPr marL="285750" indent="-285750">
              <a:buFont typeface="Arial,Sans-Serif"/>
              <a:buChar char="•"/>
            </a:pPr>
            <a:endParaRPr lang="it-IT" sz="2200" spc="-1">
              <a:latin typeface="Arial"/>
              <a:cs typeface="Arial"/>
            </a:endParaRPr>
          </a:p>
          <a:p>
            <a:pPr marL="285750" indent="-285750">
              <a:buFont typeface="Arial,Sans-Serif"/>
              <a:buChar char="•"/>
            </a:pPr>
            <a:endParaRPr lang="it-IT" sz="2200" spc="-1">
              <a:latin typeface="Arial"/>
              <a:cs typeface="Arial"/>
            </a:endParaRPr>
          </a:p>
          <a:p>
            <a:pPr marL="285750" indent="-285750">
              <a:buFont typeface="Arial,Sans-Serif"/>
              <a:buChar char="•"/>
            </a:pPr>
            <a:endParaRPr lang="it-IT" sz="2200" spc="-1">
              <a:latin typeface="Arial"/>
              <a:cs typeface="Arial"/>
            </a:endParaRPr>
          </a:p>
          <a:p>
            <a:pPr marL="342900" indent="-342900">
              <a:buFont typeface="Arial"/>
              <a:buChar char="•"/>
            </a:pPr>
            <a:r>
              <a:rPr lang="it-IT" sz="2200" spc="-1">
                <a:latin typeface="Arial"/>
                <a:cs typeface="Arial"/>
              </a:rPr>
              <a:t>Costruzione di un prototipo di un applicativo utile al </a:t>
            </a:r>
            <a:r>
              <a:rPr lang="it-IT" sz="2200" spc="-1" err="1">
                <a:latin typeface="Arial"/>
                <a:cs typeface="Arial"/>
              </a:rPr>
              <a:t>Mobility</a:t>
            </a:r>
            <a:r>
              <a:rPr lang="it-IT" sz="2200" spc="-1">
                <a:latin typeface="Arial"/>
                <a:cs typeface="Arial"/>
              </a:rPr>
              <a:t> </a:t>
            </a:r>
            <a:r>
              <a:rPr lang="it-IT" sz="2200" spc="-1" err="1">
                <a:latin typeface="Arial"/>
                <a:cs typeface="Arial"/>
              </a:rPr>
              <a:t>as</a:t>
            </a:r>
            <a:r>
              <a:rPr lang="it-IT" sz="2200" spc="-1">
                <a:latin typeface="Arial"/>
                <a:cs typeface="Arial"/>
              </a:rPr>
              <a:t> a Service</a:t>
            </a:r>
            <a:endParaRPr lang="it-IT"/>
          </a:p>
          <a:p>
            <a:pPr marL="215900" indent="-2159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it-IT" sz="2200" spc="-1">
              <a:latin typeface="Arial"/>
            </a:endParaRPr>
          </a:p>
        </p:txBody>
      </p:sp>
      <p:sp>
        <p:nvSpPr>
          <p:cNvPr id="102" name="Rettangolo 101"/>
          <p:cNvSpPr/>
          <p:nvPr/>
        </p:nvSpPr>
        <p:spPr>
          <a:xfrm>
            <a:off x="9122491" y="1166264"/>
            <a:ext cx="2519640" cy="1109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it-IT" sz="2400" b="1" strike="noStrike" spc="-1">
                <a:latin typeface="Arial"/>
              </a:rPr>
              <a:t>Blockchain come ente Certificatore</a:t>
            </a:r>
            <a:endParaRPr lang="it-IT" sz="2400" b="0" strike="noStrike" spc="-1">
              <a:latin typeface="Arial"/>
            </a:endParaRPr>
          </a:p>
        </p:txBody>
      </p:sp>
      <p:pic>
        <p:nvPicPr>
          <p:cNvPr id="103" name="Immagine 102"/>
          <p:cNvPicPr/>
          <p:nvPr/>
        </p:nvPicPr>
        <p:blipFill>
          <a:blip r:embed="rId4"/>
          <a:stretch/>
        </p:blipFill>
        <p:spPr>
          <a:xfrm>
            <a:off x="9118080" y="3960000"/>
            <a:ext cx="961560" cy="1271520"/>
          </a:xfrm>
          <a:prstGeom prst="rect">
            <a:avLst/>
          </a:prstGeom>
          <a:ln w="0">
            <a:noFill/>
          </a:ln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8CE3BF2C-CEB1-4517-86BE-1FBA889C099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719" y="1207562"/>
            <a:ext cx="2863995" cy="774972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791960E3-5FBA-4E51-AA1F-FEBF1886805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719" y="1984428"/>
            <a:ext cx="2863995" cy="774972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32412DD9-D9E4-4E1E-84A8-FC116FFE7C3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0009" y="282996"/>
            <a:ext cx="1003262" cy="1157136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Immagine 226"/>
          <p:cNvPicPr/>
          <p:nvPr/>
        </p:nvPicPr>
        <p:blipFill>
          <a:blip r:embed="rId2"/>
          <a:stretch/>
        </p:blipFill>
        <p:spPr>
          <a:xfrm>
            <a:off x="3960000" y="0"/>
            <a:ext cx="8231400" cy="6839280"/>
          </a:xfrm>
          <a:prstGeom prst="rect">
            <a:avLst/>
          </a:prstGeom>
          <a:ln w="0">
            <a:noFill/>
          </a:ln>
        </p:spPr>
      </p:pic>
      <p:sp>
        <p:nvSpPr>
          <p:cNvPr id="228" name="Rettangolo 227"/>
          <p:cNvSpPr/>
          <p:nvPr/>
        </p:nvSpPr>
        <p:spPr>
          <a:xfrm>
            <a:off x="0" y="3060000"/>
            <a:ext cx="12191400" cy="359280"/>
          </a:xfrm>
          <a:prstGeom prst="rect">
            <a:avLst/>
          </a:prstGeom>
          <a:solidFill>
            <a:srgbClr val="8D1D75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9" name="Rettangolo 228"/>
          <p:cNvSpPr/>
          <p:nvPr/>
        </p:nvSpPr>
        <p:spPr>
          <a:xfrm>
            <a:off x="360" y="2520000"/>
            <a:ext cx="4859280" cy="54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it-IT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Grazie per l’attenzione</a:t>
            </a:r>
            <a:endParaRPr lang="it-IT" sz="3200" b="0" strike="noStrike" spc="-1">
              <a:latin typeface="Arial"/>
            </a:endParaRPr>
          </a:p>
        </p:txBody>
      </p:sp>
      <p:sp>
        <p:nvSpPr>
          <p:cNvPr id="230" name="Rettangolo 229"/>
          <p:cNvSpPr/>
          <p:nvPr/>
        </p:nvSpPr>
        <p:spPr>
          <a:xfrm>
            <a:off x="1439640" y="3762360"/>
            <a:ext cx="4139640" cy="737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it-IT" sz="4400" b="1" strike="noStrike" spc="-1">
                <a:solidFill>
                  <a:srgbClr val="000000"/>
                </a:solidFill>
                <a:latin typeface="Arial"/>
                <a:ea typeface="DejaVu Sans"/>
              </a:rPr>
              <a:t>Giorgio Mecca</a:t>
            </a:r>
            <a:endParaRPr lang="it-IT" sz="4400" b="0" strike="noStrike" spc="-1">
              <a:latin typeface="Arial"/>
            </a:endParaRPr>
          </a:p>
        </p:txBody>
      </p:sp>
      <p:pic>
        <p:nvPicPr>
          <p:cNvPr id="231" name="Immagine 1"/>
          <p:cNvPicPr/>
          <p:nvPr/>
        </p:nvPicPr>
        <p:blipFill>
          <a:blip r:embed="rId3"/>
          <a:stretch/>
        </p:blipFill>
        <p:spPr>
          <a:xfrm>
            <a:off x="180000" y="3597840"/>
            <a:ext cx="1259280" cy="1261440"/>
          </a:xfrm>
          <a:prstGeom prst="rect">
            <a:avLst/>
          </a:prstGeom>
          <a:ln w="0">
            <a:noFill/>
          </a:ln>
        </p:spPr>
      </p:pic>
      <p:sp>
        <p:nvSpPr>
          <p:cNvPr id="232" name="Rettangolo 231"/>
          <p:cNvSpPr/>
          <p:nvPr/>
        </p:nvSpPr>
        <p:spPr>
          <a:xfrm>
            <a:off x="0" y="4860000"/>
            <a:ext cx="6659280" cy="54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it-IT" sz="3200" b="1" strike="noStrike" spc="-1">
                <a:solidFill>
                  <a:srgbClr val="000000"/>
                </a:solidFill>
                <a:latin typeface="Arial"/>
                <a:ea typeface="Amiri"/>
              </a:rPr>
              <a:t>Università degli Studi di Torino</a:t>
            </a:r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Immagine 22"/>
          <p:cNvPicPr/>
          <p:nvPr/>
        </p:nvPicPr>
        <p:blipFill>
          <a:blip r:embed="rId2"/>
          <a:srcRect r="2174" b="31141"/>
          <a:stretch/>
        </p:blipFill>
        <p:spPr>
          <a:xfrm rot="5400000" flipH="1">
            <a:off x="-2368440" y="2372760"/>
            <a:ext cx="6855840" cy="2114640"/>
          </a:xfrm>
          <a:prstGeom prst="rect">
            <a:avLst/>
          </a:prstGeom>
          <a:ln w="0">
            <a:noFill/>
          </a:ln>
        </p:spPr>
      </p:pic>
      <p:sp>
        <p:nvSpPr>
          <p:cNvPr id="87" name="CustomShape 1"/>
          <p:cNvSpPr/>
          <p:nvPr/>
        </p:nvSpPr>
        <p:spPr>
          <a:xfrm>
            <a:off x="7948626" y="1546805"/>
            <a:ext cx="3455981" cy="1934317"/>
          </a:xfrm>
          <a:prstGeom prst="triangle">
            <a:avLst>
              <a:gd name="adj" fmla="val 49873"/>
            </a:avLst>
          </a:prstGeom>
          <a:solidFill>
            <a:srgbClr val="FFFFFF"/>
          </a:solidFill>
          <a:ln w="76320">
            <a:solidFill>
              <a:srgbClr val="4472C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8" name="CustomShape 2"/>
          <p:cNvSpPr/>
          <p:nvPr/>
        </p:nvSpPr>
        <p:spPr>
          <a:xfrm>
            <a:off x="7090612" y="3539713"/>
            <a:ext cx="2075642" cy="39865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it-IT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SCALABILITÀ</a:t>
            </a:r>
            <a:endParaRPr lang="it-IT" sz="20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10845701" y="3467826"/>
            <a:ext cx="1842092" cy="39865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it-IT" sz="2000" b="1" strike="noStrike" spc="-1">
                <a:solidFill>
                  <a:srgbClr val="000000"/>
                </a:solidFill>
                <a:latin typeface="Calibri"/>
                <a:ea typeface="DejaVu Sans"/>
              </a:rPr>
              <a:t>SICUREZZA</a:t>
            </a:r>
            <a:endParaRPr lang="it-IT" sz="20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8309463" y="1150937"/>
            <a:ext cx="3353481" cy="39865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it-IT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DECENTRALIZZAZIONE</a:t>
            </a:r>
            <a:endParaRPr lang="it-IT" sz="2000" b="0" strike="noStrike" spc="-1">
              <a:latin typeface="Arial"/>
            </a:endParaRPr>
          </a:p>
        </p:txBody>
      </p:sp>
      <p:sp>
        <p:nvSpPr>
          <p:cNvPr id="91" name="CustomShape 5"/>
          <p:cNvSpPr/>
          <p:nvPr/>
        </p:nvSpPr>
        <p:spPr>
          <a:xfrm>
            <a:off x="0" y="6492240"/>
            <a:ext cx="455760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it-IT" spc="-1">
                <a:solidFill>
                  <a:srgbClr val="000000"/>
                </a:solidFill>
                <a:latin typeface="Calibri"/>
              </a:rPr>
              <a:t>3</a:t>
            </a:r>
            <a:endParaRPr lang="it-IT" sz="1800" b="0" strike="noStrike" spc="-1">
              <a:latin typeface="Calibri"/>
            </a:endParaRPr>
          </a:p>
        </p:txBody>
      </p:sp>
      <p:sp>
        <p:nvSpPr>
          <p:cNvPr id="92" name="CustomShape 6"/>
          <p:cNvSpPr/>
          <p:nvPr/>
        </p:nvSpPr>
        <p:spPr>
          <a:xfrm>
            <a:off x="8401698" y="2774836"/>
            <a:ext cx="2530861" cy="64487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Trilemma della  Scalabilità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93" name="CustomShape 7"/>
          <p:cNvSpPr/>
          <p:nvPr/>
        </p:nvSpPr>
        <p:spPr>
          <a:xfrm>
            <a:off x="1239120" y="149760"/>
            <a:ext cx="4602960" cy="759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 anchorCtr="1">
            <a:spAutoFit/>
          </a:bodyPr>
          <a:lstStyle/>
          <a:p>
            <a:pPr algn="ctr">
              <a:lnSpc>
                <a:spcPct val="100000"/>
              </a:lnSpc>
            </a:pPr>
            <a:r>
              <a:rPr lang="it-IT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La Blockchain</a:t>
            </a:r>
            <a:endParaRPr lang="it-IT" sz="4400" b="0" strike="noStrike" spc="-1">
              <a:latin typeface="Arial"/>
            </a:endParaRPr>
          </a:p>
        </p:txBody>
      </p:sp>
      <p:sp>
        <p:nvSpPr>
          <p:cNvPr id="11" name="CustomShape 4">
            <a:extLst>
              <a:ext uri="{FF2B5EF4-FFF2-40B4-BE49-F238E27FC236}">
                <a16:creationId xmlns:a16="http://schemas.microsoft.com/office/drawing/2014/main" id="{F20DC2B8-F198-47F9-8E45-85EF5E6FC0CB}"/>
              </a:ext>
            </a:extLst>
          </p:cNvPr>
          <p:cNvSpPr/>
          <p:nvPr/>
        </p:nvSpPr>
        <p:spPr>
          <a:xfrm>
            <a:off x="2456719" y="1944501"/>
            <a:ext cx="4940444" cy="439975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it-IT" sz="2000" spc="-1">
                <a:solidFill>
                  <a:srgbClr val="000000"/>
                </a:solidFill>
                <a:latin typeface="Calibri"/>
              </a:rPr>
              <a:t>Struttura:</a:t>
            </a:r>
            <a:endParaRPr lang="it-IT" sz="2000" spc="-1">
              <a:solidFill>
                <a:srgbClr val="000000"/>
              </a:solidFill>
              <a:latin typeface="Arial"/>
            </a:endParaRPr>
          </a:p>
          <a:p>
            <a:pPr marL="342900" indent="-342900">
              <a:buFont typeface="Arial"/>
              <a:buChar char="•"/>
            </a:pPr>
            <a:r>
              <a:rPr lang="it-IT" sz="2000" spc="-1">
                <a:latin typeface="Calibri"/>
              </a:rPr>
              <a:t>Nodi</a:t>
            </a:r>
          </a:p>
          <a:p>
            <a:pPr marL="342900" indent="-342900">
              <a:buFont typeface="Arial"/>
              <a:buChar char="•"/>
            </a:pPr>
            <a:r>
              <a:rPr lang="it-IT" sz="2000" spc="-1">
                <a:latin typeface="Calibri"/>
              </a:rPr>
              <a:t>Registro</a:t>
            </a:r>
          </a:p>
          <a:p>
            <a:pPr marL="342900" indent="-342900">
              <a:buFont typeface="Arial"/>
              <a:buChar char="•"/>
            </a:pPr>
            <a:r>
              <a:rPr lang="it-IT" sz="2000" spc="-1">
                <a:latin typeface="Calibri"/>
              </a:rPr>
              <a:t>Blocchi</a:t>
            </a:r>
          </a:p>
          <a:p>
            <a:pPr marL="342900" indent="-342900">
              <a:buFont typeface="Arial"/>
              <a:buChar char="•"/>
            </a:pPr>
            <a:r>
              <a:rPr lang="it-IT" sz="2000" spc="-1">
                <a:latin typeface="Calibri"/>
              </a:rPr>
              <a:t>Transazioni</a:t>
            </a:r>
          </a:p>
          <a:p>
            <a:pPr marL="342900" indent="-342900">
              <a:buFont typeface="Arial"/>
              <a:buChar char="•"/>
            </a:pPr>
            <a:r>
              <a:rPr lang="it-IT" sz="2000" spc="-1" err="1">
                <a:latin typeface="Calibri"/>
              </a:rPr>
              <a:t>Hash</a:t>
            </a:r>
            <a:r>
              <a:rPr lang="it-IT" sz="2000" spc="-1">
                <a:latin typeface="Calibri"/>
              </a:rPr>
              <a:t> </a:t>
            </a:r>
            <a:r>
              <a:rPr lang="it-IT" sz="2000" spc="-1" err="1">
                <a:latin typeface="Calibri"/>
              </a:rPr>
              <a:t>Pointing</a:t>
            </a:r>
          </a:p>
          <a:p>
            <a:pPr marL="342900" indent="-342900">
              <a:buFont typeface="Arial"/>
              <a:buChar char="•"/>
            </a:pPr>
            <a:endParaRPr lang="it-IT" sz="2000" spc="-1">
              <a:latin typeface="Calibri"/>
            </a:endParaRPr>
          </a:p>
          <a:p>
            <a:r>
              <a:rPr lang="it-IT" sz="2000" spc="-1">
                <a:latin typeface="Calibri"/>
              </a:rPr>
              <a:t>Proprietà:</a:t>
            </a:r>
          </a:p>
          <a:p>
            <a:pPr marL="342900" indent="-342900">
              <a:buFont typeface="Arial"/>
              <a:buChar char="•"/>
            </a:pPr>
            <a:r>
              <a:rPr lang="it-IT" sz="2000" spc="-1">
                <a:ea typeface="+mn-lt"/>
                <a:cs typeface="+mn-lt"/>
              </a:rPr>
              <a:t>Immutabilità del registro</a:t>
            </a:r>
            <a:endParaRPr lang="it-IT" sz="2000" spc="-1">
              <a:latin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it-IT" sz="2000" spc="-1">
                <a:ea typeface="+mn-lt"/>
                <a:cs typeface="+mn-lt"/>
              </a:rPr>
              <a:t>Trasparenza</a:t>
            </a:r>
          </a:p>
          <a:p>
            <a:pPr marL="342900" indent="-342900">
              <a:buFont typeface="Arial"/>
              <a:buChar char="•"/>
            </a:pPr>
            <a:r>
              <a:rPr lang="it-IT" sz="2000" spc="-1">
                <a:ea typeface="+mn-lt"/>
                <a:cs typeface="+mn-lt"/>
              </a:rPr>
              <a:t>Tracciabilità delle transazioni</a:t>
            </a:r>
            <a:endParaRPr lang="it-IT" sz="2000" spc="-1">
              <a:latin typeface="Arial"/>
              <a:cs typeface="Arial"/>
            </a:endParaRPr>
          </a:p>
          <a:p>
            <a:pPr marL="342900" indent="-342900">
              <a:buFont typeface="Arial"/>
              <a:buChar char="•"/>
            </a:pPr>
            <a:r>
              <a:rPr lang="it-IT" sz="2000" spc="-1">
                <a:ea typeface="+mn-lt"/>
                <a:cs typeface="+mn-lt"/>
              </a:rPr>
              <a:t>Sicurezza</a:t>
            </a:r>
          </a:p>
          <a:p>
            <a:pPr marL="342900" indent="-342900">
              <a:buFont typeface="Arial"/>
              <a:buChar char="•"/>
            </a:pPr>
            <a:r>
              <a:rPr lang="it-IT" sz="2000" spc="-1">
                <a:latin typeface="Arial"/>
                <a:cs typeface="Arial"/>
              </a:rPr>
              <a:t>Condivisa, tra i nodi</a:t>
            </a:r>
          </a:p>
          <a:p>
            <a:endParaRPr lang="it-IT" sz="2000" spc="-1">
              <a:latin typeface="Calibri"/>
            </a:endParaRPr>
          </a:p>
        </p:txBody>
      </p:sp>
      <p:sp>
        <p:nvSpPr>
          <p:cNvPr id="14" name="CustomShape 4">
            <a:extLst>
              <a:ext uri="{FF2B5EF4-FFF2-40B4-BE49-F238E27FC236}">
                <a16:creationId xmlns:a16="http://schemas.microsoft.com/office/drawing/2014/main" id="{977310F1-AB22-471E-B785-77E47BD46772}"/>
              </a:ext>
            </a:extLst>
          </p:cNvPr>
          <p:cNvSpPr/>
          <p:nvPr/>
        </p:nvSpPr>
        <p:spPr>
          <a:xfrm>
            <a:off x="1696703" y="1089626"/>
            <a:ext cx="4194308" cy="39865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r>
              <a:rPr lang="it-IT" sz="2000" spc="-1">
                <a:solidFill>
                  <a:srgbClr val="000000"/>
                </a:solidFill>
                <a:latin typeface="Calibri"/>
              </a:rPr>
              <a:t>DLT – </a:t>
            </a:r>
            <a:r>
              <a:rPr lang="it-IT"/>
              <a:t>Distributed </a:t>
            </a:r>
            <a:r>
              <a:rPr lang="it-IT" err="1"/>
              <a:t>Ledgers</a:t>
            </a:r>
            <a:r>
              <a:rPr lang="it-IT"/>
              <a:t> Technology</a:t>
            </a:r>
            <a:endParaRPr lang="it-IT" sz="2000" spc="-1" err="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Immagine 168"/>
          <p:cNvPicPr/>
          <p:nvPr/>
        </p:nvPicPr>
        <p:blipFill>
          <a:blip r:embed="rId2"/>
          <a:srcRect r="2174" b="31141"/>
          <a:stretch/>
        </p:blipFill>
        <p:spPr>
          <a:xfrm rot="5400000" flipH="1">
            <a:off x="-2368440" y="2372760"/>
            <a:ext cx="6855840" cy="2114640"/>
          </a:xfrm>
          <a:prstGeom prst="rect">
            <a:avLst/>
          </a:prstGeom>
          <a:ln w="0">
            <a:noFill/>
          </a:ln>
        </p:spPr>
      </p:pic>
      <p:sp>
        <p:nvSpPr>
          <p:cNvPr id="127" name="CustomShape 16"/>
          <p:cNvSpPr/>
          <p:nvPr/>
        </p:nvSpPr>
        <p:spPr>
          <a:xfrm flipH="1">
            <a:off x="11817000" y="1566720"/>
            <a:ext cx="304560" cy="2473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492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8" name="CustomShape 17"/>
          <p:cNvSpPr/>
          <p:nvPr/>
        </p:nvSpPr>
        <p:spPr>
          <a:xfrm flipH="1">
            <a:off x="11839680" y="1950120"/>
            <a:ext cx="294480" cy="122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492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9" name="CustomShape 18"/>
          <p:cNvSpPr/>
          <p:nvPr/>
        </p:nvSpPr>
        <p:spPr>
          <a:xfrm flipH="1">
            <a:off x="11853360" y="2140200"/>
            <a:ext cx="294480" cy="122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492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0" name="CustomShape 19"/>
          <p:cNvSpPr/>
          <p:nvPr/>
        </p:nvSpPr>
        <p:spPr>
          <a:xfrm flipH="1" flipV="1">
            <a:off x="11853360" y="2375640"/>
            <a:ext cx="268560" cy="471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492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6" name="CustomShape 24"/>
          <p:cNvSpPr/>
          <p:nvPr/>
        </p:nvSpPr>
        <p:spPr>
          <a:xfrm>
            <a:off x="0" y="6492240"/>
            <a:ext cx="45576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4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2" name="CustomShape 25">
            <a:extLst>
              <a:ext uri="{FF2B5EF4-FFF2-40B4-BE49-F238E27FC236}">
                <a16:creationId xmlns:a16="http://schemas.microsoft.com/office/drawing/2014/main" id="{6D504C47-4CA9-47C0-9B33-82040EABE8AB}"/>
              </a:ext>
            </a:extLst>
          </p:cNvPr>
          <p:cNvSpPr/>
          <p:nvPr/>
        </p:nvSpPr>
        <p:spPr>
          <a:xfrm>
            <a:off x="1239120" y="149760"/>
            <a:ext cx="5540132" cy="76798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 anchorCtr="1">
            <a:spAutoFit/>
          </a:bodyPr>
          <a:lstStyle/>
          <a:p>
            <a:pPr algn="ctr"/>
            <a:r>
              <a:rPr lang="it-IT" sz="4400" b="1">
                <a:latin typeface="Calibri"/>
              </a:rPr>
              <a:t>Scenario di partenza</a:t>
            </a:r>
            <a:endParaRPr lang="it-IT" sz="4400" b="1" strike="noStrike" spc="-1">
              <a:latin typeface="Calibri"/>
            </a:endParaRPr>
          </a:p>
        </p:txBody>
      </p:sp>
      <p:sp>
        <p:nvSpPr>
          <p:cNvPr id="4" name="CustomShape 4">
            <a:extLst>
              <a:ext uri="{FF2B5EF4-FFF2-40B4-BE49-F238E27FC236}">
                <a16:creationId xmlns:a16="http://schemas.microsoft.com/office/drawing/2014/main" id="{AF3BA079-1CE6-4D60-959D-CAB46611641A}"/>
              </a:ext>
            </a:extLst>
          </p:cNvPr>
          <p:cNvSpPr/>
          <p:nvPr/>
        </p:nvSpPr>
        <p:spPr>
          <a:xfrm>
            <a:off x="2477874" y="1113755"/>
            <a:ext cx="2490840" cy="101420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r>
              <a:rPr lang="it-IT" sz="2000" spc="-1">
                <a:solidFill>
                  <a:srgbClr val="000000"/>
                </a:solidFill>
                <a:latin typeface="Calibri"/>
              </a:rPr>
              <a:t>Sistema centralizzato</a:t>
            </a:r>
          </a:p>
          <a:p>
            <a:r>
              <a:rPr lang="it-IT" sz="2000" spc="-1">
                <a:latin typeface="Calibri"/>
              </a:rPr>
              <a:t>Basato su fogli di calcolo</a:t>
            </a:r>
          </a:p>
        </p:txBody>
      </p:sp>
      <p:sp>
        <p:nvSpPr>
          <p:cNvPr id="39" name="CustomShape 4">
            <a:extLst>
              <a:ext uri="{FF2B5EF4-FFF2-40B4-BE49-F238E27FC236}">
                <a16:creationId xmlns:a16="http://schemas.microsoft.com/office/drawing/2014/main" id="{D11412D9-EB50-4800-9DF3-720B0EF2A029}"/>
              </a:ext>
            </a:extLst>
          </p:cNvPr>
          <p:cNvSpPr/>
          <p:nvPr/>
        </p:nvSpPr>
        <p:spPr>
          <a:xfrm>
            <a:off x="7111183" y="1569202"/>
            <a:ext cx="3366702" cy="359953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r>
              <a:rPr lang="it-IT" sz="2400" spc="-1">
                <a:solidFill>
                  <a:srgbClr val="000000"/>
                </a:solidFill>
                <a:latin typeface="Calibri"/>
              </a:rPr>
              <a:t>Vantaggi</a:t>
            </a:r>
          </a:p>
          <a:p>
            <a:pPr marL="342900" indent="-342900">
              <a:buFont typeface="Arial"/>
              <a:buChar char="•"/>
            </a:pPr>
            <a:r>
              <a:rPr lang="it-IT" sz="2000" spc="-1">
                <a:latin typeface="Calibri"/>
              </a:rPr>
              <a:t>Veloce</a:t>
            </a:r>
          </a:p>
          <a:p>
            <a:pPr marL="342900" indent="-342900">
              <a:buFont typeface="Arial"/>
              <a:buChar char="•"/>
            </a:pPr>
            <a:r>
              <a:rPr lang="it-IT" sz="2000" spc="-1">
                <a:latin typeface="Calibri"/>
              </a:rPr>
              <a:t>Intuibile</a:t>
            </a:r>
          </a:p>
          <a:p>
            <a:pPr marL="342900" indent="-342900">
              <a:buFont typeface="Arial"/>
              <a:buChar char="•"/>
            </a:pPr>
            <a:endParaRPr lang="it-IT" sz="2000" spc="-1">
              <a:latin typeface="Calibri"/>
            </a:endParaRPr>
          </a:p>
          <a:p>
            <a:pPr marL="342900" indent="-342900">
              <a:buFont typeface="Arial"/>
              <a:buChar char="•"/>
            </a:pPr>
            <a:endParaRPr lang="it-IT" sz="2000" spc="-1">
              <a:latin typeface="Calibri"/>
            </a:endParaRPr>
          </a:p>
          <a:p>
            <a:r>
              <a:rPr lang="it-IT" sz="2400" spc="-1">
                <a:latin typeface="Calibri"/>
              </a:rPr>
              <a:t>Svantaggi</a:t>
            </a:r>
          </a:p>
          <a:p>
            <a:pPr marL="342900" indent="-342900">
              <a:buFont typeface="Arial"/>
              <a:buChar char="•"/>
            </a:pPr>
            <a:r>
              <a:rPr lang="it-IT" sz="2000" spc="-1">
                <a:latin typeface="Calibri"/>
              </a:rPr>
              <a:t>Assenza di sicurezza</a:t>
            </a:r>
          </a:p>
          <a:p>
            <a:pPr marL="342900" indent="-342900">
              <a:buFont typeface="Arial"/>
              <a:buChar char="•"/>
            </a:pPr>
            <a:r>
              <a:rPr lang="it-IT" sz="2000" spc="-1">
                <a:latin typeface="Calibri"/>
              </a:rPr>
              <a:t>Difficoltà nelle interrogazioni</a:t>
            </a:r>
          </a:p>
          <a:p>
            <a:pPr marL="342900" indent="-342900">
              <a:buFont typeface="Arial"/>
              <a:buChar char="•"/>
            </a:pPr>
            <a:r>
              <a:rPr lang="it-IT" sz="2000" spc="-1">
                <a:latin typeface="Calibri"/>
              </a:rPr>
              <a:t>Disorganizzazione nella memorizzazione</a:t>
            </a:r>
          </a:p>
        </p:txBody>
      </p:sp>
      <p:pic>
        <p:nvPicPr>
          <p:cNvPr id="5" name="Immagine 5">
            <a:extLst>
              <a:ext uri="{FF2B5EF4-FFF2-40B4-BE49-F238E27FC236}">
                <a16:creationId xmlns:a16="http://schemas.microsoft.com/office/drawing/2014/main" id="{34B81D3B-74D6-4772-8889-1690CFAF52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3042746" y="2267608"/>
            <a:ext cx="1446925" cy="1429407"/>
          </a:xfrm>
          <a:prstGeom prst="rect">
            <a:avLst/>
          </a:prstGeom>
        </p:spPr>
      </p:pic>
      <p:pic>
        <p:nvPicPr>
          <p:cNvPr id="6" name="Immagine 6">
            <a:extLst>
              <a:ext uri="{FF2B5EF4-FFF2-40B4-BE49-F238E27FC236}">
                <a16:creationId xmlns:a16="http://schemas.microsoft.com/office/drawing/2014/main" id="{9942C489-EF80-43F2-B10A-7A7AFF0D6E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7572" y="3704021"/>
            <a:ext cx="1989959" cy="1972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518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Immagine 74"/>
          <p:cNvPicPr/>
          <p:nvPr/>
        </p:nvPicPr>
        <p:blipFill>
          <a:blip r:embed="rId2"/>
          <a:srcRect r="2174" b="31141"/>
          <a:stretch/>
        </p:blipFill>
        <p:spPr>
          <a:xfrm rot="5400000" flipH="1">
            <a:off x="-2368440" y="2372760"/>
            <a:ext cx="6855840" cy="2114640"/>
          </a:xfrm>
          <a:prstGeom prst="rect">
            <a:avLst/>
          </a:prstGeom>
          <a:ln w="0">
            <a:noFill/>
          </a:ln>
        </p:spPr>
      </p:pic>
      <p:sp>
        <p:nvSpPr>
          <p:cNvPr id="139" name="CustomShape 1"/>
          <p:cNvSpPr/>
          <p:nvPr/>
        </p:nvSpPr>
        <p:spPr>
          <a:xfrm>
            <a:off x="4368600" y="4630320"/>
            <a:ext cx="2333880" cy="912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 anchorCtr="1">
            <a:spAutoFit/>
          </a:bodyPr>
          <a:lstStyle/>
          <a:p>
            <a:pPr algn="ctr">
              <a:lnSpc>
                <a:spcPct val="100000"/>
              </a:lnSpc>
            </a:pPr>
            <a:r>
              <a:rPr lang="it-IT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SISTEMA</a:t>
            </a:r>
            <a:endParaRPr lang="it-IT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it-IT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DECENTRALIZZATO</a:t>
            </a:r>
            <a:endParaRPr lang="it-IT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it-IT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IBRIDO</a:t>
            </a:r>
            <a:endParaRPr lang="it-IT" sz="1800" b="0" strike="noStrike" spc="-1">
              <a:latin typeface="Arial"/>
            </a:endParaRPr>
          </a:p>
        </p:txBody>
      </p:sp>
      <p:pic>
        <p:nvPicPr>
          <p:cNvPr id="140" name="Immagine 6"/>
          <p:cNvPicPr/>
          <p:nvPr/>
        </p:nvPicPr>
        <p:blipFill>
          <a:blip r:embed="rId3"/>
          <a:stretch/>
        </p:blipFill>
        <p:spPr>
          <a:xfrm>
            <a:off x="10980720" y="2003400"/>
            <a:ext cx="1049040" cy="786240"/>
          </a:xfrm>
          <a:prstGeom prst="rect">
            <a:avLst/>
          </a:prstGeom>
          <a:ln w="0">
            <a:noFill/>
          </a:ln>
        </p:spPr>
      </p:pic>
      <p:pic>
        <p:nvPicPr>
          <p:cNvPr id="141" name="Immagine 7"/>
          <p:cNvPicPr/>
          <p:nvPr/>
        </p:nvPicPr>
        <p:blipFill>
          <a:blip r:embed="rId3"/>
          <a:stretch/>
        </p:blipFill>
        <p:spPr>
          <a:xfrm>
            <a:off x="8224560" y="549000"/>
            <a:ext cx="1049040" cy="786240"/>
          </a:xfrm>
          <a:prstGeom prst="rect">
            <a:avLst/>
          </a:prstGeom>
          <a:ln w="0">
            <a:noFill/>
          </a:ln>
        </p:spPr>
      </p:pic>
      <p:pic>
        <p:nvPicPr>
          <p:cNvPr id="142" name="Immagine 11"/>
          <p:cNvPicPr/>
          <p:nvPr/>
        </p:nvPicPr>
        <p:blipFill>
          <a:blip r:embed="rId4"/>
          <a:stretch/>
        </p:blipFill>
        <p:spPr>
          <a:xfrm>
            <a:off x="9667080" y="236160"/>
            <a:ext cx="707040" cy="469080"/>
          </a:xfrm>
          <a:prstGeom prst="rect">
            <a:avLst/>
          </a:prstGeom>
          <a:ln w="0">
            <a:noFill/>
          </a:ln>
        </p:spPr>
      </p:pic>
      <p:pic>
        <p:nvPicPr>
          <p:cNvPr id="143" name="Immagine 13"/>
          <p:cNvPicPr/>
          <p:nvPr/>
        </p:nvPicPr>
        <p:blipFill>
          <a:blip r:embed="rId4"/>
          <a:stretch/>
        </p:blipFill>
        <p:spPr>
          <a:xfrm>
            <a:off x="10641240" y="1573920"/>
            <a:ext cx="707040" cy="469080"/>
          </a:xfrm>
          <a:prstGeom prst="rect">
            <a:avLst/>
          </a:prstGeom>
          <a:ln w="0">
            <a:noFill/>
          </a:ln>
        </p:spPr>
      </p:pic>
      <p:pic>
        <p:nvPicPr>
          <p:cNvPr id="144" name="Immagine 17"/>
          <p:cNvPicPr/>
          <p:nvPr/>
        </p:nvPicPr>
        <p:blipFill>
          <a:blip r:embed="rId5"/>
          <a:stretch/>
        </p:blipFill>
        <p:spPr>
          <a:xfrm>
            <a:off x="10456920" y="2721960"/>
            <a:ext cx="1412280" cy="704880"/>
          </a:xfrm>
          <a:prstGeom prst="rect">
            <a:avLst/>
          </a:prstGeom>
          <a:ln w="0">
            <a:noFill/>
          </a:ln>
        </p:spPr>
      </p:pic>
      <p:pic>
        <p:nvPicPr>
          <p:cNvPr id="145" name="Immagine 21"/>
          <p:cNvPicPr/>
          <p:nvPr/>
        </p:nvPicPr>
        <p:blipFill>
          <a:blip r:embed="rId6"/>
          <a:stretch/>
        </p:blipFill>
        <p:spPr>
          <a:xfrm>
            <a:off x="8750160" y="1796760"/>
            <a:ext cx="1153440" cy="1153440"/>
          </a:xfrm>
          <a:prstGeom prst="rect">
            <a:avLst/>
          </a:prstGeom>
          <a:ln w="0">
            <a:noFill/>
          </a:ln>
        </p:spPr>
      </p:pic>
      <p:pic>
        <p:nvPicPr>
          <p:cNvPr id="146" name="Immagine 22"/>
          <p:cNvPicPr/>
          <p:nvPr/>
        </p:nvPicPr>
        <p:blipFill>
          <a:blip r:embed="rId6"/>
          <a:stretch/>
        </p:blipFill>
        <p:spPr>
          <a:xfrm>
            <a:off x="5761080" y="1019160"/>
            <a:ext cx="1153440" cy="1153440"/>
          </a:xfrm>
          <a:prstGeom prst="rect">
            <a:avLst/>
          </a:prstGeom>
          <a:ln w="0">
            <a:noFill/>
          </a:ln>
        </p:spPr>
      </p:pic>
      <p:pic>
        <p:nvPicPr>
          <p:cNvPr id="147" name="Immagine 23"/>
          <p:cNvPicPr/>
          <p:nvPr/>
        </p:nvPicPr>
        <p:blipFill>
          <a:blip r:embed="rId6"/>
          <a:stretch/>
        </p:blipFill>
        <p:spPr>
          <a:xfrm>
            <a:off x="1863720" y="4254120"/>
            <a:ext cx="1153440" cy="1153440"/>
          </a:xfrm>
          <a:prstGeom prst="rect">
            <a:avLst/>
          </a:prstGeom>
          <a:ln w="0">
            <a:noFill/>
          </a:ln>
        </p:spPr>
      </p:pic>
      <p:sp>
        <p:nvSpPr>
          <p:cNvPr id="148" name="CustomShape 2"/>
          <p:cNvSpPr/>
          <p:nvPr/>
        </p:nvSpPr>
        <p:spPr>
          <a:xfrm flipH="1" flipV="1">
            <a:off x="9902880" y="2248200"/>
            <a:ext cx="1072800" cy="145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sp>
      <p:sp>
        <p:nvSpPr>
          <p:cNvPr id="149" name="CustomShape 3"/>
          <p:cNvSpPr/>
          <p:nvPr/>
        </p:nvSpPr>
        <p:spPr>
          <a:xfrm>
            <a:off x="8855640" y="1312200"/>
            <a:ext cx="220680" cy="423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sp>
      <p:sp>
        <p:nvSpPr>
          <p:cNvPr id="150" name="CustomShape 4"/>
          <p:cNvSpPr/>
          <p:nvPr/>
        </p:nvSpPr>
        <p:spPr>
          <a:xfrm flipH="1">
            <a:off x="9534960" y="707400"/>
            <a:ext cx="481680" cy="1027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sp>
      <p:sp>
        <p:nvSpPr>
          <p:cNvPr id="151" name="CustomShape 5"/>
          <p:cNvSpPr/>
          <p:nvPr/>
        </p:nvSpPr>
        <p:spPr>
          <a:xfrm flipH="1">
            <a:off x="9720360" y="1927440"/>
            <a:ext cx="8226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sp>
      <p:sp>
        <p:nvSpPr>
          <p:cNvPr id="152" name="CustomShape 6"/>
          <p:cNvSpPr/>
          <p:nvPr/>
        </p:nvSpPr>
        <p:spPr>
          <a:xfrm flipH="1" flipV="1">
            <a:off x="9699480" y="2582280"/>
            <a:ext cx="672120" cy="251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sp>
      <p:sp>
        <p:nvSpPr>
          <p:cNvPr id="153" name="CustomShape 7"/>
          <p:cNvSpPr/>
          <p:nvPr/>
        </p:nvSpPr>
        <p:spPr>
          <a:xfrm rot="21450000">
            <a:off x="7250400" y="269280"/>
            <a:ext cx="227844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r"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Msg(«CityA to CityB»)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154" name="CustomShape 8"/>
          <p:cNvSpPr/>
          <p:nvPr/>
        </p:nvSpPr>
        <p:spPr>
          <a:xfrm>
            <a:off x="9722520" y="927720"/>
            <a:ext cx="1840320" cy="63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r"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Msg(«StreetA to StreetB»)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155" name="CustomShape 9"/>
          <p:cNvSpPr/>
          <p:nvPr/>
        </p:nvSpPr>
        <p:spPr>
          <a:xfrm flipH="1" flipV="1">
            <a:off x="1840320" y="2745360"/>
            <a:ext cx="387720" cy="1355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7520">
            <a:solidFill>
              <a:srgbClr val="70AD47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6" name="CustomShape 10"/>
          <p:cNvSpPr/>
          <p:nvPr/>
        </p:nvSpPr>
        <p:spPr>
          <a:xfrm>
            <a:off x="2116800" y="2747160"/>
            <a:ext cx="402120" cy="1427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7520">
            <a:solidFill>
              <a:srgbClr val="70AD47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7" name="CustomShape 11"/>
          <p:cNvSpPr/>
          <p:nvPr/>
        </p:nvSpPr>
        <p:spPr>
          <a:xfrm flipV="1">
            <a:off x="2426400" y="1362960"/>
            <a:ext cx="3332520" cy="502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7520">
            <a:solidFill>
              <a:srgbClr val="70AD47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8" name="CustomShape 12"/>
          <p:cNvSpPr/>
          <p:nvPr/>
        </p:nvSpPr>
        <p:spPr>
          <a:xfrm flipH="1">
            <a:off x="2260800" y="1774440"/>
            <a:ext cx="3535920" cy="669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7520">
            <a:solidFill>
              <a:srgbClr val="70AD47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9" name="CustomShape 13"/>
          <p:cNvSpPr/>
          <p:nvPr/>
        </p:nvSpPr>
        <p:spPr>
          <a:xfrm flipV="1">
            <a:off x="3001320" y="2343600"/>
            <a:ext cx="3019320" cy="1972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7520">
            <a:solidFill>
              <a:srgbClr val="70AD47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0" name="CustomShape 14"/>
          <p:cNvSpPr/>
          <p:nvPr/>
        </p:nvSpPr>
        <p:spPr>
          <a:xfrm flipH="1">
            <a:off x="2950560" y="2352240"/>
            <a:ext cx="3353400" cy="25426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7520">
            <a:solidFill>
              <a:srgbClr val="70AD47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1" name="CustomShape 15"/>
          <p:cNvSpPr/>
          <p:nvPr/>
        </p:nvSpPr>
        <p:spPr>
          <a:xfrm>
            <a:off x="10244520" y="3476160"/>
            <a:ext cx="1840320" cy="63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r"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Msg(«StationA to StationB»)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162" name="CustomShape 16"/>
          <p:cNvSpPr/>
          <p:nvPr/>
        </p:nvSpPr>
        <p:spPr>
          <a:xfrm>
            <a:off x="3001320" y="2352240"/>
            <a:ext cx="139608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 anchorCtr="1">
            <a:spAutoFit/>
          </a:bodyPr>
          <a:lstStyle/>
          <a:p>
            <a:pPr algn="ctr">
              <a:lnSpc>
                <a:spcPct val="100000"/>
              </a:lnSpc>
            </a:pPr>
            <a:r>
              <a:rPr lang="it-IT" sz="2000" b="1" strike="noStrike" spc="-1">
                <a:solidFill>
                  <a:srgbClr val="000000"/>
                </a:solidFill>
                <a:latin typeface="Calibri"/>
                <a:ea typeface="DejaVu Sans"/>
              </a:rPr>
              <a:t>Blockchain</a:t>
            </a:r>
            <a:endParaRPr lang="it-IT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it-IT" sz="2000" b="1" strike="noStrike" spc="-1">
                <a:solidFill>
                  <a:srgbClr val="000000"/>
                </a:solidFill>
                <a:latin typeface="Calibri"/>
                <a:ea typeface="DejaVu Sans"/>
              </a:rPr>
              <a:t>PoA</a:t>
            </a:r>
            <a:endParaRPr lang="it-IT" sz="2000" b="0" strike="noStrike" spc="-1">
              <a:latin typeface="Arial"/>
            </a:endParaRPr>
          </a:p>
        </p:txBody>
      </p:sp>
      <p:pic>
        <p:nvPicPr>
          <p:cNvPr id="163" name="Immagine 29"/>
          <p:cNvPicPr/>
          <p:nvPr/>
        </p:nvPicPr>
        <p:blipFill>
          <a:blip r:embed="rId7"/>
          <a:stretch/>
        </p:blipFill>
        <p:spPr>
          <a:xfrm>
            <a:off x="9329400" y="4901400"/>
            <a:ext cx="898920" cy="1342080"/>
          </a:xfrm>
          <a:prstGeom prst="rect">
            <a:avLst/>
          </a:prstGeom>
          <a:ln w="0">
            <a:noFill/>
          </a:ln>
        </p:spPr>
      </p:pic>
      <p:pic>
        <p:nvPicPr>
          <p:cNvPr id="164" name="Immagine 21"/>
          <p:cNvPicPr/>
          <p:nvPr/>
        </p:nvPicPr>
        <p:blipFill>
          <a:blip r:embed="rId6"/>
          <a:stretch/>
        </p:blipFill>
        <p:spPr>
          <a:xfrm>
            <a:off x="1176840" y="1498320"/>
            <a:ext cx="1153440" cy="1153440"/>
          </a:xfrm>
          <a:prstGeom prst="rect">
            <a:avLst/>
          </a:prstGeom>
          <a:ln w="0">
            <a:noFill/>
          </a:ln>
        </p:spPr>
      </p:pic>
      <p:sp>
        <p:nvSpPr>
          <p:cNvPr id="165" name="CustomShape 17"/>
          <p:cNvSpPr/>
          <p:nvPr/>
        </p:nvSpPr>
        <p:spPr>
          <a:xfrm flipH="1" flipV="1">
            <a:off x="6770880" y="1762560"/>
            <a:ext cx="1974240" cy="311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4920">
            <a:solidFill>
              <a:srgbClr val="C55A11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6" name="CustomShape 18"/>
          <p:cNvSpPr/>
          <p:nvPr/>
        </p:nvSpPr>
        <p:spPr>
          <a:xfrm>
            <a:off x="9537840" y="3060360"/>
            <a:ext cx="127080" cy="1715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4920">
            <a:solidFill>
              <a:srgbClr val="C55A11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7" name="CustomShape 19"/>
          <p:cNvSpPr/>
          <p:nvPr/>
        </p:nvSpPr>
        <p:spPr>
          <a:xfrm>
            <a:off x="7525800" y="2470680"/>
            <a:ext cx="139608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r"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Server Proxy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168" name="CustomShape 20"/>
          <p:cNvSpPr/>
          <p:nvPr/>
        </p:nvSpPr>
        <p:spPr>
          <a:xfrm>
            <a:off x="7469640" y="5361840"/>
            <a:ext cx="184032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r"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SQL Database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169" name="CustomShape 21"/>
          <p:cNvSpPr/>
          <p:nvPr/>
        </p:nvSpPr>
        <p:spPr>
          <a:xfrm>
            <a:off x="0" y="6492240"/>
            <a:ext cx="455760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it-IT" spc="-1">
                <a:solidFill>
                  <a:srgbClr val="000000"/>
                </a:solidFill>
                <a:latin typeface="Calibri"/>
              </a:rPr>
              <a:t>5</a:t>
            </a:r>
            <a:endParaRPr lang="it-IT" sz="1800" b="0" strike="noStrike" spc="-1">
              <a:latin typeface="Calibri"/>
            </a:endParaRPr>
          </a:p>
        </p:txBody>
      </p:sp>
      <p:sp>
        <p:nvSpPr>
          <p:cNvPr id="170" name="CustomShape 29"/>
          <p:cNvSpPr/>
          <p:nvPr/>
        </p:nvSpPr>
        <p:spPr>
          <a:xfrm>
            <a:off x="1239120" y="149760"/>
            <a:ext cx="4602960" cy="759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 anchorCtr="1">
            <a:spAutoFit/>
          </a:bodyPr>
          <a:lstStyle/>
          <a:p>
            <a:pPr algn="ctr">
              <a:lnSpc>
                <a:spcPct val="100000"/>
              </a:lnSpc>
            </a:pPr>
            <a:r>
              <a:rPr lang="it-IT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Schema Sistema</a:t>
            </a:r>
            <a:endParaRPr lang="it-IT" sz="4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Immagine 19"/>
          <p:cNvPicPr/>
          <p:nvPr/>
        </p:nvPicPr>
        <p:blipFill>
          <a:blip r:embed="rId3"/>
          <a:srcRect r="2174" b="31141"/>
          <a:stretch/>
        </p:blipFill>
        <p:spPr>
          <a:xfrm rot="5400000" flipH="1">
            <a:off x="-2368800" y="2372760"/>
            <a:ext cx="6855840" cy="2114640"/>
          </a:xfrm>
          <a:prstGeom prst="rect">
            <a:avLst/>
          </a:prstGeom>
          <a:ln w="0">
            <a:noFill/>
          </a:ln>
        </p:spPr>
      </p:pic>
      <p:sp>
        <p:nvSpPr>
          <p:cNvPr id="172" name="CustomShape 1"/>
          <p:cNvSpPr/>
          <p:nvPr/>
        </p:nvSpPr>
        <p:spPr>
          <a:xfrm>
            <a:off x="0" y="6492240"/>
            <a:ext cx="455760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it-IT" spc="-1">
                <a:solidFill>
                  <a:srgbClr val="000000"/>
                </a:solidFill>
                <a:latin typeface="Calibri"/>
              </a:rPr>
              <a:t>6</a:t>
            </a:r>
            <a:endParaRPr lang="it-IT" sz="1800" b="0" strike="noStrike" spc="-1">
              <a:latin typeface="Calibri"/>
            </a:endParaRPr>
          </a:p>
        </p:txBody>
      </p:sp>
      <p:sp>
        <p:nvSpPr>
          <p:cNvPr id="173" name="CustomShape 2"/>
          <p:cNvSpPr/>
          <p:nvPr/>
        </p:nvSpPr>
        <p:spPr>
          <a:xfrm>
            <a:off x="1212149" y="203515"/>
            <a:ext cx="4003920" cy="759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 anchorCtr="1">
            <a:spAutoFit/>
          </a:bodyPr>
          <a:lstStyle/>
          <a:p>
            <a:pPr algn="ctr">
              <a:lnSpc>
                <a:spcPct val="100000"/>
              </a:lnSpc>
            </a:pPr>
            <a:r>
              <a:rPr lang="it-IT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Attori</a:t>
            </a:r>
            <a:endParaRPr lang="it-IT" sz="4400" b="0" strike="noStrike" spc="-1">
              <a:latin typeface="Arial"/>
            </a:endParaRPr>
          </a:p>
        </p:txBody>
      </p:sp>
      <p:sp>
        <p:nvSpPr>
          <p:cNvPr id="174" name="CustomShape 3"/>
          <p:cNvSpPr/>
          <p:nvPr/>
        </p:nvSpPr>
        <p:spPr>
          <a:xfrm>
            <a:off x="1764851" y="1354197"/>
            <a:ext cx="4873320" cy="3137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it-IT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attori nell’App</a:t>
            </a:r>
            <a:endParaRPr lang="it-IT" sz="2800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lang="it-IT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User</a:t>
            </a:r>
            <a:endParaRPr lang="it-IT" sz="2400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lang="it-IT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Admin</a:t>
            </a: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24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it-IT" sz="2400" b="0" strike="noStrike" spc="-1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it-IT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attori nella Blockchain</a:t>
            </a:r>
            <a:endParaRPr lang="it-IT" sz="2800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lang="it-IT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Enti</a:t>
            </a:r>
            <a:endParaRPr lang="it-IT" sz="2400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lang="it-IT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Owner/ Ente centrale</a:t>
            </a:r>
            <a:endParaRPr lang="it-IT" sz="2400" b="0" strike="noStrike" spc="-1">
              <a:latin typeface="Arial"/>
            </a:endParaRPr>
          </a:p>
        </p:txBody>
      </p:sp>
      <p:sp>
        <p:nvSpPr>
          <p:cNvPr id="177" name="CustomShape 6"/>
          <p:cNvSpPr/>
          <p:nvPr/>
        </p:nvSpPr>
        <p:spPr>
          <a:xfrm>
            <a:off x="8545320" y="1561680"/>
            <a:ext cx="2544480" cy="63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Mail: nome@mail.it</a:t>
            </a:r>
            <a:endParaRPr lang="it-IT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Password: ****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178" name="CustomShape 7"/>
          <p:cNvSpPr/>
          <p:nvPr/>
        </p:nvSpPr>
        <p:spPr>
          <a:xfrm>
            <a:off x="8545320" y="3597120"/>
            <a:ext cx="3406320" cy="63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indirizzo: 0x67…(*40)</a:t>
            </a:r>
            <a:endParaRPr lang="it-IT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Chiave privata: 0x34…(*64)</a:t>
            </a:r>
            <a:endParaRPr lang="it-IT" sz="1800" b="0" strike="noStrike" spc="-1">
              <a:latin typeface="Arial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0277B02B-3D64-4F54-B403-7DE474E278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6955" y="1474430"/>
            <a:ext cx="3874405" cy="1135694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4F2FDFB2-D33D-4748-BE48-53D7E19107C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8926" y="3348413"/>
            <a:ext cx="2827315" cy="113569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Immagine 19"/>
          <p:cNvPicPr/>
          <p:nvPr/>
        </p:nvPicPr>
        <p:blipFill>
          <a:blip r:embed="rId3"/>
          <a:srcRect r="2174" b="31141"/>
          <a:stretch/>
        </p:blipFill>
        <p:spPr>
          <a:xfrm rot="5400000" flipH="1">
            <a:off x="-2368800" y="2372760"/>
            <a:ext cx="6855840" cy="2114640"/>
          </a:xfrm>
          <a:prstGeom prst="rect">
            <a:avLst/>
          </a:prstGeom>
          <a:ln w="0">
            <a:noFill/>
          </a:ln>
        </p:spPr>
      </p:pic>
      <p:sp>
        <p:nvSpPr>
          <p:cNvPr id="172" name="CustomShape 1"/>
          <p:cNvSpPr/>
          <p:nvPr/>
        </p:nvSpPr>
        <p:spPr>
          <a:xfrm>
            <a:off x="0" y="6492240"/>
            <a:ext cx="455760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it-IT" spc="-1">
                <a:solidFill>
                  <a:srgbClr val="000000"/>
                </a:solidFill>
                <a:latin typeface="Calibri"/>
              </a:rPr>
              <a:t>7</a:t>
            </a:r>
            <a:endParaRPr lang="it-IT" sz="1800" b="0" strike="noStrike" spc="-1">
              <a:latin typeface="Calibri"/>
            </a:endParaRPr>
          </a:p>
        </p:txBody>
      </p:sp>
      <p:sp>
        <p:nvSpPr>
          <p:cNvPr id="173" name="CustomShape 2"/>
          <p:cNvSpPr/>
          <p:nvPr/>
        </p:nvSpPr>
        <p:spPr>
          <a:xfrm>
            <a:off x="1212149" y="203515"/>
            <a:ext cx="4003920" cy="76798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 anchorCtr="1">
            <a:spAutoFit/>
          </a:bodyPr>
          <a:lstStyle/>
          <a:p>
            <a:pPr algn="ctr"/>
            <a:r>
              <a:rPr lang="it-IT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Attori</a:t>
            </a:r>
            <a:r>
              <a:rPr lang="it-IT" sz="4400" b="1" spc="-1">
                <a:solidFill>
                  <a:srgbClr val="000000"/>
                </a:solidFill>
                <a:latin typeface="Calibri"/>
                <a:ea typeface="DejaVu Sans"/>
              </a:rPr>
              <a:t> nell'app</a:t>
            </a:r>
            <a:endParaRPr lang="it-IT" sz="4400" b="0" strike="noStrike" spc="-1">
              <a:latin typeface="Arial"/>
            </a:endParaRPr>
          </a:p>
        </p:txBody>
      </p:sp>
      <p:sp>
        <p:nvSpPr>
          <p:cNvPr id="2" name="CustomShape 3">
            <a:extLst>
              <a:ext uri="{FF2B5EF4-FFF2-40B4-BE49-F238E27FC236}">
                <a16:creationId xmlns:a16="http://schemas.microsoft.com/office/drawing/2014/main" id="{845E4C4C-B763-40CC-B761-CEFD7BF2CCAE}"/>
              </a:ext>
            </a:extLst>
          </p:cNvPr>
          <p:cNvSpPr/>
          <p:nvPr/>
        </p:nvSpPr>
        <p:spPr>
          <a:xfrm>
            <a:off x="2316644" y="1257852"/>
            <a:ext cx="1203460" cy="52176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marL="635">
              <a:lnSpc>
                <a:spcPct val="100000"/>
              </a:lnSpc>
              <a:buClr>
                <a:srgbClr val="000000"/>
              </a:buClr>
            </a:pPr>
            <a:r>
              <a:rPr lang="it-IT" sz="2800" spc="-1">
                <a:latin typeface="Arial"/>
              </a:rPr>
              <a:t>User</a:t>
            </a:r>
            <a:r>
              <a:rPr lang="it-IT" sz="2000" spc="-1">
                <a:latin typeface="Arial"/>
              </a:rPr>
              <a:t>  </a:t>
            </a:r>
            <a:endParaRPr lang="it-IT"/>
          </a:p>
        </p:txBody>
      </p:sp>
      <p:sp>
        <p:nvSpPr>
          <p:cNvPr id="13" name="CustomShape 3">
            <a:extLst>
              <a:ext uri="{FF2B5EF4-FFF2-40B4-BE49-F238E27FC236}">
                <a16:creationId xmlns:a16="http://schemas.microsoft.com/office/drawing/2014/main" id="{804E9F07-7D3B-42F5-9ACB-6A50EB788A57}"/>
              </a:ext>
            </a:extLst>
          </p:cNvPr>
          <p:cNvSpPr/>
          <p:nvPr/>
        </p:nvSpPr>
        <p:spPr>
          <a:xfrm>
            <a:off x="2307884" y="3946748"/>
            <a:ext cx="1343597" cy="52176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marL="635">
              <a:lnSpc>
                <a:spcPct val="100000"/>
              </a:lnSpc>
              <a:buClr>
                <a:srgbClr val="000000"/>
              </a:buClr>
            </a:pPr>
            <a:r>
              <a:rPr lang="it-IT" sz="2800" spc="-1">
                <a:latin typeface="Arial"/>
              </a:rPr>
              <a:t>Admin</a:t>
            </a:r>
            <a:endParaRPr lang="it-IT" sz="2800" b="0" strike="noStrike" spc="-1">
              <a:latin typeface="Arial"/>
            </a:endParaRPr>
          </a:p>
        </p:txBody>
      </p:sp>
      <p:sp>
        <p:nvSpPr>
          <p:cNvPr id="17" name="CustomShape 3">
            <a:extLst>
              <a:ext uri="{FF2B5EF4-FFF2-40B4-BE49-F238E27FC236}">
                <a16:creationId xmlns:a16="http://schemas.microsoft.com/office/drawing/2014/main" id="{8CC23293-63E6-4094-A51D-7E7D94FFA8E1}"/>
              </a:ext>
            </a:extLst>
          </p:cNvPr>
          <p:cNvSpPr/>
          <p:nvPr/>
        </p:nvSpPr>
        <p:spPr>
          <a:xfrm>
            <a:off x="8649126" y="1073920"/>
            <a:ext cx="3252976" cy="206064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marL="635">
              <a:buClr>
                <a:srgbClr val="000000"/>
              </a:buClr>
            </a:pPr>
            <a:r>
              <a:rPr lang="it-IT" sz="2400" spc="-1"/>
              <a:t>Inserimento dei dati in tempo reale:</a:t>
            </a:r>
            <a:endParaRPr lang="it-IT"/>
          </a:p>
          <a:p>
            <a:pPr marL="635"/>
            <a:r>
              <a:rPr lang="it-IT" sz="2000" spc="-1"/>
              <a:t>ID veicolo</a:t>
            </a:r>
          </a:p>
          <a:p>
            <a:pPr marL="635"/>
            <a:r>
              <a:rPr lang="it-IT" sz="2000" spc="-1"/>
              <a:t>Posizione iniziale</a:t>
            </a:r>
          </a:p>
          <a:p>
            <a:pPr marL="635"/>
            <a:r>
              <a:rPr lang="it-IT" sz="2000" spc="-1"/>
              <a:t>Possibili fermate</a:t>
            </a:r>
          </a:p>
          <a:p>
            <a:pPr marL="635"/>
            <a:r>
              <a:rPr lang="it-IT" sz="2000" spc="-1">
                <a:ea typeface="+mn-lt"/>
                <a:cs typeface="+mn-lt"/>
              </a:rPr>
              <a:t>Posizione finale</a:t>
            </a:r>
            <a:endParaRPr lang="it-IT"/>
          </a:p>
        </p:txBody>
      </p:sp>
      <p:sp>
        <p:nvSpPr>
          <p:cNvPr id="18" name="CustomShape 3">
            <a:extLst>
              <a:ext uri="{FF2B5EF4-FFF2-40B4-BE49-F238E27FC236}">
                <a16:creationId xmlns:a16="http://schemas.microsoft.com/office/drawing/2014/main" id="{75A5F9DB-357A-4032-883F-61DBC3F87E63}"/>
              </a:ext>
            </a:extLst>
          </p:cNvPr>
          <p:cNvSpPr/>
          <p:nvPr/>
        </p:nvSpPr>
        <p:spPr>
          <a:xfrm>
            <a:off x="8850574" y="460817"/>
            <a:ext cx="1939184" cy="52176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marL="635">
              <a:lnSpc>
                <a:spcPct val="100000"/>
              </a:lnSpc>
              <a:buClr>
                <a:srgbClr val="000000"/>
              </a:buClr>
            </a:pPr>
            <a:r>
              <a:rPr lang="it-IT" sz="2800" spc="-1">
                <a:latin typeface="Arial"/>
              </a:rPr>
              <a:t>Compiti:</a:t>
            </a:r>
            <a:endParaRPr lang="it-IT" sz="2000" spc="-1"/>
          </a:p>
        </p:txBody>
      </p:sp>
      <p:sp>
        <p:nvSpPr>
          <p:cNvPr id="19" name="CustomShape 3">
            <a:extLst>
              <a:ext uri="{FF2B5EF4-FFF2-40B4-BE49-F238E27FC236}">
                <a16:creationId xmlns:a16="http://schemas.microsoft.com/office/drawing/2014/main" id="{7598379E-CBF0-48A2-B7E9-DFAB55D858BB}"/>
              </a:ext>
            </a:extLst>
          </p:cNvPr>
          <p:cNvSpPr/>
          <p:nvPr/>
        </p:nvSpPr>
        <p:spPr>
          <a:xfrm>
            <a:off x="8123607" y="3736540"/>
            <a:ext cx="3927389" cy="119887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marL="343535" indent="-342900">
              <a:buClr>
                <a:srgbClr val="000000"/>
              </a:buClr>
              <a:buFont typeface="Arial"/>
              <a:buChar char="•"/>
            </a:pPr>
            <a:r>
              <a:rPr lang="it-IT" sz="2400" spc="-1"/>
              <a:t>Possedere e utilizzare la private Key</a:t>
            </a:r>
            <a:endParaRPr lang="it-IT" err="1"/>
          </a:p>
          <a:p>
            <a:pPr marL="343535" indent="-342900">
              <a:buClr>
                <a:srgbClr val="000000"/>
              </a:buClr>
              <a:buFont typeface="Arial"/>
              <a:buChar char="•"/>
            </a:pPr>
            <a:r>
              <a:rPr lang="it-IT" sz="2400" spc="-1"/>
              <a:t>Interrogare il sistema</a:t>
            </a:r>
          </a:p>
        </p:txBody>
      </p:sp>
      <p:pic>
        <p:nvPicPr>
          <p:cNvPr id="6" name="Immagine 6">
            <a:extLst>
              <a:ext uri="{FF2B5EF4-FFF2-40B4-BE49-F238E27FC236}">
                <a16:creationId xmlns:a16="http://schemas.microsoft.com/office/drawing/2014/main" id="{9C48D7AD-21BA-49E4-90C9-F0D80898175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447" t="37662" r="13447" b="6494"/>
          <a:stretch/>
        </p:blipFill>
        <p:spPr>
          <a:xfrm>
            <a:off x="1571297" y="2145944"/>
            <a:ext cx="3459671" cy="1514548"/>
          </a:xfrm>
          <a:prstGeom prst="rect">
            <a:avLst/>
          </a:prstGeom>
        </p:spPr>
      </p:pic>
      <p:pic>
        <p:nvPicPr>
          <p:cNvPr id="7" name="Immagine 7">
            <a:extLst>
              <a:ext uri="{FF2B5EF4-FFF2-40B4-BE49-F238E27FC236}">
                <a16:creationId xmlns:a16="http://schemas.microsoft.com/office/drawing/2014/main" id="{BE36A627-466A-46D4-BEBA-B87AF55A0ED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626" t="23034" r="7348" b="4096"/>
          <a:stretch/>
        </p:blipFill>
        <p:spPr>
          <a:xfrm>
            <a:off x="6125780" y="5129099"/>
            <a:ext cx="2996925" cy="1467545"/>
          </a:xfrm>
          <a:prstGeom prst="rect">
            <a:avLst/>
          </a:prstGeom>
        </p:spPr>
      </p:pic>
      <p:pic>
        <p:nvPicPr>
          <p:cNvPr id="8" name="Immagine 8">
            <a:extLst>
              <a:ext uri="{FF2B5EF4-FFF2-40B4-BE49-F238E27FC236}">
                <a16:creationId xmlns:a16="http://schemas.microsoft.com/office/drawing/2014/main" id="{8C5C439D-DE83-4ABB-A19D-0E6B0530ACB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-639" r="319" b="-610"/>
          <a:stretch/>
        </p:blipFill>
        <p:spPr>
          <a:xfrm>
            <a:off x="2114331" y="4695207"/>
            <a:ext cx="3680381" cy="1917012"/>
          </a:xfrm>
          <a:prstGeom prst="rect">
            <a:avLst/>
          </a:prstGeom>
        </p:spPr>
      </p:pic>
      <p:pic>
        <p:nvPicPr>
          <p:cNvPr id="9" name="Immagine 10">
            <a:extLst>
              <a:ext uri="{FF2B5EF4-FFF2-40B4-BE49-F238E27FC236}">
                <a16:creationId xmlns:a16="http://schemas.microsoft.com/office/drawing/2014/main" id="{ECB7D220-25D5-4E10-BAD7-96E035CD7A9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71088" y="2045719"/>
            <a:ext cx="2716924" cy="1846904"/>
          </a:xfrm>
          <a:prstGeom prst="rect">
            <a:avLst/>
          </a:prstGeom>
        </p:spPr>
      </p:pic>
      <p:pic>
        <p:nvPicPr>
          <p:cNvPr id="11" name="Immagine 15" descr="Immagine che contiene testo, pianta&#10;&#10;Descrizione generata automaticamente">
            <a:extLst>
              <a:ext uri="{FF2B5EF4-FFF2-40B4-BE49-F238E27FC236}">
                <a16:creationId xmlns:a16="http://schemas.microsoft.com/office/drawing/2014/main" id="{CC2DE33C-2D5A-4861-8C79-2983BCE6445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93090" y="1075653"/>
            <a:ext cx="5125544" cy="975523"/>
          </a:xfrm>
          <a:prstGeom prst="rect">
            <a:avLst/>
          </a:prstGeom>
        </p:spPr>
      </p:pic>
      <p:pic>
        <p:nvPicPr>
          <p:cNvPr id="25" name="Immagine 15" descr="Immagine che contiene testo, pianta&#10;&#10;Descrizione generata automaticamente">
            <a:extLst>
              <a:ext uri="{FF2B5EF4-FFF2-40B4-BE49-F238E27FC236}">
                <a16:creationId xmlns:a16="http://schemas.microsoft.com/office/drawing/2014/main" id="{2EF7029E-304C-4974-B408-5C81A58AD45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98192" y="3773307"/>
            <a:ext cx="3724165" cy="97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44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Immagine 19"/>
          <p:cNvPicPr/>
          <p:nvPr/>
        </p:nvPicPr>
        <p:blipFill>
          <a:blip r:embed="rId3"/>
          <a:srcRect r="2174" b="31141"/>
          <a:stretch/>
        </p:blipFill>
        <p:spPr>
          <a:xfrm rot="5400000" flipH="1">
            <a:off x="-2368800" y="2372760"/>
            <a:ext cx="6855840" cy="2114640"/>
          </a:xfrm>
          <a:prstGeom prst="rect">
            <a:avLst/>
          </a:prstGeom>
          <a:ln w="0">
            <a:noFill/>
          </a:ln>
        </p:spPr>
      </p:pic>
      <p:sp>
        <p:nvSpPr>
          <p:cNvPr id="172" name="CustomShape 1"/>
          <p:cNvSpPr/>
          <p:nvPr/>
        </p:nvSpPr>
        <p:spPr>
          <a:xfrm>
            <a:off x="0" y="6492240"/>
            <a:ext cx="455760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it-IT" spc="-1">
                <a:latin typeface="Calibri"/>
              </a:rPr>
              <a:t>8</a:t>
            </a:r>
            <a:endParaRPr lang="it-IT" sz="1800" b="0" strike="noStrike" spc="-1" dirty="0">
              <a:latin typeface="Calibri"/>
            </a:endParaRPr>
          </a:p>
        </p:txBody>
      </p:sp>
      <p:sp>
        <p:nvSpPr>
          <p:cNvPr id="173" name="CustomShape 2"/>
          <p:cNvSpPr/>
          <p:nvPr/>
        </p:nvSpPr>
        <p:spPr>
          <a:xfrm>
            <a:off x="1212149" y="203515"/>
            <a:ext cx="5650540" cy="76798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 anchorCtr="1">
            <a:spAutoFit/>
          </a:bodyPr>
          <a:lstStyle/>
          <a:p>
            <a:pPr algn="ctr"/>
            <a:r>
              <a:rPr lang="it-IT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Attori</a:t>
            </a:r>
            <a:r>
              <a:rPr lang="it-IT" sz="4400" b="1" spc="-1">
                <a:solidFill>
                  <a:srgbClr val="000000"/>
                </a:solidFill>
                <a:latin typeface="Calibri"/>
                <a:ea typeface="DejaVu Sans"/>
              </a:rPr>
              <a:t> nella Blockchain</a:t>
            </a:r>
            <a:endParaRPr lang="it-IT" sz="4400" b="0" strike="noStrike" spc="-1">
              <a:latin typeface="Arial"/>
            </a:endParaRPr>
          </a:p>
        </p:txBody>
      </p:sp>
      <p:sp>
        <p:nvSpPr>
          <p:cNvPr id="2" name="CustomShape 3">
            <a:extLst>
              <a:ext uri="{FF2B5EF4-FFF2-40B4-BE49-F238E27FC236}">
                <a16:creationId xmlns:a16="http://schemas.microsoft.com/office/drawing/2014/main" id="{3FD0E505-C5E3-4B07-BD05-C49B68B98C48}"/>
              </a:ext>
            </a:extLst>
          </p:cNvPr>
          <p:cNvSpPr/>
          <p:nvPr/>
        </p:nvSpPr>
        <p:spPr>
          <a:xfrm>
            <a:off x="2316644" y="1257852"/>
            <a:ext cx="1203460" cy="52176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marL="635">
              <a:lnSpc>
                <a:spcPct val="100000"/>
              </a:lnSpc>
              <a:buClr>
                <a:srgbClr val="000000"/>
              </a:buClr>
            </a:pPr>
            <a:r>
              <a:rPr lang="it-IT" sz="2800" spc="-1">
                <a:latin typeface="Arial"/>
              </a:rPr>
              <a:t>Enti</a:t>
            </a:r>
            <a:endParaRPr lang="it-IT" sz="2000" spc="-1"/>
          </a:p>
        </p:txBody>
      </p:sp>
      <p:sp>
        <p:nvSpPr>
          <p:cNvPr id="4" name="CustomShape 3">
            <a:extLst>
              <a:ext uri="{FF2B5EF4-FFF2-40B4-BE49-F238E27FC236}">
                <a16:creationId xmlns:a16="http://schemas.microsoft.com/office/drawing/2014/main" id="{ACC415A4-0EE4-47F3-869D-FD204BB535BE}"/>
              </a:ext>
            </a:extLst>
          </p:cNvPr>
          <p:cNvSpPr/>
          <p:nvPr/>
        </p:nvSpPr>
        <p:spPr>
          <a:xfrm>
            <a:off x="2246574" y="3237300"/>
            <a:ext cx="1343597" cy="52176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marL="635">
              <a:lnSpc>
                <a:spcPct val="100000"/>
              </a:lnSpc>
              <a:buClr>
                <a:srgbClr val="000000"/>
              </a:buClr>
            </a:pPr>
            <a:r>
              <a:rPr lang="it-IT" sz="2800" spc="-1" err="1">
                <a:latin typeface="Arial"/>
              </a:rPr>
              <a:t>Owner</a:t>
            </a:r>
            <a:endParaRPr lang="it-IT" sz="2800" b="0" strike="noStrike" spc="-1" err="1">
              <a:latin typeface="Arial"/>
            </a:endParaRPr>
          </a:p>
        </p:txBody>
      </p:sp>
      <p:sp>
        <p:nvSpPr>
          <p:cNvPr id="5" name="CustomShape 3">
            <a:extLst>
              <a:ext uri="{FF2B5EF4-FFF2-40B4-BE49-F238E27FC236}">
                <a16:creationId xmlns:a16="http://schemas.microsoft.com/office/drawing/2014/main" id="{46927341-DFA6-49D1-A396-EBE49B4526E9}"/>
              </a:ext>
            </a:extLst>
          </p:cNvPr>
          <p:cNvSpPr/>
          <p:nvPr/>
        </p:nvSpPr>
        <p:spPr>
          <a:xfrm>
            <a:off x="7414160" y="1117713"/>
            <a:ext cx="3612079" cy="119887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marL="635">
              <a:buClr>
                <a:srgbClr val="000000"/>
              </a:buClr>
            </a:pPr>
            <a:r>
              <a:rPr lang="it-IT" sz="2400" spc="-1"/>
              <a:t>Effettuano transazioni per il salvataggio dei vari codici </a:t>
            </a:r>
            <a:r>
              <a:rPr lang="it-IT" sz="2400" spc="-1" err="1"/>
              <a:t>hash</a:t>
            </a:r>
          </a:p>
        </p:txBody>
      </p:sp>
      <p:sp>
        <p:nvSpPr>
          <p:cNvPr id="6" name="CustomShape 3">
            <a:extLst>
              <a:ext uri="{FF2B5EF4-FFF2-40B4-BE49-F238E27FC236}">
                <a16:creationId xmlns:a16="http://schemas.microsoft.com/office/drawing/2014/main" id="{A369ED9A-AAD2-4924-A7AC-DEC1CBBDB290}"/>
              </a:ext>
            </a:extLst>
          </p:cNvPr>
          <p:cNvSpPr/>
          <p:nvPr/>
        </p:nvSpPr>
        <p:spPr>
          <a:xfrm>
            <a:off x="8132367" y="460817"/>
            <a:ext cx="1939184" cy="52176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marL="635">
              <a:lnSpc>
                <a:spcPct val="100000"/>
              </a:lnSpc>
              <a:buClr>
                <a:srgbClr val="000000"/>
              </a:buClr>
            </a:pPr>
            <a:r>
              <a:rPr lang="it-IT" sz="2800" spc="-1">
                <a:latin typeface="Arial"/>
              </a:rPr>
              <a:t>Compiti:</a:t>
            </a:r>
            <a:endParaRPr lang="it-IT" sz="2000" spc="-1"/>
          </a:p>
        </p:txBody>
      </p:sp>
      <p:sp>
        <p:nvSpPr>
          <p:cNvPr id="7" name="CustomShape 3">
            <a:extLst>
              <a:ext uri="{FF2B5EF4-FFF2-40B4-BE49-F238E27FC236}">
                <a16:creationId xmlns:a16="http://schemas.microsoft.com/office/drawing/2014/main" id="{F5613D30-60D2-4ABE-B68A-657F700C50DE}"/>
              </a:ext>
            </a:extLst>
          </p:cNvPr>
          <p:cNvSpPr/>
          <p:nvPr/>
        </p:nvSpPr>
        <p:spPr>
          <a:xfrm>
            <a:off x="7098849" y="3062126"/>
            <a:ext cx="3927389" cy="156820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marL="343535" indent="-342900">
              <a:buClr>
                <a:srgbClr val="000000"/>
              </a:buClr>
              <a:buFont typeface="Arial"/>
              <a:buChar char="•"/>
            </a:pPr>
            <a:r>
              <a:rPr lang="it-IT" sz="2400" spc="-1"/>
              <a:t>Gestisce i permessi di utilizzo dei contratti</a:t>
            </a:r>
          </a:p>
          <a:p>
            <a:pPr marL="343535" indent="-342900">
              <a:buClr>
                <a:srgbClr val="000000"/>
              </a:buClr>
              <a:buFont typeface="Arial"/>
              <a:buChar char="•"/>
            </a:pPr>
            <a:r>
              <a:rPr lang="it-IT" sz="2400" spc="-1"/>
              <a:t>Gestisce i nodi della blockchain</a:t>
            </a:r>
          </a:p>
        </p:txBody>
      </p:sp>
      <p:pic>
        <p:nvPicPr>
          <p:cNvPr id="17" name="Immagine 15" descr="Immagine che contiene testo, pianta&#10;&#10;Descrizione generata automaticamente">
            <a:extLst>
              <a:ext uri="{FF2B5EF4-FFF2-40B4-BE49-F238E27FC236}">
                <a16:creationId xmlns:a16="http://schemas.microsoft.com/office/drawing/2014/main" id="{62A91282-97F1-444B-91FE-ECE346C6F9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3090" y="1075653"/>
            <a:ext cx="3951889" cy="975523"/>
          </a:xfrm>
          <a:prstGeom prst="rect">
            <a:avLst/>
          </a:prstGeom>
        </p:spPr>
      </p:pic>
      <p:pic>
        <p:nvPicPr>
          <p:cNvPr id="19" name="Immagine 15" descr="Immagine che contiene testo, pianta&#10;&#10;Descrizione generata automaticamente">
            <a:extLst>
              <a:ext uri="{FF2B5EF4-FFF2-40B4-BE49-F238E27FC236}">
                <a16:creationId xmlns:a16="http://schemas.microsoft.com/office/drawing/2014/main" id="{9B93A0A6-9DD7-4DFA-B01A-14EFF64813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6882" y="3063859"/>
            <a:ext cx="3724165" cy="97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60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5C5CE8B5-F40B-4E9E-BAD6-82C776F9BC5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140000" flipH="1" flipV="1">
            <a:off x="5551064" y="2081157"/>
            <a:ext cx="1571984" cy="1415559"/>
          </a:xfrm>
          <a:prstGeom prst="rect">
            <a:avLst/>
          </a:prstGeom>
        </p:spPr>
      </p:pic>
      <p:pic>
        <p:nvPicPr>
          <p:cNvPr id="179" name="Immagine 19"/>
          <p:cNvPicPr/>
          <p:nvPr/>
        </p:nvPicPr>
        <p:blipFill>
          <a:blip r:embed="rId3"/>
          <a:srcRect r="2174" b="31141"/>
          <a:stretch/>
        </p:blipFill>
        <p:spPr>
          <a:xfrm rot="5400000" flipH="1">
            <a:off x="-2368440" y="2372760"/>
            <a:ext cx="6855840" cy="2114640"/>
          </a:xfrm>
          <a:prstGeom prst="rect">
            <a:avLst/>
          </a:prstGeom>
          <a:ln w="0">
            <a:noFill/>
          </a:ln>
        </p:spPr>
      </p:pic>
      <p:sp>
        <p:nvSpPr>
          <p:cNvPr id="180" name="CustomShape 1"/>
          <p:cNvSpPr/>
          <p:nvPr/>
        </p:nvSpPr>
        <p:spPr>
          <a:xfrm>
            <a:off x="0" y="6492240"/>
            <a:ext cx="455760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it-IT" spc="-1">
                <a:solidFill>
                  <a:srgbClr val="000000"/>
                </a:solidFill>
                <a:latin typeface="Calibri"/>
              </a:rPr>
              <a:t>9</a:t>
            </a:r>
            <a:endParaRPr lang="it-IT" sz="1800" b="0" strike="noStrike" spc="-1">
              <a:latin typeface="Calibri"/>
            </a:endParaRPr>
          </a:p>
        </p:txBody>
      </p:sp>
      <p:sp>
        <p:nvSpPr>
          <p:cNvPr id="181" name="CustomShape 2"/>
          <p:cNvSpPr/>
          <p:nvPr/>
        </p:nvSpPr>
        <p:spPr>
          <a:xfrm>
            <a:off x="7854480" y="475920"/>
            <a:ext cx="2230560" cy="911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2" name="CustomShape 3"/>
          <p:cNvSpPr/>
          <p:nvPr/>
        </p:nvSpPr>
        <p:spPr>
          <a:xfrm>
            <a:off x="1239120" y="149760"/>
            <a:ext cx="4602960" cy="759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 anchorCtr="1">
            <a:spAutoFit/>
          </a:bodyPr>
          <a:lstStyle/>
          <a:p>
            <a:pPr algn="ctr">
              <a:lnSpc>
                <a:spcPct val="100000"/>
              </a:lnSpc>
            </a:pPr>
            <a:r>
              <a:rPr lang="it-IT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Informazioni</a:t>
            </a:r>
            <a:endParaRPr lang="it-IT" sz="4400" b="0" strike="noStrike" spc="-1">
              <a:latin typeface="Arial"/>
            </a:endParaRPr>
          </a:p>
        </p:txBody>
      </p:sp>
      <p:pic>
        <p:nvPicPr>
          <p:cNvPr id="183" name="Immagine 182"/>
          <p:cNvPicPr/>
          <p:nvPr/>
        </p:nvPicPr>
        <p:blipFill>
          <a:blip r:embed="rId4"/>
          <a:stretch/>
        </p:blipFill>
        <p:spPr>
          <a:xfrm>
            <a:off x="5755680" y="905040"/>
            <a:ext cx="1161360" cy="649800"/>
          </a:xfrm>
          <a:prstGeom prst="rect">
            <a:avLst/>
          </a:prstGeom>
          <a:ln w="0">
            <a:noFill/>
          </a:ln>
        </p:spPr>
      </p:pic>
      <p:pic>
        <p:nvPicPr>
          <p:cNvPr id="184" name="Immagine 7"/>
          <p:cNvPicPr/>
          <p:nvPr/>
        </p:nvPicPr>
        <p:blipFill>
          <a:blip r:embed="rId5"/>
          <a:stretch/>
        </p:blipFill>
        <p:spPr>
          <a:xfrm>
            <a:off x="5724000" y="1555920"/>
            <a:ext cx="1193040" cy="894240"/>
          </a:xfrm>
          <a:prstGeom prst="rect">
            <a:avLst/>
          </a:prstGeom>
          <a:ln w="0">
            <a:noFill/>
          </a:ln>
        </p:spPr>
      </p:pic>
      <p:pic>
        <p:nvPicPr>
          <p:cNvPr id="185" name="Immagine 7"/>
          <p:cNvPicPr/>
          <p:nvPr/>
        </p:nvPicPr>
        <p:blipFill>
          <a:blip r:embed="rId5"/>
          <a:stretch/>
        </p:blipFill>
        <p:spPr>
          <a:xfrm>
            <a:off x="1980000" y="1596600"/>
            <a:ext cx="1193040" cy="894240"/>
          </a:xfrm>
          <a:prstGeom prst="rect">
            <a:avLst/>
          </a:prstGeom>
          <a:ln w="0">
            <a:noFill/>
          </a:ln>
        </p:spPr>
      </p:pic>
      <p:pic>
        <p:nvPicPr>
          <p:cNvPr id="186" name="Immagine 7"/>
          <p:cNvPicPr/>
          <p:nvPr/>
        </p:nvPicPr>
        <p:blipFill>
          <a:blip r:embed="rId5"/>
          <a:stretch/>
        </p:blipFill>
        <p:spPr>
          <a:xfrm>
            <a:off x="9828000" y="1555920"/>
            <a:ext cx="1193040" cy="894240"/>
          </a:xfrm>
          <a:prstGeom prst="rect">
            <a:avLst/>
          </a:prstGeom>
          <a:ln w="0">
            <a:noFill/>
          </a:ln>
        </p:spPr>
      </p:pic>
      <p:sp>
        <p:nvSpPr>
          <p:cNvPr id="189" name="TextShape 6"/>
          <p:cNvSpPr/>
          <p:nvPr/>
        </p:nvSpPr>
        <p:spPr>
          <a:xfrm>
            <a:off x="1980000" y="2491920"/>
            <a:ext cx="126504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START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190" name="TextShape 7"/>
          <p:cNvSpPr/>
          <p:nvPr/>
        </p:nvSpPr>
        <p:spPr>
          <a:xfrm>
            <a:off x="5757092" y="2602093"/>
            <a:ext cx="119304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STAND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191" name="TextShape 8"/>
          <p:cNvSpPr/>
          <p:nvPr/>
        </p:nvSpPr>
        <p:spPr>
          <a:xfrm>
            <a:off x="10014120" y="2347920"/>
            <a:ext cx="129492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END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194" name="Rettangolo 193"/>
          <p:cNvSpPr/>
          <p:nvPr/>
        </p:nvSpPr>
        <p:spPr>
          <a:xfrm>
            <a:off x="1843793" y="3670069"/>
            <a:ext cx="7019640" cy="238292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it-IT" sz="1800" b="0" strike="noStrike" spc="-1">
                <a:latin typeface="Arial"/>
              </a:rPr>
              <a:t>I dati raccolti vengono salvati utilizzando la modalità centralizzata</a:t>
            </a:r>
          </a:p>
          <a:p>
            <a:pPr>
              <a:lnSpc>
                <a:spcPct val="100000"/>
              </a:lnSpc>
            </a:pPr>
            <a:endParaRPr lang="it-IT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800" b="0" strike="noStrike" spc="-1">
                <a:latin typeface="Arial"/>
              </a:rPr>
              <a:t>I dati corrispondono ad una Tratta effettuata da:</a:t>
            </a:r>
          </a:p>
          <a:p>
            <a:pPr marL="215900" indent="-2159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latin typeface="Arial"/>
              </a:rPr>
              <a:t>Un utente</a:t>
            </a:r>
            <a:r>
              <a:rPr lang="it-IT" spc="-1">
                <a:latin typeface="Arial"/>
              </a:rPr>
              <a:t> </a:t>
            </a:r>
            <a:r>
              <a:rPr lang="it-IT" sz="1800" b="0" strike="noStrike" spc="-1">
                <a:latin typeface="Arial"/>
              </a:rPr>
              <a:t>/ </a:t>
            </a:r>
            <a:r>
              <a:rPr lang="it-IT" spc="-1">
                <a:latin typeface="Arial"/>
              </a:rPr>
              <a:t>dipendente</a:t>
            </a:r>
            <a:endParaRPr lang="it-IT" sz="1800" b="0" strike="noStrike" spc="-1">
              <a:latin typeface="Arial"/>
            </a:endParaRPr>
          </a:p>
          <a:p>
            <a:pPr marL="215900" indent="-2159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latin typeface="Arial"/>
              </a:rPr>
              <a:t>Un determinato veicolo</a:t>
            </a:r>
          </a:p>
          <a:p>
            <a:pPr marL="215900" indent="-2159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latin typeface="Arial"/>
              </a:rPr>
              <a:t>Varie Fermate</a:t>
            </a:r>
            <a:r>
              <a:rPr lang="it-IT" spc="-1">
                <a:latin typeface="Arial"/>
              </a:rPr>
              <a:t> </a:t>
            </a:r>
            <a:r>
              <a:rPr lang="it-IT" sz="1800" b="0" strike="noStrike" spc="-1">
                <a:latin typeface="Arial"/>
              </a:rPr>
              <a:t>/ Stand</a:t>
            </a:r>
          </a:p>
          <a:p>
            <a:pPr>
              <a:lnSpc>
                <a:spcPct val="100000"/>
              </a:lnSpc>
            </a:pPr>
            <a:endParaRPr lang="it-IT" sz="1800" b="0" strike="noStrike" spc="-1">
              <a:latin typeface="Arial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it-IT" sz="1800" b="0" strike="noStrike" spc="-1">
                <a:latin typeface="Arial"/>
              </a:rPr>
              <a:t>Più tratte vengono raccolte utilizzando un unico ID identificativo 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7B527B60-FA3F-4042-8A34-55E6D9311E2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9160" y="1589676"/>
            <a:ext cx="2219761" cy="891042"/>
          </a:xfrm>
          <a:prstGeom prst="rect">
            <a:avLst/>
          </a:prstGeom>
        </p:spPr>
      </p:pic>
      <p:pic>
        <p:nvPicPr>
          <p:cNvPr id="20" name="Immagine 19">
            <a:extLst>
              <a:ext uri="{FF2B5EF4-FFF2-40B4-BE49-F238E27FC236}">
                <a16:creationId xmlns:a16="http://schemas.microsoft.com/office/drawing/2014/main" id="{6D640CF1-71CB-45C5-879B-D35B190DA26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2119" y="1524007"/>
            <a:ext cx="2589068" cy="891042"/>
          </a:xfrm>
          <a:prstGeom prst="rect">
            <a:avLst/>
          </a:prstGeom>
        </p:spPr>
      </p:pic>
      <p:pic>
        <p:nvPicPr>
          <p:cNvPr id="2" name="Immagine 3">
            <a:extLst>
              <a:ext uri="{FF2B5EF4-FFF2-40B4-BE49-F238E27FC236}">
                <a16:creationId xmlns:a16="http://schemas.microsoft.com/office/drawing/2014/main" id="{40687350-4C41-4DEC-8CD9-EBF377F7E3C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4800000">
            <a:off x="8499365" y="4506901"/>
            <a:ext cx="2743200" cy="220599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20</Slides>
  <Notes>3</Notes>
  <HiddenSlides>0</HiddenSlides>
  <ScaleCrop>false</ScaleCrop>
  <HeadingPairs>
    <vt:vector size="4" baseType="variant">
      <vt:variant>
        <vt:lpstr>Tema</vt:lpstr>
      </vt:variant>
      <vt:variant>
        <vt:i4>2</vt:i4>
      </vt:variant>
      <vt:variant>
        <vt:lpstr>Titoli diapositive</vt:lpstr>
      </vt:variant>
      <vt:variant>
        <vt:i4>20</vt:i4>
      </vt:variant>
    </vt:vector>
  </HeadingPairs>
  <TitlesOfParts>
    <vt:vector size="22" baseType="lpstr">
      <vt:lpstr>Office Theme</vt:lpstr>
      <vt:lpstr>Office Theme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subject/>
  <dc:creator>Giorgio</dc:creator>
  <dc:description/>
  <cp:revision>137</cp:revision>
  <dcterms:created xsi:type="dcterms:W3CDTF">2021-11-17T08:09:42Z</dcterms:created>
  <dcterms:modified xsi:type="dcterms:W3CDTF">2021-11-23T01:28:07Z</dcterms:modified>
  <dc:language>it-IT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r8>0</vt:r8>
  </property>
  <property fmtid="{D5CDD505-2E9C-101B-9397-08002B2CF9AE}" pid="3" name="HyperlinksChanged">
    <vt:bool>false</vt:bool>
  </property>
  <property fmtid="{D5CDD505-2E9C-101B-9397-08002B2CF9AE}" pid="4" name="LinksUpToDate">
    <vt:bool>false</vt:bool>
  </property>
  <property fmtid="{D5CDD505-2E9C-101B-9397-08002B2CF9AE}" pid="5" name="MMClips">
    <vt:r8>0</vt:r8>
  </property>
  <property fmtid="{D5CDD505-2E9C-101B-9397-08002B2CF9AE}" pid="6" name="Notes">
    <vt:r8>1</vt:r8>
  </property>
  <property fmtid="{D5CDD505-2E9C-101B-9397-08002B2CF9AE}" pid="7" name="PresentationFormat">
    <vt:lpwstr>Widescreen</vt:lpwstr>
  </property>
  <property fmtid="{D5CDD505-2E9C-101B-9397-08002B2CF9AE}" pid="8" name="ScaleCrop">
    <vt:bool>false</vt:bool>
  </property>
  <property fmtid="{D5CDD505-2E9C-101B-9397-08002B2CF9AE}" pid="9" name="ShareDoc">
    <vt:bool>false</vt:bool>
  </property>
  <property fmtid="{D5CDD505-2E9C-101B-9397-08002B2CF9AE}" pid="10" name="Slides">
    <vt:r8>7</vt:r8>
  </property>
</Properties>
</file>