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8" r:id="rId4"/>
    <p:sldId id="257" r:id="rId5"/>
    <p:sldId id="270" r:id="rId6"/>
    <p:sldId id="260" r:id="rId7"/>
    <p:sldId id="261" r:id="rId8"/>
    <p:sldId id="268" r:id="rId9"/>
    <p:sldId id="279" r:id="rId10"/>
    <p:sldId id="269" r:id="rId11"/>
    <p:sldId id="262" r:id="rId12"/>
    <p:sldId id="271" r:id="rId13"/>
    <p:sldId id="263" r:id="rId14"/>
    <p:sldId id="272" r:id="rId15"/>
    <p:sldId id="278" r:id="rId16"/>
    <p:sldId id="264" r:id="rId17"/>
    <p:sldId id="267" r:id="rId18"/>
    <p:sldId id="273" r:id="rId19"/>
    <p:sldId id="277" r:id="rId20"/>
    <p:sldId id="274" r:id="rId21"/>
    <p:sldId id="275" r:id="rId22"/>
    <p:sldId id="266" r:id="rId23"/>
    <p:sldId id="265" r:id="rId24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3C571-36F0-46F8-901C-E6FB6800FD92}" v="552" dt="2021-11-23T01:28:01.550"/>
    <p1510:client id="{36774505-45AB-411B-AB1C-0788FA08A1D2}" v="8" dt="2021-11-22T17:01:50.664"/>
    <p1510:client id="{58834E3A-6D06-4BB4-961F-A7FFB5BC9282}" v="1435" dt="2021-11-22T22:53:32.372"/>
    <p1510:client id="{8903E498-5C92-49A0-9DFF-656DC774CCAF}" v="1403" dt="2021-11-22T23:53:49.732"/>
    <p1510:client id="{DDC4B9E3-0D39-464D-B8C2-FB4FA98E09B4}" v="814" dt="2021-11-23T01:15:54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Mecca" userId="9ef0a417ca0a6f2a" providerId="Windows Live" clId="Web-{DDC4B9E3-0D39-464D-B8C2-FB4FA98E09B4}"/>
    <pc:docChg chg="addSld delSld modSld">
      <pc:chgData name="Giorgio Mecca" userId="9ef0a417ca0a6f2a" providerId="Windows Live" clId="Web-{DDC4B9E3-0D39-464D-B8C2-FB4FA98E09B4}" dt="2021-11-23T01:15:54.132" v="456" actId="14100"/>
      <pc:docMkLst>
        <pc:docMk/>
      </pc:docMkLst>
      <pc:sldChg chg="del">
        <pc:chgData name="Giorgio Mecca" userId="9ef0a417ca0a6f2a" providerId="Windows Live" clId="Web-{DDC4B9E3-0D39-464D-B8C2-FB4FA98E09B4}" dt="2021-11-23T01:14:28.208" v="426"/>
        <pc:sldMkLst>
          <pc:docMk/>
          <pc:sldMk cId="0" sldId="259"/>
        </pc:sldMkLst>
      </pc:sldChg>
      <pc:sldChg chg="modSp">
        <pc:chgData name="Giorgio Mecca" userId="9ef0a417ca0a6f2a" providerId="Windows Live" clId="Web-{DDC4B9E3-0D39-464D-B8C2-FB4FA98E09B4}" dt="2021-11-23T01:14:41.927" v="427" actId="20577"/>
        <pc:sldMkLst>
          <pc:docMk/>
          <pc:sldMk cId="0" sldId="260"/>
        </pc:sldMkLst>
        <pc:spChg chg="mod">
          <ac:chgData name="Giorgio Mecca" userId="9ef0a417ca0a6f2a" providerId="Windows Live" clId="Web-{DDC4B9E3-0D39-464D-B8C2-FB4FA98E09B4}" dt="2021-11-23T01:14:41.927" v="427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45.333" v="428" actId="20577"/>
        <pc:sldMkLst>
          <pc:docMk/>
          <pc:sldMk cId="0" sldId="261"/>
        </pc:sldMkLst>
        <pc:spChg chg="mod">
          <ac:chgData name="Giorgio Mecca" userId="9ef0a417ca0a6f2a" providerId="Windows Live" clId="Web-{DDC4B9E3-0D39-464D-B8C2-FB4FA98E09B4}" dt="2021-11-23T01:14:45.333" v="428" actId="20577"/>
          <ac:spMkLst>
            <pc:docMk/>
            <pc:sldMk cId="0" sldId="261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4.334" v="432" actId="20577"/>
        <pc:sldMkLst>
          <pc:docMk/>
          <pc:sldMk cId="0" sldId="262"/>
        </pc:sldMkLst>
        <pc:spChg chg="mod">
          <ac:chgData name="Giorgio Mecca" userId="9ef0a417ca0a6f2a" providerId="Windows Live" clId="Web-{DDC4B9E3-0D39-464D-B8C2-FB4FA98E09B4}" dt="2021-11-23T01:14:54.334" v="432" actId="20577"/>
          <ac:spMkLst>
            <pc:docMk/>
            <pc:sldMk cId="0" sldId="262"/>
            <ac:spMk id="180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8.552" v="434" actId="20577"/>
        <pc:sldMkLst>
          <pc:docMk/>
          <pc:sldMk cId="0" sldId="263"/>
        </pc:sldMkLst>
        <pc:spChg chg="mod">
          <ac:chgData name="Giorgio Mecca" userId="9ef0a417ca0a6f2a" providerId="Windows Live" clId="Web-{DDC4B9E3-0D39-464D-B8C2-FB4FA98E09B4}" dt="2021-11-23T01:14:58.552" v="434" actId="20577"/>
          <ac:spMkLst>
            <pc:docMk/>
            <pc:sldMk cId="0" sldId="263"/>
            <ac:spMk id="196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5:02.646" v="436" actId="20577"/>
        <pc:sldMkLst>
          <pc:docMk/>
          <pc:sldMk cId="0" sldId="264"/>
        </pc:sldMkLst>
        <pc:spChg chg="mod">
          <ac:chgData name="Giorgio Mecca" userId="9ef0a417ca0a6f2a" providerId="Windows Live" clId="Web-{DDC4B9E3-0D39-464D-B8C2-FB4FA98E09B4}" dt="2021-11-23T01:15:02.646" v="436" actId="20577"/>
          <ac:spMkLst>
            <pc:docMk/>
            <pc:sldMk cId="0" sldId="264"/>
            <ac:spMk id="213" creationId="{00000000-0000-0000-0000-000000000000}"/>
          </ac:spMkLst>
        </pc:spChg>
        <pc:picChg chg="mod">
          <ac:chgData name="Giorgio Mecca" userId="9ef0a417ca0a6f2a" providerId="Windows Live" clId="Web-{DDC4B9E3-0D39-464D-B8C2-FB4FA98E09B4}" dt="2021-11-23T00:07:14.581" v="30" actId="1076"/>
          <ac:picMkLst>
            <pc:docMk/>
            <pc:sldMk cId="0" sldId="264"/>
            <ac:picMk id="3" creationId="{C29AF612-8F27-464F-BA89-45BF3338E89B}"/>
          </ac:picMkLst>
        </pc:picChg>
      </pc:sldChg>
      <pc:sldChg chg="addSp modSp">
        <pc:chgData name="Giorgio Mecca" userId="9ef0a417ca0a6f2a" providerId="Windows Live" clId="Web-{DDC4B9E3-0D39-464D-B8C2-FB4FA98E09B4}" dt="2021-11-23T01:15:04.865" v="437" actId="20577"/>
        <pc:sldMkLst>
          <pc:docMk/>
          <pc:sldMk cId="3561036294" sldId="267"/>
        </pc:sldMkLst>
        <pc:spChg chg="add mod">
          <ac:chgData name="Giorgio Mecca" userId="9ef0a417ca0a6f2a" providerId="Windows Live" clId="Web-{DDC4B9E3-0D39-464D-B8C2-FB4FA98E09B4}" dt="2021-11-23T01:02:26.072" v="231" actId="20577"/>
          <ac:spMkLst>
            <pc:docMk/>
            <pc:sldMk cId="3561036294" sldId="267"/>
            <ac:spMk id="2" creationId="{8F907236-E45B-4013-9BE3-ECF4FB693855}"/>
          </ac:spMkLst>
        </pc:spChg>
        <pc:spChg chg="mod">
          <ac:chgData name="Giorgio Mecca" userId="9ef0a417ca0a6f2a" providerId="Windows Live" clId="Web-{DDC4B9E3-0D39-464D-B8C2-FB4FA98E09B4}" dt="2021-11-23T01:15:04.865" v="437" actId="20577"/>
          <ac:spMkLst>
            <pc:docMk/>
            <pc:sldMk cId="3561036294" sldId="267"/>
            <ac:spMk id="213" creationId="{00000000-0000-0000-0000-000000000000}"/>
          </ac:spMkLst>
        </pc:spChg>
        <pc:spChg chg="mod">
          <ac:chgData name="Giorgio Mecca" userId="9ef0a417ca0a6f2a" providerId="Windows Live" clId="Web-{DDC4B9E3-0D39-464D-B8C2-FB4FA98E09B4}" dt="2021-11-23T00:06:37.753" v="24" actId="20577"/>
          <ac:spMkLst>
            <pc:docMk/>
            <pc:sldMk cId="3561036294" sldId="267"/>
            <ac:spMk id="225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3T01:10:30.947" v="424" actId="1076"/>
          <ac:picMkLst>
            <pc:docMk/>
            <pc:sldMk cId="3561036294" sldId="267"/>
            <ac:picMk id="3" creationId="{39EBD9F1-3E26-429F-9CDC-32C7282F37F8}"/>
          </ac:picMkLst>
        </pc:picChg>
      </pc:sldChg>
      <pc:sldChg chg="modSp">
        <pc:chgData name="Giorgio Mecca" userId="9ef0a417ca0a6f2a" providerId="Windows Live" clId="Web-{DDC4B9E3-0D39-464D-B8C2-FB4FA98E09B4}" dt="2021-11-23T01:14:48.802" v="429" actId="20577"/>
        <pc:sldMkLst>
          <pc:docMk/>
          <pc:sldMk cId="262244530" sldId="268"/>
        </pc:sldMkLst>
        <pc:spChg chg="mod">
          <ac:chgData name="Giorgio Mecca" userId="9ef0a417ca0a6f2a" providerId="Windows Live" clId="Web-{DDC4B9E3-0D39-464D-B8C2-FB4FA98E09B4}" dt="2021-11-23T01:14:48.802" v="429" actId="20577"/>
          <ac:spMkLst>
            <pc:docMk/>
            <pc:sldMk cId="262244530" sldId="268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1.396" v="431" actId="20577"/>
        <pc:sldMkLst>
          <pc:docMk/>
          <pc:sldMk cId="362960261" sldId="269"/>
        </pc:sldMkLst>
        <pc:spChg chg="mod">
          <ac:chgData name="Giorgio Mecca" userId="9ef0a417ca0a6f2a" providerId="Windows Live" clId="Web-{DDC4B9E3-0D39-464D-B8C2-FB4FA98E09B4}" dt="2021-11-23T01:14:51.396" v="431" actId="20577"/>
          <ac:spMkLst>
            <pc:docMk/>
            <pc:sldMk cId="362960261" sldId="269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DDC4B9E3-0D39-464D-B8C2-FB4FA98E09B4}" dt="2021-11-23T01:14:56.443" v="433" actId="20577"/>
        <pc:sldMkLst>
          <pc:docMk/>
          <pc:sldMk cId="3024762508" sldId="271"/>
        </pc:sldMkLst>
        <pc:spChg chg="mod">
          <ac:chgData name="Giorgio Mecca" userId="9ef0a417ca0a6f2a" providerId="Windows Live" clId="Web-{DDC4B9E3-0D39-464D-B8C2-FB4FA98E09B4}" dt="2021-11-23T01:14:56.443" v="433" actId="20577"/>
          <ac:spMkLst>
            <pc:docMk/>
            <pc:sldMk cId="3024762508" sldId="271"/>
            <ac:spMk id="180" creationId="{00000000-0000-0000-0000-000000000000}"/>
          </ac:spMkLst>
        </pc:spChg>
      </pc:sldChg>
      <pc:sldChg chg="addSp modSp">
        <pc:chgData name="Giorgio Mecca" userId="9ef0a417ca0a6f2a" providerId="Windows Live" clId="Web-{DDC4B9E3-0D39-464D-B8C2-FB4FA98E09B4}" dt="2021-11-23T01:15:00.537" v="435" actId="20577"/>
        <pc:sldMkLst>
          <pc:docMk/>
          <pc:sldMk cId="1603079340" sldId="272"/>
        </pc:sldMkLst>
        <pc:spChg chg="mod">
          <ac:chgData name="Giorgio Mecca" userId="9ef0a417ca0a6f2a" providerId="Windows Live" clId="Web-{DDC4B9E3-0D39-464D-B8C2-FB4FA98E09B4}" dt="2021-11-23T00:01:23.808" v="18" actId="1076"/>
          <ac:spMkLst>
            <pc:docMk/>
            <pc:sldMk cId="1603079340" sldId="272"/>
            <ac:spMk id="2" creationId="{DF7F40B7-0A1E-440E-9ECA-44D167BCE4A4}"/>
          </ac:spMkLst>
        </pc:spChg>
        <pc:spChg chg="add mod">
          <ac:chgData name="Giorgio Mecca" userId="9ef0a417ca0a6f2a" providerId="Windows Live" clId="Web-{DDC4B9E3-0D39-464D-B8C2-FB4FA98E09B4}" dt="2021-11-23T00:01:20.386" v="17" actId="20577"/>
          <ac:spMkLst>
            <pc:docMk/>
            <pc:sldMk cId="1603079340" sldId="272"/>
            <ac:spMk id="5" creationId="{BF55239B-948E-4CC6-B1D0-AE5B01B1650C}"/>
          </ac:spMkLst>
        </pc:spChg>
        <pc:spChg chg="mod">
          <ac:chgData name="Giorgio Mecca" userId="9ef0a417ca0a6f2a" providerId="Windows Live" clId="Web-{DDC4B9E3-0D39-464D-B8C2-FB4FA98E09B4}" dt="2021-11-23T01:15:00.537" v="435" actId="20577"/>
          <ac:spMkLst>
            <pc:docMk/>
            <pc:sldMk cId="1603079340" sldId="272"/>
            <ac:spMk id="213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2T23:56:28.473" v="3" actId="1076"/>
          <ac:picMkLst>
            <pc:docMk/>
            <pc:sldMk cId="1603079340" sldId="272"/>
            <ac:picMk id="3" creationId="{AC821347-12F5-466A-8D31-EA1478B09EC1}"/>
          </ac:picMkLst>
        </pc:picChg>
      </pc:sldChg>
      <pc:sldChg chg="addSp delSp modSp add replId">
        <pc:chgData name="Giorgio Mecca" userId="9ef0a417ca0a6f2a" providerId="Windows Live" clId="Web-{DDC4B9E3-0D39-464D-B8C2-FB4FA98E09B4}" dt="2021-11-23T01:15:07.240" v="438" actId="20577"/>
        <pc:sldMkLst>
          <pc:docMk/>
          <pc:sldMk cId="3221525459" sldId="273"/>
        </pc:sldMkLst>
        <pc:spChg chg="add mod">
          <ac:chgData name="Giorgio Mecca" userId="9ef0a417ca0a6f2a" providerId="Windows Live" clId="Web-{DDC4B9E3-0D39-464D-B8C2-FB4FA98E09B4}" dt="2021-11-23T01:11:03.670" v="425" actId="20577"/>
          <ac:spMkLst>
            <pc:docMk/>
            <pc:sldMk cId="3221525459" sldId="273"/>
            <ac:spMk id="2" creationId="{0778853F-6D8E-4BFF-AF30-38674991DFAF}"/>
          </ac:spMkLst>
        </pc:spChg>
        <pc:spChg chg="add mod">
          <ac:chgData name="Giorgio Mecca" userId="9ef0a417ca0a6f2a" providerId="Windows Live" clId="Web-{DDC4B9E3-0D39-464D-B8C2-FB4FA98E09B4}" dt="2021-11-23T01:07:15.020" v="418" actId="20577"/>
          <ac:spMkLst>
            <pc:docMk/>
            <pc:sldMk cId="3221525459" sldId="273"/>
            <ac:spMk id="8" creationId="{35BA26D8-257D-4912-986B-C333144CFA35}"/>
          </ac:spMkLst>
        </pc:spChg>
        <pc:spChg chg="mod">
          <ac:chgData name="Giorgio Mecca" userId="9ef0a417ca0a6f2a" providerId="Windows Live" clId="Web-{DDC4B9E3-0D39-464D-B8C2-FB4FA98E09B4}" dt="2021-11-23T01:15:07.240" v="438" actId="20577"/>
          <ac:spMkLst>
            <pc:docMk/>
            <pc:sldMk cId="3221525459" sldId="273"/>
            <ac:spMk id="213" creationId="{00000000-0000-0000-0000-000000000000}"/>
          </ac:spMkLst>
        </pc:spChg>
        <pc:spChg chg="del">
          <ac:chgData name="Giorgio Mecca" userId="9ef0a417ca0a6f2a" providerId="Windows Live" clId="Web-{DDC4B9E3-0D39-464D-B8C2-FB4FA98E09B4}" dt="2021-11-23T01:04:31.235" v="308"/>
          <ac:spMkLst>
            <pc:docMk/>
            <pc:sldMk cId="3221525459" sldId="273"/>
            <ac:spMk id="225" creationId="{00000000-0000-0000-0000-000000000000}"/>
          </ac:spMkLst>
        </pc:spChg>
        <pc:picChg chg="add mod">
          <ac:chgData name="Giorgio Mecca" userId="9ef0a417ca0a6f2a" providerId="Windows Live" clId="Web-{DDC4B9E3-0D39-464D-B8C2-FB4FA98E09B4}" dt="2021-11-23T01:05:55.534" v="331" actId="1076"/>
          <ac:picMkLst>
            <pc:docMk/>
            <pc:sldMk cId="3221525459" sldId="273"/>
            <ac:picMk id="3" creationId="{C43FBC03-75B0-4280-8B40-F7CE284CE96F}"/>
          </ac:picMkLst>
        </pc:picChg>
        <pc:picChg chg="add mod">
          <ac:chgData name="Giorgio Mecca" userId="9ef0a417ca0a6f2a" providerId="Windows Live" clId="Web-{DDC4B9E3-0D39-464D-B8C2-FB4FA98E09B4}" dt="2021-11-23T01:05:53.237" v="330" actId="1076"/>
          <ac:picMkLst>
            <pc:docMk/>
            <pc:sldMk cId="3221525459" sldId="273"/>
            <ac:picMk id="4" creationId="{1E088908-CCAE-4FE8-9FA5-04C647B39DB3}"/>
          </ac:picMkLst>
        </pc:picChg>
        <pc:picChg chg="add del mod">
          <ac:chgData name="Giorgio Mecca" userId="9ef0a417ca0a6f2a" providerId="Windows Live" clId="Web-{DDC4B9E3-0D39-464D-B8C2-FB4FA98E09B4}" dt="2021-11-23T01:05:44.909" v="323"/>
          <ac:picMkLst>
            <pc:docMk/>
            <pc:sldMk cId="3221525459" sldId="273"/>
            <ac:picMk id="9" creationId="{C888C168-D262-40F5-804B-FA85B16131CC}"/>
          </ac:picMkLst>
        </pc:picChg>
      </pc:sldChg>
      <pc:sldChg chg="modSp add replId">
        <pc:chgData name="Giorgio Mecca" userId="9ef0a417ca0a6f2a" providerId="Windows Live" clId="Web-{DDC4B9E3-0D39-464D-B8C2-FB4FA98E09B4}" dt="2021-11-23T01:15:54.132" v="456" actId="14100"/>
        <pc:sldMkLst>
          <pc:docMk/>
          <pc:sldMk cId="2613195805" sldId="274"/>
        </pc:sldMkLst>
        <pc:spChg chg="mod">
          <ac:chgData name="Giorgio Mecca" userId="9ef0a417ca0a6f2a" providerId="Windows Live" clId="Web-{DDC4B9E3-0D39-464D-B8C2-FB4FA98E09B4}" dt="2021-11-23T01:15:54.132" v="456" actId="14100"/>
          <ac:spMkLst>
            <pc:docMk/>
            <pc:sldMk cId="2613195805" sldId="274"/>
            <ac:spMk id="225" creationId="{00000000-0000-0000-0000-000000000000}"/>
          </ac:spMkLst>
        </pc:spChg>
        <pc:picChg chg="mod">
          <ac:chgData name="Giorgio Mecca" userId="9ef0a417ca0a6f2a" providerId="Windows Live" clId="Web-{DDC4B9E3-0D39-464D-B8C2-FB4FA98E09B4}" dt="2021-11-23T01:15:51.819" v="455" actId="14100"/>
          <ac:picMkLst>
            <pc:docMk/>
            <pc:sldMk cId="2613195805" sldId="274"/>
            <ac:picMk id="212" creationId="{00000000-0000-0000-0000-000000000000}"/>
          </ac:picMkLst>
        </pc:picChg>
      </pc:sldChg>
      <pc:sldChg chg="add replId">
        <pc:chgData name="Giorgio Mecca" userId="9ef0a417ca0a6f2a" providerId="Windows Live" clId="Web-{DDC4B9E3-0D39-464D-B8C2-FB4FA98E09B4}" dt="2021-11-23T01:15:11.193" v="439"/>
        <pc:sldMkLst>
          <pc:docMk/>
          <pc:sldMk cId="2814980896" sldId="275"/>
        </pc:sldMkLst>
      </pc:sldChg>
      <pc:sldChg chg="add replId">
        <pc:chgData name="Giorgio Mecca" userId="9ef0a417ca0a6f2a" providerId="Windows Live" clId="Web-{DDC4B9E3-0D39-464D-B8C2-FB4FA98E09B4}" dt="2021-11-23T01:15:11.959" v="440"/>
        <pc:sldMkLst>
          <pc:docMk/>
          <pc:sldMk cId="1166500932" sldId="276"/>
        </pc:sldMkLst>
      </pc:sldChg>
    </pc:docChg>
  </pc:docChgLst>
  <pc:docChgLst>
    <pc:chgData name="Giorgio Mecca" userId="9ef0a417ca0a6f2a" providerId="Windows Live" clId="Web-{36774505-45AB-411B-AB1C-0788FA08A1D2}"/>
    <pc:docChg chg="modSld sldOrd">
      <pc:chgData name="Giorgio Mecca" userId="9ef0a417ca0a6f2a" providerId="Windows Live" clId="Web-{36774505-45AB-411B-AB1C-0788FA08A1D2}" dt="2021-11-22T17:01:50.664" v="7"/>
      <pc:docMkLst>
        <pc:docMk/>
      </pc:docMkLst>
      <pc:sldChg chg="addSp delSp modSp">
        <pc:chgData name="Giorgio Mecca" userId="9ef0a417ca0a6f2a" providerId="Windows Live" clId="Web-{36774505-45AB-411B-AB1C-0788FA08A1D2}" dt="2021-11-22T16:42:40.150" v="6"/>
        <pc:sldMkLst>
          <pc:docMk/>
          <pc:sldMk cId="0" sldId="257"/>
        </pc:sldMkLst>
        <pc:spChg chg="add del mod">
          <ac:chgData name="Giorgio Mecca" userId="9ef0a417ca0a6f2a" providerId="Windows Live" clId="Web-{36774505-45AB-411B-AB1C-0788FA08A1D2}" dt="2021-11-22T16:42:40.150" v="6"/>
          <ac:spMkLst>
            <pc:docMk/>
            <pc:sldMk cId="0" sldId="257"/>
            <ac:spMk id="2" creationId="{D5531921-0F76-4F73-AD21-EDF67D51C61D}"/>
          </ac:spMkLst>
        </pc:spChg>
        <pc:spChg chg="add del">
          <ac:chgData name="Giorgio Mecca" userId="9ef0a417ca0a6f2a" providerId="Windows Live" clId="Web-{36774505-45AB-411B-AB1C-0788FA08A1D2}" dt="2021-11-22T16:42:38.087" v="4"/>
          <ac:spMkLst>
            <pc:docMk/>
            <pc:sldMk cId="0" sldId="257"/>
            <ac:spMk id="3" creationId="{74C27EA9-4F99-42A5-B7CD-60195B4FFBCE}"/>
          </ac:spMkLst>
        </pc:spChg>
        <pc:spChg chg="add del">
          <ac:chgData name="Giorgio Mecca" userId="9ef0a417ca0a6f2a" providerId="Windows Live" clId="Web-{36774505-45AB-411B-AB1C-0788FA08A1D2}" dt="2021-11-22T16:42:36.509" v="3"/>
          <ac:spMkLst>
            <pc:docMk/>
            <pc:sldMk cId="0" sldId="257"/>
            <ac:spMk id="4" creationId="{37842C89-7716-46A5-ADB4-6A2A20858A05}"/>
          </ac:spMkLst>
        </pc:spChg>
      </pc:sldChg>
      <pc:sldChg chg="ord">
        <pc:chgData name="Giorgio Mecca" userId="9ef0a417ca0a6f2a" providerId="Windows Live" clId="Web-{36774505-45AB-411B-AB1C-0788FA08A1D2}" dt="2021-11-22T17:01:50.664" v="7"/>
        <pc:sldMkLst>
          <pc:docMk/>
          <pc:sldMk cId="0" sldId="258"/>
        </pc:sldMkLst>
      </pc:sldChg>
    </pc:docChg>
  </pc:docChgLst>
  <pc:docChgLst>
    <pc:chgData name="Giorgio Mecca" userId="9ef0a417ca0a6f2a" providerId="Windows Live" clId="Web-{8903E498-5C92-49A0-9DFF-656DC774CCAF}"/>
    <pc:docChg chg="addSld modSld sldOrd">
      <pc:chgData name="Giorgio Mecca" userId="9ef0a417ca0a6f2a" providerId="Windows Live" clId="Web-{8903E498-5C92-49A0-9DFF-656DC774CCAF}" dt="2021-11-22T23:53:48.764" v="969" actId="20577"/>
      <pc:docMkLst>
        <pc:docMk/>
      </pc:docMkLst>
      <pc:sldChg chg="modSp">
        <pc:chgData name="Giorgio Mecca" userId="9ef0a417ca0a6f2a" providerId="Windows Live" clId="Web-{8903E498-5C92-49A0-9DFF-656DC774CCAF}" dt="2021-11-22T23:21:37.743" v="449" actId="20577"/>
        <pc:sldMkLst>
          <pc:docMk/>
          <pc:sldMk cId="0" sldId="259"/>
        </pc:sldMkLst>
        <pc:spChg chg="mod">
          <ac:chgData name="Giorgio Mecca" userId="9ef0a417ca0a6f2a" providerId="Windows Live" clId="Web-{8903E498-5C92-49A0-9DFF-656DC774CCAF}" dt="2021-11-22T23:21:37.743" v="449" actId="20577"/>
          <ac:spMkLst>
            <pc:docMk/>
            <pc:sldMk cId="0" sldId="259"/>
            <ac:spMk id="136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1.431" v="451" actId="20577"/>
        <pc:sldMkLst>
          <pc:docMk/>
          <pc:sldMk cId="0" sldId="260"/>
        </pc:sldMkLst>
        <pc:spChg chg="mod">
          <ac:chgData name="Giorgio Mecca" userId="9ef0a417ca0a6f2a" providerId="Windows Live" clId="Web-{8903E498-5C92-49A0-9DFF-656DC774CCAF}" dt="2021-11-22T23:21:41.431" v="451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4.321" v="453" actId="20577"/>
        <pc:sldMkLst>
          <pc:docMk/>
          <pc:sldMk cId="0" sldId="261"/>
        </pc:sldMkLst>
        <pc:spChg chg="mod">
          <ac:chgData name="Giorgio Mecca" userId="9ef0a417ca0a6f2a" providerId="Windows Live" clId="Web-{8903E498-5C92-49A0-9DFF-656DC774CCAF}" dt="2021-11-22T23:21:44.321" v="453" actId="20577"/>
          <ac:spMkLst>
            <pc:docMk/>
            <pc:sldMk cId="0" sldId="261"/>
            <ac:spMk id="172" creationId="{00000000-0000-0000-0000-000000000000}"/>
          </ac:spMkLst>
        </pc:spChg>
      </pc:sldChg>
      <pc:sldChg chg="addSp modSp">
        <pc:chgData name="Giorgio Mecca" userId="9ef0a417ca0a6f2a" providerId="Windows Live" clId="Web-{8903E498-5C92-49A0-9DFF-656DC774CCAF}" dt="2021-11-22T23:21:53.009" v="459" actId="20577"/>
        <pc:sldMkLst>
          <pc:docMk/>
          <pc:sldMk cId="0" sldId="262"/>
        </pc:sldMkLst>
        <pc:spChg chg="mod">
          <ac:chgData name="Giorgio Mecca" userId="9ef0a417ca0a6f2a" providerId="Windows Live" clId="Web-{8903E498-5C92-49A0-9DFF-656DC774CCAF}" dt="2021-11-22T23:21:53.009" v="459" actId="20577"/>
          <ac:spMkLst>
            <pc:docMk/>
            <pc:sldMk cId="0" sldId="262"/>
            <ac:spMk id="180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04:42.690" v="11" actId="1076"/>
          <ac:spMkLst>
            <pc:docMk/>
            <pc:sldMk cId="0" sldId="262"/>
            <ac:spMk id="190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04:13.236" v="5" actId="20577"/>
          <ac:spMkLst>
            <pc:docMk/>
            <pc:sldMk cId="0" sldId="262"/>
            <ac:spMk id="194" creationId="{00000000-0000-0000-0000-000000000000}"/>
          </ac:spMkLst>
        </pc:spChg>
        <pc:picChg chg="add mod">
          <ac:chgData name="Giorgio Mecca" userId="9ef0a417ca0a6f2a" providerId="Windows Live" clId="Web-{8903E498-5C92-49A0-9DFF-656DC774CCAF}" dt="2021-11-22T23:05:49.082" v="17" actId="688"/>
          <ac:picMkLst>
            <pc:docMk/>
            <pc:sldMk cId="0" sldId="262"/>
            <ac:picMk id="2" creationId="{40687350-4C41-4DEC-8CD9-EBF377F7E3CD}"/>
          </ac:picMkLst>
        </pc:picChg>
        <pc:picChg chg="mod">
          <ac:chgData name="Giorgio Mecca" userId="9ef0a417ca0a6f2a" providerId="Windows Live" clId="Web-{8903E498-5C92-49A0-9DFF-656DC774CCAF}" dt="2021-11-22T23:04:44.393" v="12" actId="1076"/>
          <ac:picMkLst>
            <pc:docMk/>
            <pc:sldMk cId="0" sldId="262"/>
            <ac:picMk id="5" creationId="{5C5CE8B5-F40B-4E9E-BAD6-82C776F9BC5E}"/>
          </ac:picMkLst>
        </pc:picChg>
      </pc:sldChg>
      <pc:sldChg chg="addSp delSp modSp">
        <pc:chgData name="Giorgio Mecca" userId="9ef0a417ca0a6f2a" providerId="Windows Live" clId="Web-{8903E498-5C92-49A0-9DFF-656DC774CCAF}" dt="2021-11-22T23:48:26.286" v="621" actId="1076"/>
        <pc:sldMkLst>
          <pc:docMk/>
          <pc:sldMk cId="0" sldId="263"/>
        </pc:sldMkLst>
        <pc:spChg chg="mod">
          <ac:chgData name="Giorgio Mecca" userId="9ef0a417ca0a6f2a" providerId="Windows Live" clId="Web-{8903E498-5C92-49A0-9DFF-656DC774CCAF}" dt="2021-11-22T23:22:20.385" v="464" actId="20577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73" v="496" actId="1076"/>
          <ac:spMkLst>
            <pc:docMk/>
            <pc:sldMk cId="0" sldId="263"/>
            <ac:spMk id="203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89" v="498" actId="1076"/>
          <ac:spMkLst>
            <pc:docMk/>
            <pc:sldMk cId="0" sldId="263"/>
            <ac:spMk id="206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389" v="499" actId="1076"/>
          <ac:spMkLst>
            <pc:docMk/>
            <pc:sldMk cId="0" sldId="263"/>
            <ac:spMk id="207" creationId="{00000000-0000-0000-0000-000000000000}"/>
          </ac:spMkLst>
        </pc:spChg>
        <pc:spChg chg="mod">
          <ac:chgData name="Giorgio Mecca" userId="9ef0a417ca0a6f2a" providerId="Windows Live" clId="Web-{8903E498-5C92-49A0-9DFF-656DC774CCAF}" dt="2021-11-22T23:44:10.404" v="500" actId="1076"/>
          <ac:spMkLst>
            <pc:docMk/>
            <pc:sldMk cId="0" sldId="263"/>
            <ac:spMk id="208" creationId="{00000000-0000-0000-0000-000000000000}"/>
          </ac:spMkLst>
        </pc:spChg>
        <pc:spChg chg="del mod">
          <ac:chgData name="Giorgio Mecca" userId="9ef0a417ca0a6f2a" providerId="Windows Live" clId="Web-{8903E498-5C92-49A0-9DFF-656DC774CCAF}" dt="2021-11-22T23:43:45.154" v="487"/>
          <ac:spMkLst>
            <pc:docMk/>
            <pc:sldMk cId="0" sldId="263"/>
            <ac:spMk id="210" creationId="{00000000-0000-0000-0000-000000000000}"/>
          </ac:spMkLst>
        </pc:spChg>
        <pc:picChg chg="add del mod">
          <ac:chgData name="Giorgio Mecca" userId="9ef0a417ca0a6f2a" providerId="Windows Live" clId="Web-{8903E498-5C92-49A0-9DFF-656DC774CCAF}" dt="2021-11-22T23:45:02.578" v="526"/>
          <ac:picMkLst>
            <pc:docMk/>
            <pc:sldMk cId="0" sldId="263"/>
            <ac:picMk id="2" creationId="{82B56A65-1D55-431D-A250-34EFB5261BE7}"/>
          </ac:picMkLst>
        </pc:picChg>
        <pc:picChg chg="mod">
          <ac:chgData name="Giorgio Mecca" userId="9ef0a417ca0a6f2a" providerId="Windows Live" clId="Web-{8903E498-5C92-49A0-9DFF-656DC774CCAF}" dt="2021-11-22T23:44:10.404" v="501" actId="1076"/>
          <ac:picMkLst>
            <pc:docMk/>
            <pc:sldMk cId="0" sldId="263"/>
            <ac:picMk id="3" creationId="{94C25F3E-8121-4A36-90B3-567178715077}"/>
          </ac:picMkLst>
        </pc:picChg>
        <pc:picChg chg="add mod">
          <ac:chgData name="Giorgio Mecca" userId="9ef0a417ca0a6f2a" providerId="Windows Live" clId="Web-{8903E498-5C92-49A0-9DFF-656DC774CCAF}" dt="2021-11-22T23:45:11.062" v="538" actId="1076"/>
          <ac:picMkLst>
            <pc:docMk/>
            <pc:sldMk cId="0" sldId="263"/>
            <ac:picMk id="4" creationId="{9E7E9645-70E0-48D4-9B90-DB08012D5002}"/>
          </ac:picMkLst>
        </pc:picChg>
        <pc:picChg chg="mod">
          <ac:chgData name="Giorgio Mecca" userId="9ef0a417ca0a6f2a" providerId="Windows Live" clId="Web-{8903E498-5C92-49A0-9DFF-656DC774CCAF}" dt="2021-11-22T23:44:10.342" v="491" actId="1076"/>
          <ac:picMkLst>
            <pc:docMk/>
            <pc:sldMk cId="0" sldId="263"/>
            <ac:picMk id="5" creationId="{97E8FAB6-963E-476E-BE96-5147A8FA24E3}"/>
          </ac:picMkLst>
        </pc:picChg>
        <pc:picChg chg="add mod">
          <ac:chgData name="Giorgio Mecca" userId="9ef0a417ca0a6f2a" providerId="Windows Live" clId="Web-{8903E498-5C92-49A0-9DFF-656DC774CCAF}" dt="2021-11-22T23:45:16.359" v="540" actId="1076"/>
          <ac:picMkLst>
            <pc:docMk/>
            <pc:sldMk cId="0" sldId="263"/>
            <ac:picMk id="6" creationId="{9809FACB-C9C8-440E-A3D3-A00B3A025585}"/>
          </ac:picMkLst>
        </pc:picChg>
        <pc:picChg chg="add mod">
          <ac:chgData name="Giorgio Mecca" userId="9ef0a417ca0a6f2a" providerId="Windows Live" clId="Web-{8903E498-5C92-49A0-9DFF-656DC774CCAF}" dt="2021-11-22T23:45:14.703" v="539" actId="1076"/>
          <ac:picMkLst>
            <pc:docMk/>
            <pc:sldMk cId="0" sldId="263"/>
            <ac:picMk id="7" creationId="{BACA88BD-8835-46E4-9CF5-5093B10B4AD9}"/>
          </ac:picMkLst>
        </pc:picChg>
        <pc:picChg chg="add del mod">
          <ac:chgData name="Giorgio Mecca" userId="9ef0a417ca0a6f2a" providerId="Windows Live" clId="Web-{8903E498-5C92-49A0-9DFF-656DC774CCAF}" dt="2021-11-22T23:44:53.593" v="523"/>
          <ac:picMkLst>
            <pc:docMk/>
            <pc:sldMk cId="0" sldId="263"/>
            <ac:picMk id="19" creationId="{9D8ACDA8-D440-408B-9257-5617F14BC973}"/>
          </ac:picMkLst>
        </pc:picChg>
        <pc:picChg chg="mod">
          <ac:chgData name="Giorgio Mecca" userId="9ef0a417ca0a6f2a" providerId="Windows Live" clId="Web-{8903E498-5C92-49A0-9DFF-656DC774CCAF}" dt="2021-11-22T23:44:10.404" v="502" actId="1076"/>
          <ac:picMkLst>
            <pc:docMk/>
            <pc:sldMk cId="0" sldId="263"/>
            <ac:picMk id="20" creationId="{402E3ADC-EDE7-4947-9F6E-FDE47B66E29A}"/>
          </ac:picMkLst>
        </pc:picChg>
        <pc:picChg chg="add del mod">
          <ac:chgData name="Giorgio Mecca" userId="9ef0a417ca0a6f2a" providerId="Windows Live" clId="Web-{8903E498-5C92-49A0-9DFF-656DC774CCAF}" dt="2021-11-22T23:44:52.030" v="521"/>
          <ac:picMkLst>
            <pc:docMk/>
            <pc:sldMk cId="0" sldId="263"/>
            <ac:picMk id="21" creationId="{14EF6272-89E5-470D-AF1D-6F541C492531}"/>
          </ac:picMkLst>
        </pc:picChg>
        <pc:picChg chg="mod">
          <ac:chgData name="Giorgio Mecca" userId="9ef0a417ca0a6f2a" providerId="Windows Live" clId="Web-{8903E498-5C92-49A0-9DFF-656DC774CCAF}" dt="2021-11-22T23:48:26.286" v="621" actId="1076"/>
          <ac:picMkLst>
            <pc:docMk/>
            <pc:sldMk cId="0" sldId="263"/>
            <ac:picMk id="197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3" actId="1076"/>
          <ac:picMkLst>
            <pc:docMk/>
            <pc:sldMk cId="0" sldId="263"/>
            <ac:picMk id="198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4" actId="1076"/>
          <ac:picMkLst>
            <pc:docMk/>
            <pc:sldMk cId="0" sldId="263"/>
            <ac:picMk id="200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57" v="495" actId="1076"/>
          <ac:picMkLst>
            <pc:docMk/>
            <pc:sldMk cId="0" sldId="263"/>
            <ac:picMk id="201" creationId="{00000000-0000-0000-0000-000000000000}"/>
          </ac:picMkLst>
        </pc:picChg>
        <pc:picChg chg="mod">
          <ac:chgData name="Giorgio Mecca" userId="9ef0a417ca0a6f2a" providerId="Windows Live" clId="Web-{8903E498-5C92-49A0-9DFF-656DC774CCAF}" dt="2021-11-22T23:44:10.389" v="497" actId="1076"/>
          <ac:picMkLst>
            <pc:docMk/>
            <pc:sldMk cId="0" sldId="263"/>
            <ac:picMk id="205" creationId="{00000000-0000-0000-0000-000000000000}"/>
          </ac:picMkLst>
        </pc:picChg>
      </pc:sldChg>
      <pc:sldChg chg="modSp">
        <pc:chgData name="Giorgio Mecca" userId="9ef0a417ca0a6f2a" providerId="Windows Live" clId="Web-{8903E498-5C92-49A0-9DFF-656DC774CCAF}" dt="2021-11-22T23:21:47.259" v="455" actId="20577"/>
        <pc:sldMkLst>
          <pc:docMk/>
          <pc:sldMk cId="262244530" sldId="268"/>
        </pc:sldMkLst>
        <pc:spChg chg="mod">
          <ac:chgData name="Giorgio Mecca" userId="9ef0a417ca0a6f2a" providerId="Windows Live" clId="Web-{8903E498-5C92-49A0-9DFF-656DC774CCAF}" dt="2021-11-22T23:21:47.259" v="455" actId="20577"/>
          <ac:spMkLst>
            <pc:docMk/>
            <pc:sldMk cId="262244530" sldId="268"/>
            <ac:spMk id="172" creationId="{00000000-0000-0000-0000-000000000000}"/>
          </ac:spMkLst>
        </pc:spChg>
      </pc:sldChg>
      <pc:sldChg chg="modSp">
        <pc:chgData name="Giorgio Mecca" userId="9ef0a417ca0a6f2a" providerId="Windows Live" clId="Web-{8903E498-5C92-49A0-9DFF-656DC774CCAF}" dt="2021-11-22T23:21:49.634" v="457" actId="20577"/>
        <pc:sldMkLst>
          <pc:docMk/>
          <pc:sldMk cId="362960261" sldId="269"/>
        </pc:sldMkLst>
        <pc:spChg chg="mod">
          <ac:chgData name="Giorgio Mecca" userId="9ef0a417ca0a6f2a" providerId="Windows Live" clId="Web-{8903E498-5C92-49A0-9DFF-656DC774CCAF}" dt="2021-11-22T23:21:49.634" v="457" actId="20577"/>
          <ac:spMkLst>
            <pc:docMk/>
            <pc:sldMk cId="362960261" sldId="269"/>
            <ac:spMk id="172" creationId="{00000000-0000-0000-0000-000000000000}"/>
          </ac:spMkLst>
        </pc:spChg>
      </pc:sldChg>
      <pc:sldChg chg="addSp delSp modSp add replId">
        <pc:chgData name="Giorgio Mecca" userId="9ef0a417ca0a6f2a" providerId="Windows Live" clId="Web-{8903E498-5C92-49A0-9DFF-656DC774CCAF}" dt="2021-11-22T23:23:20.245" v="474"/>
        <pc:sldMkLst>
          <pc:docMk/>
          <pc:sldMk cId="3024762508" sldId="271"/>
        </pc:sldMkLst>
        <pc:spChg chg="add mod">
          <ac:chgData name="Giorgio Mecca" userId="9ef0a417ca0a6f2a" providerId="Windows Live" clId="Web-{8903E498-5C92-49A0-9DFF-656DC774CCAF}" dt="2021-11-22T23:06:21.973" v="46" actId="1076"/>
          <ac:spMkLst>
            <pc:docMk/>
            <pc:sldMk cId="3024762508" sldId="271"/>
            <ac:spMk id="4" creationId="{03D1A54F-768A-4EA7-84F0-F3AF07D1AC65}"/>
          </ac:spMkLst>
        </pc:spChg>
        <pc:spChg chg="add mod">
          <ac:chgData name="Giorgio Mecca" userId="9ef0a417ca0a6f2a" providerId="Windows Live" clId="Web-{8903E498-5C92-49A0-9DFF-656DC774CCAF}" dt="2021-11-22T23:07:54.491" v="74" actId="1076"/>
          <ac:spMkLst>
            <pc:docMk/>
            <pc:sldMk cId="3024762508" sldId="271"/>
            <ac:spMk id="23" creationId="{FE2FA310-79C1-4FBA-A1C1-6599E44581A7}"/>
          </ac:spMkLst>
        </pc:spChg>
        <pc:spChg chg="mod">
          <ac:chgData name="Giorgio Mecca" userId="9ef0a417ca0a6f2a" providerId="Windows Live" clId="Web-{8903E498-5C92-49A0-9DFF-656DC774CCAF}" dt="2021-11-22T23:21:56.462" v="461" actId="20577"/>
          <ac:spMkLst>
            <pc:docMk/>
            <pc:sldMk cId="3024762508" sldId="271"/>
            <ac:spMk id="180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30"/>
          <ac:spMkLst>
            <pc:docMk/>
            <pc:sldMk cId="3024762508" sldId="271"/>
            <ac:spMk id="181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9"/>
          <ac:spMkLst>
            <pc:docMk/>
            <pc:sldMk cId="3024762508" sldId="271"/>
            <ac:spMk id="182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4"/>
          <ac:spMkLst>
            <pc:docMk/>
            <pc:sldMk cId="3024762508" sldId="271"/>
            <ac:spMk id="189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3"/>
          <ac:spMkLst>
            <pc:docMk/>
            <pc:sldMk cId="3024762508" sldId="271"/>
            <ac:spMk id="190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2"/>
          <ac:spMkLst>
            <pc:docMk/>
            <pc:sldMk cId="3024762508" sldId="271"/>
            <ac:spMk id="191" creationId="{00000000-0000-0000-0000-000000000000}"/>
          </ac:spMkLst>
        </pc:spChg>
        <pc:spChg chg="del">
          <ac:chgData name="Giorgio Mecca" userId="9ef0a417ca0a6f2a" providerId="Windows Live" clId="Web-{8903E498-5C92-49A0-9DFF-656DC774CCAF}" dt="2021-11-22T23:06:00.786" v="21"/>
          <ac:spMkLst>
            <pc:docMk/>
            <pc:sldMk cId="3024762508" sldId="271"/>
            <ac:spMk id="194" creationId="{00000000-0000-0000-0000-000000000000}"/>
          </ac:spMkLst>
        </pc:spChg>
        <pc:graphicFrameChg chg="add mod modGraphic">
          <ac:chgData name="Giorgio Mecca" userId="9ef0a417ca0a6f2a" providerId="Windows Live" clId="Web-{8903E498-5C92-49A0-9DFF-656DC774CCAF}" dt="2021-11-22T23:08:39.398" v="145" actId="1076"/>
          <ac:graphicFrameMkLst>
            <pc:docMk/>
            <pc:sldMk cId="3024762508" sldId="271"/>
            <ac:graphicFrameMk id="7" creationId="{641DFCE2-8D14-401A-AEC9-11C19C5985B9}"/>
          </ac:graphicFrameMkLst>
        </pc:graphicFrameChg>
        <pc:graphicFrameChg chg="add mod modGraphic">
          <ac:chgData name="Giorgio Mecca" userId="9ef0a417ca0a6f2a" providerId="Windows Live" clId="Web-{8903E498-5C92-49A0-9DFF-656DC774CCAF}" dt="2021-11-22T23:19:34.803" v="411"/>
          <ac:graphicFrameMkLst>
            <pc:docMk/>
            <pc:sldMk cId="3024762508" sldId="271"/>
            <ac:graphicFrameMk id="25" creationId="{73E955C5-27E7-4FAB-87F6-3F181631AC31}"/>
          </ac:graphicFrameMkLst>
        </pc:graphicFrameChg>
        <pc:graphicFrameChg chg="add mod ord modGraphic">
          <ac:chgData name="Giorgio Mecca" userId="9ef0a417ca0a6f2a" providerId="Windows Live" clId="Web-{8903E498-5C92-49A0-9DFF-656DC774CCAF}" dt="2021-11-22T23:18:45.614" v="387" actId="1076"/>
          <ac:graphicFrameMkLst>
            <pc:docMk/>
            <pc:sldMk cId="3024762508" sldId="271"/>
            <ac:graphicFrameMk id="29" creationId="{07EF77E9-9624-4C8F-AC11-A64FCC3A54B1}"/>
          </ac:graphicFrameMkLst>
        </pc:graphicFrameChg>
        <pc:graphicFrameChg chg="add mod modGraphic">
          <ac:chgData name="Giorgio Mecca" userId="9ef0a417ca0a6f2a" providerId="Windows Live" clId="Web-{8903E498-5C92-49A0-9DFF-656DC774CCAF}" dt="2021-11-22T23:20:28.679" v="443"/>
          <ac:graphicFrameMkLst>
            <pc:docMk/>
            <pc:sldMk cId="3024762508" sldId="271"/>
            <ac:graphicFrameMk id="31" creationId="{95832AB6-5467-4735-A100-963131FBF767}"/>
          </ac:graphicFrameMkLst>
        </pc:graphicFrameChg>
        <pc:picChg chg="del">
          <ac:chgData name="Giorgio Mecca" userId="9ef0a417ca0a6f2a" providerId="Windows Live" clId="Web-{8903E498-5C92-49A0-9DFF-656DC774CCAF}" dt="2021-11-22T23:06:02.411" v="32"/>
          <ac:picMkLst>
            <pc:docMk/>
            <pc:sldMk cId="3024762508" sldId="271"/>
            <ac:picMk id="2" creationId="{40687350-4C41-4DEC-8CD9-EBF377F7E3CD}"/>
          </ac:picMkLst>
        </pc:picChg>
        <pc:picChg chg="del">
          <ac:chgData name="Giorgio Mecca" userId="9ef0a417ca0a6f2a" providerId="Windows Live" clId="Web-{8903E498-5C92-49A0-9DFF-656DC774CCAF}" dt="2021-11-22T23:06:00.786" v="20"/>
          <ac:picMkLst>
            <pc:docMk/>
            <pc:sldMk cId="3024762508" sldId="271"/>
            <ac:picMk id="3" creationId="{7B527B60-FA3F-4042-8A34-55E6D9311E2C}"/>
          </ac:picMkLst>
        </pc:picChg>
        <pc:picChg chg="del">
          <ac:chgData name="Giorgio Mecca" userId="9ef0a417ca0a6f2a" providerId="Windows Live" clId="Web-{8903E498-5C92-49A0-9DFF-656DC774CCAF}" dt="2021-11-22T23:06:00.801" v="31"/>
          <ac:picMkLst>
            <pc:docMk/>
            <pc:sldMk cId="3024762508" sldId="271"/>
            <ac:picMk id="5" creationId="{5C5CE8B5-F40B-4E9E-BAD6-82C776F9BC5E}"/>
          </ac:picMkLst>
        </pc:picChg>
        <pc:picChg chg="add mod">
          <ac:chgData name="Giorgio Mecca" userId="9ef0a417ca0a6f2a" providerId="Windows Live" clId="Web-{8903E498-5C92-49A0-9DFF-656DC774CCAF}" dt="2021-11-22T23:06:37.708" v="50" actId="1076"/>
          <ac:picMkLst>
            <pc:docMk/>
            <pc:sldMk cId="3024762508" sldId="271"/>
            <ac:picMk id="6" creationId="{85D10A34-169D-4FCD-A7C8-9E96E8C002C7}"/>
          </ac:picMkLst>
        </pc:picChg>
        <pc:picChg chg="add mod modCrop">
          <ac:chgData name="Giorgio Mecca" userId="9ef0a417ca0a6f2a" providerId="Windows Live" clId="Web-{8903E498-5C92-49A0-9DFF-656DC774CCAF}" dt="2021-11-22T23:23:09.026" v="472" actId="1076"/>
          <ac:picMkLst>
            <pc:docMk/>
            <pc:sldMk cId="3024762508" sldId="271"/>
            <ac:picMk id="8" creationId="{B7E843B7-C01B-4926-91DA-A6C10FAB481B}"/>
          </ac:picMkLst>
        </pc:picChg>
        <pc:picChg chg="add del mod">
          <ac:chgData name="Giorgio Mecca" userId="9ef0a417ca0a6f2a" providerId="Windows Live" clId="Web-{8903E498-5C92-49A0-9DFF-656DC774CCAF}" dt="2021-11-22T23:21:29.149" v="447"/>
          <ac:picMkLst>
            <pc:docMk/>
            <pc:sldMk cId="3024762508" sldId="271"/>
            <ac:picMk id="9" creationId="{A1BB7250-54CB-45B8-934A-5A08F86D7343}"/>
          </ac:picMkLst>
        </pc:picChg>
        <pc:picChg chg="del">
          <ac:chgData name="Giorgio Mecca" userId="9ef0a417ca0a6f2a" providerId="Windows Live" clId="Web-{8903E498-5C92-49A0-9DFF-656DC774CCAF}" dt="2021-11-22T23:06:00.786" v="19"/>
          <ac:picMkLst>
            <pc:docMk/>
            <pc:sldMk cId="3024762508" sldId="271"/>
            <ac:picMk id="20" creationId="{6D640CF1-71CB-45C5-879B-D35B190DA269}"/>
          </ac:picMkLst>
        </pc:picChg>
        <pc:picChg chg="add mod">
          <ac:chgData name="Giorgio Mecca" userId="9ef0a417ca0a6f2a" providerId="Windows Live" clId="Web-{8903E498-5C92-49A0-9DFF-656DC774CCAF}" dt="2021-11-22T23:06:52.365" v="57" actId="1076"/>
          <ac:picMkLst>
            <pc:docMk/>
            <pc:sldMk cId="3024762508" sldId="271"/>
            <ac:picMk id="21" creationId="{8CBE1E73-E4EF-47F2-90ED-D6DD50B76516}"/>
          </ac:picMkLst>
        </pc:picChg>
        <pc:picChg chg="add del mod">
          <ac:chgData name="Giorgio Mecca" userId="9ef0a417ca0a6f2a" providerId="Windows Live" clId="Web-{8903E498-5C92-49A0-9DFF-656DC774CCAF}" dt="2021-11-22T23:07:52.647" v="73"/>
          <ac:picMkLst>
            <pc:docMk/>
            <pc:sldMk cId="3024762508" sldId="271"/>
            <ac:picMk id="22" creationId="{B3DDC9D4-A3D2-4236-B338-A73C86E17E9E}"/>
          </ac:picMkLst>
        </pc:picChg>
        <pc:picChg chg="add mod modCrop">
          <ac:chgData name="Giorgio Mecca" userId="9ef0a417ca0a6f2a" providerId="Windows Live" clId="Web-{8903E498-5C92-49A0-9DFF-656DC774CCAF}" dt="2021-11-22T23:22:47.713" v="468"/>
          <ac:picMkLst>
            <pc:docMk/>
            <pc:sldMk cId="3024762508" sldId="271"/>
            <ac:picMk id="30" creationId="{20820E39-0843-44D4-B85C-D930F7BD3FB9}"/>
          </ac:picMkLst>
        </pc:picChg>
        <pc:picChg chg="add mod modCrop">
          <ac:chgData name="Giorgio Mecca" userId="9ef0a417ca0a6f2a" providerId="Windows Live" clId="Web-{8903E498-5C92-49A0-9DFF-656DC774CCAF}" dt="2021-11-22T23:23:20.245" v="474"/>
          <ac:picMkLst>
            <pc:docMk/>
            <pc:sldMk cId="3024762508" sldId="271"/>
            <ac:picMk id="32" creationId="{12CC0637-F50B-48F5-8126-EFD8B907B20E}"/>
          </ac:picMkLst>
        </pc:picChg>
        <pc:picChg chg="del">
          <ac:chgData name="Giorgio Mecca" userId="9ef0a417ca0a6f2a" providerId="Windows Live" clId="Web-{8903E498-5C92-49A0-9DFF-656DC774CCAF}" dt="2021-11-22T23:06:00.786" v="28"/>
          <ac:picMkLst>
            <pc:docMk/>
            <pc:sldMk cId="3024762508" sldId="271"/>
            <ac:picMk id="183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7"/>
          <ac:picMkLst>
            <pc:docMk/>
            <pc:sldMk cId="3024762508" sldId="271"/>
            <ac:picMk id="184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6"/>
          <ac:picMkLst>
            <pc:docMk/>
            <pc:sldMk cId="3024762508" sldId="271"/>
            <ac:picMk id="185" creationId="{00000000-0000-0000-0000-000000000000}"/>
          </ac:picMkLst>
        </pc:picChg>
        <pc:picChg chg="del">
          <ac:chgData name="Giorgio Mecca" userId="9ef0a417ca0a6f2a" providerId="Windows Live" clId="Web-{8903E498-5C92-49A0-9DFF-656DC774CCAF}" dt="2021-11-22T23:06:00.786" v="25"/>
          <ac:picMkLst>
            <pc:docMk/>
            <pc:sldMk cId="3024762508" sldId="271"/>
            <ac:picMk id="186" creationId="{00000000-0000-0000-0000-000000000000}"/>
          </ac:picMkLst>
        </pc:picChg>
      </pc:sldChg>
      <pc:sldChg chg="addSp delSp modSp add ord replId">
        <pc:chgData name="Giorgio Mecca" userId="9ef0a417ca0a6f2a" providerId="Windows Live" clId="Web-{8903E498-5C92-49A0-9DFF-656DC774CCAF}" dt="2021-11-22T23:53:48.764" v="969" actId="20577"/>
        <pc:sldMkLst>
          <pc:docMk/>
          <pc:sldMk cId="1603079340" sldId="272"/>
        </pc:sldMkLst>
        <pc:spChg chg="add mod">
          <ac:chgData name="Giorgio Mecca" userId="9ef0a417ca0a6f2a" providerId="Windows Live" clId="Web-{8903E498-5C92-49A0-9DFF-656DC774CCAF}" dt="2021-11-22T23:48:47.896" v="656" actId="14100"/>
          <ac:spMkLst>
            <pc:docMk/>
            <pc:sldMk cId="1603079340" sldId="272"/>
            <ac:spMk id="2" creationId="{DF7F40B7-0A1E-440E-9ECA-44D167BCE4A4}"/>
          </ac:spMkLst>
        </pc:spChg>
        <pc:spChg chg="add del mod">
          <ac:chgData name="Giorgio Mecca" userId="9ef0a417ca0a6f2a" providerId="Windows Live" clId="Web-{8903E498-5C92-49A0-9DFF-656DC774CCAF}" dt="2021-11-22T23:48:19.661" v="618"/>
          <ac:spMkLst>
            <pc:docMk/>
            <pc:sldMk cId="1603079340" sldId="272"/>
            <ac:spMk id="9" creationId="{70A93250-53C1-4D15-8E1C-1F2629E7A87C}"/>
          </ac:spMkLst>
        </pc:spChg>
        <pc:spChg chg="add del mod">
          <ac:chgData name="Giorgio Mecca" userId="9ef0a417ca0a6f2a" providerId="Windows Live" clId="Web-{8903E498-5C92-49A0-9DFF-656DC774CCAF}" dt="2021-11-22T23:48:17.411" v="616"/>
          <ac:spMkLst>
            <pc:docMk/>
            <pc:sldMk cId="1603079340" sldId="272"/>
            <ac:spMk id="10" creationId="{951C4389-965F-4257-B9A3-8657267D258A}"/>
          </ac:spMkLst>
        </pc:spChg>
        <pc:spChg chg="add del mod">
          <ac:chgData name="Giorgio Mecca" userId="9ef0a417ca0a6f2a" providerId="Windows Live" clId="Web-{8903E498-5C92-49A0-9DFF-656DC774CCAF}" dt="2021-11-22T23:49:03.428" v="662"/>
          <ac:spMkLst>
            <pc:docMk/>
            <pc:sldMk cId="1603079340" sldId="272"/>
            <ac:spMk id="11" creationId="{AA93874A-05B8-4EDD-B7DE-6615D204D9EB}"/>
          </ac:spMkLst>
        </pc:spChg>
        <pc:spChg chg="add mod">
          <ac:chgData name="Giorgio Mecca" userId="9ef0a417ca0a6f2a" providerId="Windows Live" clId="Web-{8903E498-5C92-49A0-9DFF-656DC774CCAF}" dt="2021-11-22T23:53:17.372" v="950" actId="20577"/>
          <ac:spMkLst>
            <pc:docMk/>
            <pc:sldMk cId="1603079340" sldId="272"/>
            <ac:spMk id="12" creationId="{6D8ED3EC-8D26-4486-9DD0-20FA411156CF}"/>
          </ac:spMkLst>
        </pc:spChg>
        <pc:spChg chg="add mod">
          <ac:chgData name="Giorgio Mecca" userId="9ef0a417ca0a6f2a" providerId="Windows Live" clId="Web-{8903E498-5C92-49A0-9DFF-656DC774CCAF}" dt="2021-11-22T23:53:48.764" v="969" actId="20577"/>
          <ac:spMkLst>
            <pc:docMk/>
            <pc:sldMk cId="1603079340" sldId="272"/>
            <ac:spMk id="15" creationId="{BC8C1231-4B2C-4DD0-AFF9-62C22221097D}"/>
          </ac:spMkLst>
        </pc:spChg>
        <pc:spChg chg="del">
          <ac:chgData name="Giorgio Mecca" userId="9ef0a417ca0a6f2a" providerId="Windows Live" clId="Web-{8903E498-5C92-49A0-9DFF-656DC774CCAF}" dt="2021-11-22T23:43:50.935" v="490"/>
          <ac:spMkLst>
            <pc:docMk/>
            <pc:sldMk cId="1603079340" sldId="272"/>
            <ac:spMk id="225" creationId="{00000000-0000-0000-0000-000000000000}"/>
          </ac:spMkLst>
        </pc:spChg>
        <pc:picChg chg="add del mod">
          <ac:chgData name="Giorgio Mecca" userId="9ef0a417ca0a6f2a" providerId="Windows Live" clId="Web-{8903E498-5C92-49A0-9DFF-656DC774CCAF}" dt="2021-11-22T23:48:20.458" v="619"/>
          <ac:picMkLst>
            <pc:docMk/>
            <pc:sldMk cId="1603079340" sldId="272"/>
            <ac:picMk id="3" creationId="{97C89854-BD4C-41A2-B56E-9204D937B4DD}"/>
          </ac:picMkLst>
        </pc:picChg>
        <pc:picChg chg="add mod">
          <ac:chgData name="Giorgio Mecca" userId="9ef0a417ca0a6f2a" providerId="Windows Live" clId="Web-{8903E498-5C92-49A0-9DFF-656DC774CCAF}" dt="2021-11-22T23:50:14.461" v="748" actId="1076"/>
          <ac:picMkLst>
            <pc:docMk/>
            <pc:sldMk cId="1603079340" sldId="272"/>
            <ac:picMk id="4" creationId="{6D9B8842-4484-4423-9041-705327F8BFF2}"/>
          </ac:picMkLst>
        </pc:picChg>
        <pc:picChg chg="add mod">
          <ac:chgData name="Giorgio Mecca" userId="9ef0a417ca0a6f2a" providerId="Windows Live" clId="Web-{8903E498-5C92-49A0-9DFF-656DC774CCAF}" dt="2021-11-22T23:53:35.498" v="958" actId="1076"/>
          <ac:picMkLst>
            <pc:docMk/>
            <pc:sldMk cId="1603079340" sldId="272"/>
            <ac:picMk id="6" creationId="{3941BFF9-152D-4FB8-BE5F-F5C8BB2B81CA}"/>
          </ac:picMkLst>
        </pc:picChg>
      </pc:sldChg>
    </pc:docChg>
  </pc:docChgLst>
  <pc:docChgLst>
    <pc:chgData name="Giorgio Mecca" userId="9ef0a417ca0a6f2a" providerId="Windows Live" clId="Web-{58834E3A-6D06-4BB4-961F-A7FFB5BC9282}"/>
    <pc:docChg chg="addSld modSld sldOrd">
      <pc:chgData name="Giorgio Mecca" userId="9ef0a417ca0a6f2a" providerId="Windows Live" clId="Web-{58834E3A-6D06-4BB4-961F-A7FFB5BC9282}" dt="2021-11-22T22:53:30.232" v="971" actId="20577"/>
      <pc:docMkLst>
        <pc:docMk/>
      </pc:docMkLst>
      <pc:sldChg chg="addSp delSp modSp">
        <pc:chgData name="Giorgio Mecca" userId="9ef0a417ca0a6f2a" providerId="Windows Live" clId="Web-{58834E3A-6D06-4BB4-961F-A7FFB5BC9282}" dt="2021-11-22T21:00:47.647" v="70" actId="1076"/>
        <pc:sldMkLst>
          <pc:docMk/>
          <pc:sldMk cId="0" sldId="256"/>
        </pc:sldMkLst>
        <pc:spChg chg="add mod">
          <ac:chgData name="Giorgio Mecca" userId="9ef0a417ca0a6f2a" providerId="Windows Live" clId="Web-{58834E3A-6D06-4BB4-961F-A7FFB5BC9282}" dt="2021-11-22T21:00:47.647" v="70" actId="1076"/>
          <ac:spMkLst>
            <pc:docMk/>
            <pc:sldMk cId="0" sldId="256"/>
            <ac:spMk id="3" creationId="{3DCEA1DA-3934-4B6B-AA39-1C65AB495872}"/>
          </ac:spMkLst>
        </pc:spChg>
        <pc:spChg chg="add del">
          <ac:chgData name="Giorgio Mecca" userId="9ef0a417ca0a6f2a" providerId="Windows Live" clId="Web-{58834E3A-6D06-4BB4-961F-A7FFB5BC9282}" dt="2021-11-22T21:00:21.647" v="59"/>
          <ac:spMkLst>
            <pc:docMk/>
            <pc:sldMk cId="0" sldId="256"/>
            <ac:spMk id="4" creationId="{4FFB5939-383D-40BB-86B3-06D782AB6E92}"/>
          </ac:spMkLst>
        </pc:spChg>
        <pc:spChg chg="add del">
          <ac:chgData name="Giorgio Mecca" userId="9ef0a417ca0a6f2a" providerId="Windows Live" clId="Web-{58834E3A-6D06-4BB4-961F-A7FFB5BC9282}" dt="2021-11-22T21:00:19.162" v="58"/>
          <ac:spMkLst>
            <pc:docMk/>
            <pc:sldMk cId="0" sldId="256"/>
            <ac:spMk id="5" creationId="{D1C6F725-7754-4C5E-AC21-8B9034C87655}"/>
          </ac:spMkLst>
        </pc:spChg>
        <pc:spChg chg="add mod">
          <ac:chgData name="Giorgio Mecca" userId="9ef0a417ca0a6f2a" providerId="Windows Live" clId="Web-{58834E3A-6D06-4BB4-961F-A7FFB5BC9282}" dt="2021-11-22T20:58:56.863" v="43" actId="14100"/>
          <ac:spMkLst>
            <pc:docMk/>
            <pc:sldMk cId="0" sldId="256"/>
            <ac:spMk id="6" creationId="{FA303377-E318-4F10-A340-6B4B3A93F500}"/>
          </ac:spMkLst>
        </pc:spChg>
        <pc:spChg chg="add del">
          <ac:chgData name="Giorgio Mecca" userId="9ef0a417ca0a6f2a" providerId="Windows Live" clId="Web-{58834E3A-6D06-4BB4-961F-A7FFB5BC9282}" dt="2021-11-22T21:00:18.600" v="57"/>
          <ac:spMkLst>
            <pc:docMk/>
            <pc:sldMk cId="0" sldId="256"/>
            <ac:spMk id="7" creationId="{F95558FE-FBEF-4091-A2BD-C85941576186}"/>
          </ac:spMkLst>
        </pc:spChg>
        <pc:spChg chg="add del">
          <ac:chgData name="Giorgio Mecca" userId="9ef0a417ca0a6f2a" providerId="Windows Live" clId="Web-{58834E3A-6D06-4BB4-961F-A7FFB5BC9282}" dt="2021-11-22T21:00:17.850" v="56"/>
          <ac:spMkLst>
            <pc:docMk/>
            <pc:sldMk cId="0" sldId="256"/>
            <ac:spMk id="8" creationId="{C2DF3081-63E9-40A5-8182-FCC3A422D649}"/>
          </ac:spMkLst>
        </pc:spChg>
        <pc:spChg chg="add del">
          <ac:chgData name="Giorgio Mecca" userId="9ef0a417ca0a6f2a" providerId="Windows Live" clId="Web-{58834E3A-6D06-4BB4-961F-A7FFB5BC9282}" dt="2021-11-22T21:00:17.100" v="55"/>
          <ac:spMkLst>
            <pc:docMk/>
            <pc:sldMk cId="0" sldId="256"/>
            <ac:spMk id="9" creationId="{838D0220-9B31-4C6C-91E7-567C66AC1246}"/>
          </ac:spMkLst>
        </pc:spChg>
        <pc:spChg chg="add del">
          <ac:chgData name="Giorgio Mecca" userId="9ef0a417ca0a6f2a" providerId="Windows Live" clId="Web-{58834E3A-6D06-4BB4-961F-A7FFB5BC9282}" dt="2021-11-22T21:00:14.881" v="54"/>
          <ac:spMkLst>
            <pc:docMk/>
            <pc:sldMk cId="0" sldId="256"/>
            <ac:spMk id="10" creationId="{510C8A55-C8E6-4978-B76D-734850556DDE}"/>
          </ac:spMkLst>
        </pc:spChg>
        <pc:spChg chg="mod">
          <ac:chgData name="Giorgio Mecca" userId="9ef0a417ca0a6f2a" providerId="Windows Live" clId="Web-{58834E3A-6D06-4BB4-961F-A7FFB5BC9282}" dt="2021-11-22T20:59:27.536" v="46" actId="1076"/>
          <ac:spMkLst>
            <pc:docMk/>
            <pc:sldMk cId="0" sldId="256"/>
            <ac:spMk id="83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0:58:34.488" v="24" actId="14100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Giorgio Mecca" userId="9ef0a417ca0a6f2a" providerId="Windows Live" clId="Web-{58834E3A-6D06-4BB4-961F-A7FFB5BC9282}" dt="2021-11-22T20:59:24.239" v="45" actId="1076"/>
          <ac:picMkLst>
            <pc:docMk/>
            <pc:sldMk cId="0" sldId="256"/>
            <ac:picMk id="2" creationId="{1212AF23-21EC-4AC5-97AE-EE17A8ACFC89}"/>
          </ac:picMkLst>
        </pc:picChg>
        <pc:picChg chg="del">
          <ac:chgData name="Giorgio Mecca" userId="9ef0a417ca0a6f2a" providerId="Windows Live" clId="Web-{58834E3A-6D06-4BB4-961F-A7FFB5BC9282}" dt="2021-11-22T20:58:03.627" v="0"/>
          <ac:picMkLst>
            <pc:docMk/>
            <pc:sldMk cId="0" sldId="256"/>
            <ac:picMk id="82" creationId="{00000000-0000-0000-0000-000000000000}"/>
          </ac:picMkLst>
        </pc:picChg>
      </pc:sldChg>
      <pc:sldChg chg="addSp delSp modSp">
        <pc:chgData name="Giorgio Mecca" userId="9ef0a417ca0a6f2a" providerId="Windows Live" clId="Web-{58834E3A-6D06-4BB4-961F-A7FFB5BC9282}" dt="2021-11-22T21:57:20.252" v="444" actId="20577"/>
        <pc:sldMkLst>
          <pc:docMk/>
          <pc:sldMk cId="0" sldId="257"/>
        </pc:sldMkLst>
        <pc:spChg chg="add del">
          <ac:chgData name="Giorgio Mecca" userId="9ef0a417ca0a6f2a" providerId="Windows Live" clId="Web-{58834E3A-6D06-4BB4-961F-A7FFB5BC9282}" dt="2021-11-22T21:17:16.673" v="160"/>
          <ac:spMkLst>
            <pc:docMk/>
            <pc:sldMk cId="0" sldId="257"/>
            <ac:spMk id="2" creationId="{FAAFF28C-B6F7-4B6A-8813-835796C4DBF7}"/>
          </ac:spMkLst>
        </pc:spChg>
        <pc:spChg chg="add mod">
          <ac:chgData name="Giorgio Mecca" userId="9ef0a417ca0a6f2a" providerId="Windows Live" clId="Web-{58834E3A-6D06-4BB4-961F-A7FFB5BC9282}" dt="2021-11-22T21:57:20.252" v="444" actId="20577"/>
          <ac:spMkLst>
            <pc:docMk/>
            <pc:sldMk cId="0" sldId="257"/>
            <ac:spMk id="11" creationId="{F20DC2B8-F198-47F9-8E45-85EF5E6FC0CB}"/>
          </ac:spMkLst>
        </pc:spChg>
        <pc:spChg chg="add mod">
          <ac:chgData name="Giorgio Mecca" userId="9ef0a417ca0a6f2a" providerId="Windows Live" clId="Web-{58834E3A-6D06-4BB4-961F-A7FFB5BC9282}" dt="2021-11-22T21:49:45.522" v="433" actId="20577"/>
          <ac:spMkLst>
            <pc:docMk/>
            <pc:sldMk cId="0" sldId="257"/>
            <ac:spMk id="14" creationId="{977310F1-AB22-471E-B785-77E47BD46772}"/>
          </ac:spMkLst>
        </pc:spChg>
        <pc:spChg chg="mod">
          <ac:chgData name="Giorgio Mecca" userId="9ef0a417ca0a6f2a" providerId="Windows Live" clId="Web-{58834E3A-6D06-4BB4-961F-A7FFB5BC9282}" dt="2021-11-22T21:35:47.062" v="348" actId="14100"/>
          <ac:spMkLst>
            <pc:docMk/>
            <pc:sldMk cId="0" sldId="257"/>
            <ac:spMk id="87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2.343" v="354" actId="1076"/>
          <ac:spMkLst>
            <pc:docMk/>
            <pc:sldMk cId="0" sldId="257"/>
            <ac:spMk id="88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49.875" v="353" actId="1076"/>
          <ac:spMkLst>
            <pc:docMk/>
            <pc:sldMk cId="0" sldId="257"/>
            <ac:spMk id="89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4.718" v="356" actId="1076"/>
          <ac:spMkLst>
            <pc:docMk/>
            <pc:sldMk cId="0" sldId="257"/>
            <ac:spMk id="90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17:19.283" v="162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35:57.453" v="357" actId="1076"/>
          <ac:spMkLst>
            <pc:docMk/>
            <pc:sldMk cId="0" sldId="257"/>
            <ac:spMk id="92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7:04.986" v="157"/>
          <ac:picMkLst>
            <pc:docMk/>
            <pc:sldMk cId="0" sldId="257"/>
            <ac:picMk id="94" creationId="{00000000-0000-0000-0000-000000000000}"/>
          </ac:picMkLst>
        </pc:picChg>
      </pc:sldChg>
      <pc:sldChg chg="modSp">
        <pc:chgData name="Giorgio Mecca" userId="9ef0a417ca0a6f2a" providerId="Windows Live" clId="Web-{58834E3A-6D06-4BB4-961F-A7FFB5BC9282}" dt="2021-11-22T21:28:17.081" v="336" actId="1076"/>
        <pc:sldMkLst>
          <pc:docMk/>
          <pc:sldMk cId="0" sldId="258"/>
        </pc:sldMkLst>
        <pc:spChg chg="mod">
          <ac:chgData name="Giorgio Mecca" userId="9ef0a417ca0a6f2a" providerId="Windows Live" clId="Web-{58834E3A-6D06-4BB4-961F-A7FFB5BC9282}" dt="2021-11-22T21:17:22.205" v="164" actId="20577"/>
          <ac:spMkLst>
            <pc:docMk/>
            <pc:sldMk cId="0" sldId="258"/>
            <ac:spMk id="96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27:40.549" v="335" actId="20577"/>
          <ac:spMkLst>
            <pc:docMk/>
            <pc:sldMk cId="0" sldId="258"/>
            <ac:spMk id="99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28:17.081" v="336" actId="1076"/>
          <ac:spMkLst>
            <pc:docMk/>
            <pc:sldMk cId="0" sldId="258"/>
            <ac:spMk id="102" creationId="{00000000-0000-0000-0000-000000000000}"/>
          </ac:spMkLst>
        </pc:spChg>
      </pc:sldChg>
      <pc:sldChg chg="addSp delSp modSp">
        <pc:chgData name="Giorgio Mecca" userId="9ef0a417ca0a6f2a" providerId="Windows Live" clId="Web-{58834E3A-6D06-4BB4-961F-A7FFB5BC9282}" dt="2021-11-22T21:21:10.164" v="233"/>
        <pc:sldMkLst>
          <pc:docMk/>
          <pc:sldMk cId="0" sldId="259"/>
        </pc:sldMkLst>
        <pc:spChg chg="mod">
          <ac:chgData name="Giorgio Mecca" userId="9ef0a417ca0a6f2a" providerId="Windows Live" clId="Web-{58834E3A-6D06-4BB4-961F-A7FFB5BC9282}" dt="2021-11-22T21:21:04.242" v="231" actId="20577"/>
          <ac:spMkLst>
            <pc:docMk/>
            <pc:sldMk cId="0" sldId="259"/>
            <ac:spMk id="137" creationId="{00000000-0000-0000-0000-000000000000}"/>
          </ac:spMkLst>
        </pc:spChg>
        <pc:picChg chg="add del">
          <ac:chgData name="Giorgio Mecca" userId="9ef0a417ca0a6f2a" providerId="Windows Live" clId="Web-{58834E3A-6D06-4BB4-961F-A7FFB5BC9282}" dt="2021-11-22T21:21:10.164" v="233"/>
          <ac:picMkLst>
            <pc:docMk/>
            <pc:sldMk cId="0" sldId="259"/>
            <ac:picMk id="35" creationId="{13D2EDFF-C7E6-484F-9791-813B1FFCFFFD}"/>
          </ac:picMkLst>
        </pc:picChg>
      </pc:sldChg>
      <pc:sldChg chg="modSp">
        <pc:chgData name="Giorgio Mecca" userId="9ef0a417ca0a6f2a" providerId="Windows Live" clId="Web-{58834E3A-6D06-4BB4-961F-A7FFB5BC9282}" dt="2021-11-22T21:18:04.143" v="177" actId="1076"/>
        <pc:sldMkLst>
          <pc:docMk/>
          <pc:sldMk cId="0" sldId="261"/>
        </pc:sldMkLst>
        <pc:spChg chg="mod">
          <ac:chgData name="Giorgio Mecca" userId="9ef0a417ca0a6f2a" providerId="Windows Live" clId="Web-{58834E3A-6D06-4BB4-961F-A7FFB5BC9282}" dt="2021-11-22T21:17:53.002" v="175" actId="1076"/>
          <ac:spMkLst>
            <pc:docMk/>
            <pc:sldMk cId="0" sldId="261"/>
            <ac:spMk id="173" creationId="{00000000-0000-0000-0000-000000000000}"/>
          </ac:spMkLst>
        </pc:spChg>
        <pc:spChg chg="mod">
          <ac:chgData name="Giorgio Mecca" userId="9ef0a417ca0a6f2a" providerId="Windows Live" clId="Web-{58834E3A-6D06-4BB4-961F-A7FFB5BC9282}" dt="2021-11-22T21:17:55.971" v="176" actId="1076"/>
          <ac:spMkLst>
            <pc:docMk/>
            <pc:sldMk cId="0" sldId="261"/>
            <ac:spMk id="174" creationId="{00000000-0000-0000-0000-000000000000}"/>
          </ac:spMkLst>
        </pc:spChg>
        <pc:picChg chg="mod">
          <ac:chgData name="Giorgio Mecca" userId="9ef0a417ca0a6f2a" providerId="Windows Live" clId="Web-{58834E3A-6D06-4BB4-961F-A7FFB5BC9282}" dt="2021-11-22T21:18:04.143" v="177" actId="1076"/>
          <ac:picMkLst>
            <pc:docMk/>
            <pc:sldMk cId="0" sldId="261"/>
            <ac:picMk id="12" creationId="{4F2FDFB2-D33D-4748-BE48-53D7E19107C8}"/>
          </ac:picMkLst>
        </pc:picChg>
      </pc:sldChg>
      <pc:sldChg chg="addSp delSp modSp">
        <pc:chgData name="Giorgio Mecca" userId="9ef0a417ca0a6f2a" providerId="Windows Live" clId="Web-{58834E3A-6D06-4BB4-961F-A7FFB5BC9282}" dt="2021-11-22T22:40:21.883" v="801"/>
        <pc:sldMkLst>
          <pc:docMk/>
          <pc:sldMk cId="0" sldId="262"/>
        </pc:sldMkLst>
        <pc:spChg chg="mod">
          <ac:chgData name="Giorgio Mecca" userId="9ef0a417ca0a6f2a" providerId="Windows Live" clId="Web-{58834E3A-6D06-4BB4-961F-A7FFB5BC9282}" dt="2021-11-22T22:26:18.720" v="571" actId="20577"/>
          <ac:spMkLst>
            <pc:docMk/>
            <pc:sldMk cId="0" sldId="262"/>
            <ac:spMk id="194" creationId="{00000000-0000-0000-0000-000000000000}"/>
          </ac:spMkLst>
        </pc:spChg>
        <pc:picChg chg="add del mod">
          <ac:chgData name="Giorgio Mecca" userId="9ef0a417ca0a6f2a" providerId="Windows Live" clId="Web-{58834E3A-6D06-4BB4-961F-A7FFB5BC9282}" dt="2021-11-22T22:40:03.320" v="787"/>
          <ac:picMkLst>
            <pc:docMk/>
            <pc:sldMk cId="0" sldId="262"/>
            <ac:picMk id="2" creationId="{AE1FF3B5-A38B-4437-8B2C-86099AE61B35}"/>
          </ac:picMkLst>
        </pc:picChg>
        <pc:picChg chg="add del">
          <ac:chgData name="Giorgio Mecca" userId="9ef0a417ca0a6f2a" providerId="Windows Live" clId="Web-{58834E3A-6D06-4BB4-961F-A7FFB5BC9282}" dt="2021-11-22T22:40:18.929" v="798"/>
          <ac:picMkLst>
            <pc:docMk/>
            <pc:sldMk cId="0" sldId="262"/>
            <ac:picMk id="3" creationId="{7B527B60-FA3F-4042-8A34-55E6D9311E2C}"/>
          </ac:picMkLst>
        </pc:picChg>
        <pc:picChg chg="add del mod">
          <ac:chgData name="Giorgio Mecca" userId="9ef0a417ca0a6f2a" providerId="Windows Live" clId="Web-{58834E3A-6D06-4BB4-961F-A7FFB5BC9282}" dt="2021-11-22T22:40:21.883" v="801"/>
          <ac:picMkLst>
            <pc:docMk/>
            <pc:sldMk cId="0" sldId="262"/>
            <ac:picMk id="4" creationId="{699A4F78-CE33-4BC5-9496-23AC2BA0F970}"/>
          </ac:picMkLst>
        </pc:picChg>
        <pc:picChg chg="mod">
          <ac:chgData name="Giorgio Mecca" userId="9ef0a417ca0a6f2a" providerId="Windows Live" clId="Web-{58834E3A-6D06-4BB4-961F-A7FFB5BC9282}" dt="2021-11-22T21:21:57.540" v="263" actId="14100"/>
          <ac:picMkLst>
            <pc:docMk/>
            <pc:sldMk cId="0" sldId="262"/>
            <ac:picMk id="5" creationId="{5C5CE8B5-F40B-4E9E-BAD6-82C776F9BC5E}"/>
          </ac:picMkLst>
        </pc:picChg>
        <pc:picChg chg="add del">
          <ac:chgData name="Giorgio Mecca" userId="9ef0a417ca0a6f2a" providerId="Windows Live" clId="Web-{58834E3A-6D06-4BB4-961F-A7FFB5BC9282}" dt="2021-11-22T22:40:17.804" v="797"/>
          <ac:picMkLst>
            <pc:docMk/>
            <pc:sldMk cId="0" sldId="262"/>
            <ac:picMk id="20" creationId="{6D640CF1-71CB-45C5-879B-D35B190DA269}"/>
          </ac:picMkLst>
        </pc:picChg>
        <pc:picChg chg="del">
          <ac:chgData name="Giorgio Mecca" userId="9ef0a417ca0a6f2a" providerId="Windows Live" clId="Web-{58834E3A-6D06-4BB4-961F-A7FFB5BC9282}" dt="2021-11-22T22:26:19.376" v="572"/>
          <ac:picMkLst>
            <pc:docMk/>
            <pc:sldMk cId="0" sldId="262"/>
            <ac:picMk id="193" creationId="{00000000-0000-0000-0000-000000000000}"/>
          </ac:picMkLst>
        </pc:picChg>
      </pc:sldChg>
      <pc:sldChg chg="modSp">
        <pc:chgData name="Giorgio Mecca" userId="9ef0a417ca0a6f2a" providerId="Windows Live" clId="Web-{58834E3A-6D06-4BB4-961F-A7FFB5BC9282}" dt="2021-11-22T21:19:09.692" v="220" actId="1076"/>
        <pc:sldMkLst>
          <pc:docMk/>
          <pc:sldMk cId="0" sldId="264"/>
        </pc:sldMkLst>
        <pc:spChg chg="mod">
          <ac:chgData name="Giorgio Mecca" userId="9ef0a417ca0a6f2a" providerId="Windows Live" clId="Web-{58834E3A-6D06-4BB4-961F-A7FFB5BC9282}" dt="2021-11-22T21:19:08.098" v="219" actId="14100"/>
          <ac:spMkLst>
            <pc:docMk/>
            <pc:sldMk cId="0" sldId="264"/>
            <ac:spMk id="226" creationId="{00000000-0000-0000-0000-000000000000}"/>
          </ac:spMkLst>
        </pc:spChg>
        <pc:picChg chg="mod">
          <ac:chgData name="Giorgio Mecca" userId="9ef0a417ca0a6f2a" providerId="Windows Live" clId="Web-{58834E3A-6D06-4BB4-961F-A7FFB5BC9282}" dt="2021-11-22T21:19:09.692" v="220" actId="1076"/>
          <ac:picMkLst>
            <pc:docMk/>
            <pc:sldMk cId="0" sldId="264"/>
            <ac:picMk id="215" creationId="{00000000-0000-0000-0000-000000000000}"/>
          </ac:picMkLst>
        </pc:picChg>
      </pc:sldChg>
      <pc:sldChg chg="delSp modSp add ord replId">
        <pc:chgData name="Giorgio Mecca" userId="9ef0a417ca0a6f2a" providerId="Windows Live" clId="Web-{58834E3A-6D06-4BB4-961F-A7FFB5BC9282}" dt="2021-11-22T21:17:44.440" v="174"/>
        <pc:sldMkLst>
          <pc:docMk/>
          <pc:sldMk cId="3561036294" sldId="267"/>
        </pc:sldMkLst>
        <pc:spChg chg="del">
          <ac:chgData name="Giorgio Mecca" userId="9ef0a417ca0a6f2a" providerId="Windows Live" clId="Web-{58834E3A-6D06-4BB4-961F-A7FFB5BC9282}" dt="2021-11-22T21:17:44.440" v="174"/>
          <ac:spMkLst>
            <pc:docMk/>
            <pc:sldMk cId="3561036294" sldId="267"/>
            <ac:spMk id="2" creationId="{A4CA72F0-93EA-4505-BA3C-88A774802542}"/>
          </ac:spMkLst>
        </pc:spChg>
        <pc:spChg chg="mod">
          <ac:chgData name="Giorgio Mecca" userId="9ef0a417ca0a6f2a" providerId="Windows Live" clId="Web-{58834E3A-6D06-4BB4-961F-A7FFB5BC9282}" dt="2021-11-22T21:17:40.893" v="170" actId="20577"/>
          <ac:spMkLst>
            <pc:docMk/>
            <pc:sldMk cId="3561036294" sldId="267"/>
            <ac:spMk id="225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7:42.940" v="173"/>
          <ac:picMkLst>
            <pc:docMk/>
            <pc:sldMk cId="3561036294" sldId="267"/>
            <ac:picMk id="4" creationId="{11BDF5E6-1336-49AA-9DB9-9B5B5F81B3DE}"/>
          </ac:picMkLst>
        </pc:picChg>
        <pc:picChg chg="del">
          <ac:chgData name="Giorgio Mecca" userId="9ef0a417ca0a6f2a" providerId="Windows Live" clId="Web-{58834E3A-6D06-4BB4-961F-A7FFB5BC9282}" dt="2021-11-22T21:17:41.643" v="171"/>
          <ac:picMkLst>
            <pc:docMk/>
            <pc:sldMk cId="3561036294" sldId="267"/>
            <ac:picMk id="10" creationId="{7F0E2270-89A8-41B8-B0E7-B345A19483A7}"/>
          </ac:picMkLst>
        </pc:picChg>
        <pc:picChg chg="del">
          <ac:chgData name="Giorgio Mecca" userId="9ef0a417ca0a6f2a" providerId="Windows Live" clId="Web-{58834E3A-6D06-4BB4-961F-A7FFB5BC9282}" dt="2021-11-22T21:17:42.424" v="172"/>
          <ac:picMkLst>
            <pc:docMk/>
            <pc:sldMk cId="3561036294" sldId="267"/>
            <ac:picMk id="18" creationId="{48131412-19EA-463C-8421-040DEEEE5900}"/>
          </ac:picMkLst>
        </pc:picChg>
      </pc:sldChg>
      <pc:sldChg chg="addSp delSp modSp add replId">
        <pc:chgData name="Giorgio Mecca" userId="9ef0a417ca0a6f2a" providerId="Windows Live" clId="Web-{58834E3A-6D06-4BB4-961F-A7FFB5BC9282}" dt="2021-11-22T22:53:30.232" v="971" actId="20577"/>
        <pc:sldMkLst>
          <pc:docMk/>
          <pc:sldMk cId="262244530" sldId="268"/>
        </pc:sldMkLst>
        <pc:spChg chg="add mod">
          <ac:chgData name="Giorgio Mecca" userId="9ef0a417ca0a6f2a" providerId="Windows Live" clId="Web-{58834E3A-6D06-4BB4-961F-A7FFB5BC9282}" dt="2021-11-22T22:28:59.724" v="636" actId="1076"/>
          <ac:spMkLst>
            <pc:docMk/>
            <pc:sldMk cId="262244530" sldId="268"/>
            <ac:spMk id="2" creationId="{845E4C4C-B763-40CC-B761-CEFD7BF2CCAE}"/>
          </ac:spMkLst>
        </pc:spChg>
        <pc:spChg chg="add mod">
          <ac:chgData name="Giorgio Mecca" userId="9ef0a417ca0a6f2a" providerId="Windows Live" clId="Web-{58834E3A-6D06-4BB4-961F-A7FFB5BC9282}" dt="2021-11-22T22:31:07.509" v="734" actId="1076"/>
          <ac:spMkLst>
            <pc:docMk/>
            <pc:sldMk cId="262244530" sldId="268"/>
            <ac:spMk id="13" creationId="{804E9F07-7D3B-42F5-9ACB-6A50EB788A57}"/>
          </ac:spMkLst>
        </pc:spChg>
        <pc:spChg chg="add mod">
          <ac:chgData name="Giorgio Mecca" userId="9ef0a417ca0a6f2a" providerId="Windows Live" clId="Web-{58834E3A-6D06-4BB4-961F-A7FFB5BC9282}" dt="2021-11-22T22:53:05.028" v="962" actId="1076"/>
          <ac:spMkLst>
            <pc:docMk/>
            <pc:sldMk cId="262244530" sldId="268"/>
            <ac:spMk id="17" creationId="{8CC23293-63E6-4094-A51D-7E7D94FFA8E1}"/>
          </ac:spMkLst>
        </pc:spChg>
        <pc:spChg chg="add mod">
          <ac:chgData name="Giorgio Mecca" userId="9ef0a417ca0a6f2a" providerId="Windows Live" clId="Web-{58834E3A-6D06-4BB4-961F-A7FFB5BC9282}" dt="2021-11-22T22:53:08.653" v="964" actId="1076"/>
          <ac:spMkLst>
            <pc:docMk/>
            <pc:sldMk cId="262244530" sldId="268"/>
            <ac:spMk id="18" creationId="{75A5F9DB-357A-4032-883F-61DBC3F87E63}"/>
          </ac:spMkLst>
        </pc:spChg>
        <pc:spChg chg="add mod">
          <ac:chgData name="Giorgio Mecca" userId="9ef0a417ca0a6f2a" providerId="Windows Live" clId="Web-{58834E3A-6D06-4BB4-961F-A7FFB5BC9282}" dt="2021-11-22T22:53:30.232" v="971" actId="20577"/>
          <ac:spMkLst>
            <pc:docMk/>
            <pc:sldMk cId="262244530" sldId="268"/>
            <ac:spMk id="19" creationId="{7598379E-CBF0-48A2-B7E9-DFAB55D858BB}"/>
          </ac:spMkLst>
        </pc:spChg>
        <pc:spChg chg="mod">
          <ac:chgData name="Giorgio Mecca" userId="9ef0a417ca0a6f2a" providerId="Windows Live" clId="Web-{58834E3A-6D06-4BB4-961F-A7FFB5BC9282}" dt="2021-11-22T21:18:21.222" v="185" actId="20577"/>
          <ac:spMkLst>
            <pc:docMk/>
            <pc:sldMk cId="262244530" sldId="268"/>
            <ac:spMk id="173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27:19.315" v="585"/>
          <ac:spMkLst>
            <pc:docMk/>
            <pc:sldMk cId="262244530" sldId="268"/>
            <ac:spMk id="17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2:27:00.971" v="576"/>
          <ac:spMkLst>
            <pc:docMk/>
            <pc:sldMk cId="262244530" sldId="268"/>
            <ac:spMk id="177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18:55.270" v="217"/>
          <ac:spMkLst>
            <pc:docMk/>
            <pc:sldMk cId="262244530" sldId="268"/>
            <ac:spMk id="178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8:54.098" v="216"/>
          <ac:picMkLst>
            <pc:docMk/>
            <pc:sldMk cId="262244530" sldId="268"/>
            <ac:picMk id="3" creationId="{0277B02B-3D64-4F54-B403-7DE474E27889}"/>
          </ac:picMkLst>
        </pc:picChg>
        <pc:picChg chg="add del mod">
          <ac:chgData name="Giorgio Mecca" userId="9ef0a417ca0a6f2a" providerId="Windows Live" clId="Web-{58834E3A-6D06-4BB4-961F-A7FFB5BC9282}" dt="2021-11-22T22:40:27.883" v="804"/>
          <ac:picMkLst>
            <pc:docMk/>
            <pc:sldMk cId="262244530" sldId="268"/>
            <ac:picMk id="4" creationId="{027BB08C-1C44-40E5-BA94-F68E67756A84}"/>
          </ac:picMkLst>
        </pc:picChg>
        <pc:picChg chg="add del mod">
          <ac:chgData name="Giorgio Mecca" userId="9ef0a417ca0a6f2a" providerId="Windows Live" clId="Web-{58834E3A-6D06-4BB4-961F-A7FFB5BC9282}" dt="2021-11-22T22:40:28.414" v="805"/>
          <ac:picMkLst>
            <pc:docMk/>
            <pc:sldMk cId="262244530" sldId="268"/>
            <ac:picMk id="5" creationId="{DD575FE7-6A60-494A-B069-9F3DE0F6B51E}"/>
          </ac:picMkLst>
        </pc:picChg>
        <pc:picChg chg="add mod modCrop">
          <ac:chgData name="Giorgio Mecca" userId="9ef0a417ca0a6f2a" providerId="Windows Live" clId="Web-{58834E3A-6D06-4BB4-961F-A7FFB5BC9282}" dt="2021-11-22T22:53:20.919" v="968" actId="14100"/>
          <ac:picMkLst>
            <pc:docMk/>
            <pc:sldMk cId="262244530" sldId="268"/>
            <ac:picMk id="6" creationId="{9C48D7AD-21BA-49E4-90C9-F0D808981754}"/>
          </ac:picMkLst>
        </pc:picChg>
        <pc:picChg chg="add mod modCrop">
          <ac:chgData name="Giorgio Mecca" userId="9ef0a417ca0a6f2a" providerId="Windows Live" clId="Web-{58834E3A-6D06-4BB4-961F-A7FFB5BC9282}" dt="2021-11-22T22:36:48.768" v="785" actId="1076"/>
          <ac:picMkLst>
            <pc:docMk/>
            <pc:sldMk cId="262244530" sldId="268"/>
            <ac:picMk id="7" creationId="{BE36A627-466A-46D4-BEBA-B87AF55A0ED0}"/>
          </ac:picMkLst>
        </pc:picChg>
        <pc:picChg chg="add mod modCrop">
          <ac:chgData name="Giorgio Mecca" userId="9ef0a417ca0a6f2a" providerId="Windows Live" clId="Web-{58834E3A-6D06-4BB4-961F-A7FFB5BC9282}" dt="2021-11-22T22:53:24.950" v="970" actId="1076"/>
          <ac:picMkLst>
            <pc:docMk/>
            <pc:sldMk cId="262244530" sldId="268"/>
            <ac:picMk id="8" creationId="{8C5C439D-DE83-4ABB-A19D-0E6B0530ACBF}"/>
          </ac:picMkLst>
        </pc:picChg>
        <pc:picChg chg="add mod">
          <ac:chgData name="Giorgio Mecca" userId="9ef0a417ca0a6f2a" providerId="Windows Live" clId="Web-{58834E3A-6D06-4BB4-961F-A7FFB5BC9282}" dt="2021-11-22T22:53:19.169" v="967" actId="1076"/>
          <ac:picMkLst>
            <pc:docMk/>
            <pc:sldMk cId="262244530" sldId="268"/>
            <ac:picMk id="9" creationId="{ECB7D220-25D5-4E10-BAD7-96E035CD7A95}"/>
          </ac:picMkLst>
        </pc:picChg>
        <pc:picChg chg="add mod">
          <ac:chgData name="Giorgio Mecca" userId="9ef0a417ca0a6f2a" providerId="Windows Live" clId="Web-{58834E3A-6D06-4BB4-961F-A7FFB5BC9282}" dt="2021-11-22T22:53:07.043" v="963" actId="14100"/>
          <ac:picMkLst>
            <pc:docMk/>
            <pc:sldMk cId="262244530" sldId="268"/>
            <ac:picMk id="11" creationId="{CC2DE33C-2D5A-4861-8C79-2983BCE6445A}"/>
          </ac:picMkLst>
        </pc:picChg>
        <pc:picChg chg="del">
          <ac:chgData name="Giorgio Mecca" userId="9ef0a417ca0a6f2a" providerId="Windows Live" clId="Web-{58834E3A-6D06-4BB4-961F-A7FFB5BC9282}" dt="2021-11-22T21:18:55.832" v="218"/>
          <ac:picMkLst>
            <pc:docMk/>
            <pc:sldMk cId="262244530" sldId="268"/>
            <ac:picMk id="12" creationId="{4F2FDFB2-D33D-4748-BE48-53D7E19107C8}"/>
          </ac:picMkLst>
        </pc:picChg>
        <pc:picChg chg="add mod">
          <ac:chgData name="Giorgio Mecca" userId="9ef0a417ca0a6f2a" providerId="Windows Live" clId="Web-{58834E3A-6D06-4BB4-961F-A7FFB5BC9282}" dt="2021-11-22T22:40:36.086" v="810" actId="14100"/>
          <ac:picMkLst>
            <pc:docMk/>
            <pc:sldMk cId="262244530" sldId="268"/>
            <ac:picMk id="25" creationId="{2EF7029E-304C-4974-B408-5C81A58AD451}"/>
          </ac:picMkLst>
        </pc:picChg>
      </pc:sldChg>
      <pc:sldChg chg="addSp delSp modSp add replId">
        <pc:chgData name="Giorgio Mecca" userId="9ef0a417ca0a6f2a" providerId="Windows Live" clId="Web-{58834E3A-6D06-4BB4-961F-A7FFB5BC9282}" dt="2021-11-22T22:51:44.635" v="900" actId="1076"/>
        <pc:sldMkLst>
          <pc:docMk/>
          <pc:sldMk cId="362960261" sldId="269"/>
        </pc:sldMkLst>
        <pc:spChg chg="add mod">
          <ac:chgData name="Giorgio Mecca" userId="9ef0a417ca0a6f2a" providerId="Windows Live" clId="Web-{58834E3A-6D06-4BB4-961F-A7FFB5BC9282}" dt="2021-11-22T22:50:13.601" v="835" actId="20577"/>
          <ac:spMkLst>
            <pc:docMk/>
            <pc:sldMk cId="362960261" sldId="269"/>
            <ac:spMk id="2" creationId="{3FD0E505-C5E3-4B07-BD05-C49B68B98C48}"/>
          </ac:spMkLst>
        </pc:spChg>
        <pc:spChg chg="add mod">
          <ac:chgData name="Giorgio Mecca" userId="9ef0a417ca0a6f2a" providerId="Windows Live" clId="Web-{58834E3A-6D06-4BB4-961F-A7FFB5BC9282}" dt="2021-11-22T22:50:20.227" v="839" actId="1076"/>
          <ac:spMkLst>
            <pc:docMk/>
            <pc:sldMk cId="362960261" sldId="269"/>
            <ac:spMk id="4" creationId="{ACC415A4-0EE4-47F3-869D-FD204BB535BE}"/>
          </ac:spMkLst>
        </pc:spChg>
        <pc:spChg chg="add mod">
          <ac:chgData name="Giorgio Mecca" userId="9ef0a417ca0a6f2a" providerId="Windows Live" clId="Web-{58834E3A-6D06-4BB4-961F-A7FFB5BC9282}" dt="2021-11-22T22:50:40.883" v="859" actId="14100"/>
          <ac:spMkLst>
            <pc:docMk/>
            <pc:sldMk cId="362960261" sldId="269"/>
            <ac:spMk id="5" creationId="{46927341-DFA6-49D1-A396-EBE49B4526E9}"/>
          </ac:spMkLst>
        </pc:spChg>
        <pc:spChg chg="add">
          <ac:chgData name="Giorgio Mecca" userId="9ef0a417ca0a6f2a" providerId="Windows Live" clId="Web-{58834E3A-6D06-4BB4-961F-A7FFB5BC9282}" dt="2021-11-22T22:50:04.601" v="823"/>
          <ac:spMkLst>
            <pc:docMk/>
            <pc:sldMk cId="362960261" sldId="269"/>
            <ac:spMk id="6" creationId="{A369ED9A-AAD2-4924-A7AC-DEC1CBBDB290}"/>
          </ac:spMkLst>
        </pc:spChg>
        <pc:spChg chg="add mod">
          <ac:chgData name="Giorgio Mecca" userId="9ef0a417ca0a6f2a" providerId="Windows Live" clId="Web-{58834E3A-6D06-4BB4-961F-A7FFB5BC9282}" dt="2021-11-22T22:51:44.635" v="900" actId="1076"/>
          <ac:spMkLst>
            <pc:docMk/>
            <pc:sldMk cId="362960261" sldId="269"/>
            <ac:spMk id="7" creationId="{F5613D30-60D2-4ABE-B68A-657F700C50DE}"/>
          </ac:spMkLst>
        </pc:spChg>
        <pc:spChg chg="mod">
          <ac:chgData name="Giorgio Mecca" userId="9ef0a417ca0a6f2a" providerId="Windows Live" clId="Web-{58834E3A-6D06-4BB4-961F-A7FFB5BC9282}" dt="2021-11-22T21:18:30.753" v="194" actId="14100"/>
          <ac:spMkLst>
            <pc:docMk/>
            <pc:sldMk cId="362960261" sldId="269"/>
            <ac:spMk id="173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50:04.195" v="819"/>
          <ac:spMkLst>
            <pc:docMk/>
            <pc:sldMk cId="362960261" sldId="269"/>
            <ac:spMk id="17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18:42.988" v="205"/>
          <ac:spMkLst>
            <pc:docMk/>
            <pc:sldMk cId="362960261" sldId="269"/>
            <ac:spMk id="177" creationId="{00000000-0000-0000-0000-000000000000}"/>
          </ac:spMkLst>
        </pc:spChg>
        <pc:spChg chg="del mod">
          <ac:chgData name="Giorgio Mecca" userId="9ef0a417ca0a6f2a" providerId="Windows Live" clId="Web-{58834E3A-6D06-4BB4-961F-A7FFB5BC9282}" dt="2021-11-22T22:49:54.663" v="818"/>
          <ac:spMkLst>
            <pc:docMk/>
            <pc:sldMk cId="362960261" sldId="269"/>
            <ac:spMk id="178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18:41.457" v="204"/>
          <ac:picMkLst>
            <pc:docMk/>
            <pc:sldMk cId="362960261" sldId="269"/>
            <ac:picMk id="3" creationId="{0277B02B-3D64-4F54-B403-7DE474E27889}"/>
          </ac:picMkLst>
        </pc:picChg>
        <pc:picChg chg="add del">
          <ac:chgData name="Giorgio Mecca" userId="9ef0a417ca0a6f2a" providerId="Windows Live" clId="Web-{58834E3A-6D06-4BB4-961F-A7FFB5BC9282}" dt="2021-11-22T22:50:07.554" v="832"/>
          <ac:picMkLst>
            <pc:docMk/>
            <pc:sldMk cId="362960261" sldId="269"/>
            <ac:picMk id="8" creationId="{82F8D06D-C44F-46EC-A25C-9BA201E7089D}"/>
          </ac:picMkLst>
        </pc:picChg>
        <pc:picChg chg="add del">
          <ac:chgData name="Giorgio Mecca" userId="9ef0a417ca0a6f2a" providerId="Windows Live" clId="Web-{58834E3A-6D06-4BB4-961F-A7FFB5BC9282}" dt="2021-11-22T22:50:08.320" v="834"/>
          <ac:picMkLst>
            <pc:docMk/>
            <pc:sldMk cId="362960261" sldId="269"/>
            <ac:picMk id="9" creationId="{9559952F-EBF1-43ED-8A74-013A345E17E5}"/>
          </ac:picMkLst>
        </pc:picChg>
        <pc:picChg chg="add del">
          <ac:chgData name="Giorgio Mecca" userId="9ef0a417ca0a6f2a" providerId="Windows Live" clId="Web-{58834E3A-6D06-4BB4-961F-A7FFB5BC9282}" dt="2021-11-22T22:50:08.039" v="833"/>
          <ac:picMkLst>
            <pc:docMk/>
            <pc:sldMk cId="362960261" sldId="269"/>
            <ac:picMk id="11" creationId="{F6DB5C46-7609-47CF-B448-A9650D1396BA}"/>
          </ac:picMkLst>
        </pc:picChg>
        <pc:picChg chg="del">
          <ac:chgData name="Giorgio Mecca" userId="9ef0a417ca0a6f2a" providerId="Windows Live" clId="Web-{58834E3A-6D06-4BB4-961F-A7FFB5BC9282}" dt="2021-11-22T21:18:43.676" v="206"/>
          <ac:picMkLst>
            <pc:docMk/>
            <pc:sldMk cId="362960261" sldId="269"/>
            <ac:picMk id="12" creationId="{4F2FDFB2-D33D-4748-BE48-53D7E19107C8}"/>
          </ac:picMkLst>
        </pc:picChg>
        <pc:picChg chg="add del">
          <ac:chgData name="Giorgio Mecca" userId="9ef0a417ca0a6f2a" providerId="Windows Live" clId="Web-{58834E3A-6D06-4BB4-961F-A7FFB5BC9282}" dt="2021-11-22T22:50:07.070" v="831"/>
          <ac:picMkLst>
            <pc:docMk/>
            <pc:sldMk cId="362960261" sldId="269"/>
            <ac:picMk id="15" creationId="{C4018FA5-5B00-42F9-A63A-086C51E6D90D}"/>
          </ac:picMkLst>
        </pc:picChg>
        <pc:picChg chg="add">
          <ac:chgData name="Giorgio Mecca" userId="9ef0a417ca0a6f2a" providerId="Windows Live" clId="Web-{58834E3A-6D06-4BB4-961F-A7FFB5BC9282}" dt="2021-11-22T22:50:04.711" v="829"/>
          <ac:picMkLst>
            <pc:docMk/>
            <pc:sldMk cId="362960261" sldId="269"/>
            <ac:picMk id="17" creationId="{62A91282-97F1-444B-91FE-ECE346C6F9BD}"/>
          </ac:picMkLst>
        </pc:picChg>
        <pc:picChg chg="add mod">
          <ac:chgData name="Giorgio Mecca" userId="9ef0a417ca0a6f2a" providerId="Windows Live" clId="Web-{58834E3A-6D06-4BB4-961F-A7FFB5BC9282}" dt="2021-11-22T22:50:20.227" v="838" actId="1076"/>
          <ac:picMkLst>
            <pc:docMk/>
            <pc:sldMk cId="362960261" sldId="269"/>
            <ac:picMk id="19" creationId="{9B93A0A6-9DD7-4DFA-B01A-14EFF64813B2}"/>
          </ac:picMkLst>
        </pc:picChg>
      </pc:sldChg>
      <pc:sldChg chg="addSp delSp modSp add ord replId">
        <pc:chgData name="Giorgio Mecca" userId="9ef0a417ca0a6f2a" providerId="Windows Live" clId="Web-{58834E3A-6D06-4BB4-961F-A7FFB5BC9282}" dt="2021-11-22T22:24:49.327" v="562" actId="1076"/>
        <pc:sldMkLst>
          <pc:docMk/>
          <pc:sldMk cId="3294518961" sldId="270"/>
        </pc:sldMkLst>
        <pc:spChg chg="add mod">
          <ac:chgData name="Giorgio Mecca" userId="9ef0a417ca0a6f2a" providerId="Windows Live" clId="Web-{58834E3A-6D06-4BB4-961F-A7FFB5BC9282}" dt="2021-11-22T21:24:21.591" v="274" actId="20577"/>
          <ac:spMkLst>
            <pc:docMk/>
            <pc:sldMk cId="3294518961" sldId="270"/>
            <ac:spMk id="2" creationId="{6D504C47-4CA9-47C0-9B33-82040EABE8AB}"/>
          </ac:spMkLst>
        </pc:spChg>
        <pc:spChg chg="add mod">
          <ac:chgData name="Giorgio Mecca" userId="9ef0a417ca0a6f2a" providerId="Windows Live" clId="Web-{58834E3A-6D06-4BB4-961F-A7FFB5BC9282}" dt="2021-11-22T22:22:46.527" v="485" actId="20577"/>
          <ac:spMkLst>
            <pc:docMk/>
            <pc:sldMk cId="3294518961" sldId="270"/>
            <ac:spMk id="4" creationId="{AF3BA079-1CE6-4D60-959D-CAB46611641A}"/>
          </ac:spMkLst>
        </pc:spChg>
        <pc:spChg chg="add mod">
          <ac:chgData name="Giorgio Mecca" userId="9ef0a417ca0a6f2a" providerId="Windows Live" clId="Web-{58834E3A-6D06-4BB4-961F-A7FFB5BC9282}" dt="2021-11-22T22:24:45.717" v="559" actId="1076"/>
          <ac:spMkLst>
            <pc:docMk/>
            <pc:sldMk cId="3294518961" sldId="270"/>
            <ac:spMk id="39" creationId="{D11412D9-EB50-4800-9DF3-720B0EF2A029}"/>
          </ac:spMkLst>
        </pc:spChg>
        <pc:spChg chg="del">
          <ac:chgData name="Giorgio Mecca" userId="9ef0a417ca0a6f2a" providerId="Windows Live" clId="Web-{58834E3A-6D06-4BB4-961F-A7FFB5BC9282}" dt="2021-11-22T21:21:23.492" v="259"/>
          <ac:spMkLst>
            <pc:docMk/>
            <pc:sldMk cId="3294518961" sldId="270"/>
            <ac:spMk id="109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8"/>
          <ac:spMkLst>
            <pc:docMk/>
            <pc:sldMk cId="3294518961" sldId="270"/>
            <ac:spMk id="110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7"/>
          <ac:spMkLst>
            <pc:docMk/>
            <pc:sldMk cId="3294518961" sldId="270"/>
            <ac:spMk id="11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6"/>
          <ac:spMkLst>
            <pc:docMk/>
            <pc:sldMk cId="3294518961" sldId="270"/>
            <ac:spMk id="112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5"/>
          <ac:spMkLst>
            <pc:docMk/>
            <pc:sldMk cId="3294518961" sldId="270"/>
            <ac:spMk id="11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4"/>
          <ac:spMkLst>
            <pc:docMk/>
            <pc:sldMk cId="3294518961" sldId="270"/>
            <ac:spMk id="11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3"/>
          <ac:spMkLst>
            <pc:docMk/>
            <pc:sldMk cId="3294518961" sldId="270"/>
            <ac:spMk id="115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1"/>
          <ac:spMkLst>
            <pc:docMk/>
            <pc:sldMk cId="3294518961" sldId="270"/>
            <ac:spMk id="117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50"/>
          <ac:spMkLst>
            <pc:docMk/>
            <pc:sldMk cId="3294518961" sldId="270"/>
            <ac:spMk id="118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9"/>
          <ac:spMkLst>
            <pc:docMk/>
            <pc:sldMk cId="3294518961" sldId="270"/>
            <ac:spMk id="119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8"/>
          <ac:spMkLst>
            <pc:docMk/>
            <pc:sldMk cId="3294518961" sldId="270"/>
            <ac:spMk id="120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7"/>
          <ac:spMkLst>
            <pc:docMk/>
            <pc:sldMk cId="3294518961" sldId="270"/>
            <ac:spMk id="12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6"/>
          <ac:spMkLst>
            <pc:docMk/>
            <pc:sldMk cId="3294518961" sldId="270"/>
            <ac:spMk id="122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5"/>
          <ac:spMkLst>
            <pc:docMk/>
            <pc:sldMk cId="3294518961" sldId="270"/>
            <ac:spMk id="12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2"/>
          <ac:spMkLst>
            <pc:docMk/>
            <pc:sldMk cId="3294518961" sldId="270"/>
            <ac:spMk id="126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92" v="241"/>
          <ac:spMkLst>
            <pc:docMk/>
            <pc:sldMk cId="3294518961" sldId="270"/>
            <ac:spMk id="131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40"/>
          <ac:spMkLst>
            <pc:docMk/>
            <pc:sldMk cId="3294518961" sldId="270"/>
            <ac:spMk id="133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9"/>
          <ac:spMkLst>
            <pc:docMk/>
            <pc:sldMk cId="3294518961" sldId="270"/>
            <ac:spMk id="134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8"/>
          <ac:spMkLst>
            <pc:docMk/>
            <pc:sldMk cId="3294518961" sldId="270"/>
            <ac:spMk id="135" creationId="{00000000-0000-0000-0000-000000000000}"/>
          </ac:spMkLst>
        </pc:spChg>
        <pc:spChg chg="del">
          <ac:chgData name="Giorgio Mecca" userId="9ef0a417ca0a6f2a" providerId="Windows Live" clId="Web-{58834E3A-6D06-4BB4-961F-A7FFB5BC9282}" dt="2021-11-22T21:21:23.477" v="237"/>
          <ac:spMkLst>
            <pc:docMk/>
            <pc:sldMk cId="3294518961" sldId="270"/>
            <ac:spMk id="137" creationId="{00000000-0000-0000-0000-000000000000}"/>
          </ac:spMkLst>
        </pc:spChg>
        <pc:picChg chg="del">
          <ac:chgData name="Giorgio Mecca" userId="9ef0a417ca0a6f2a" providerId="Windows Live" clId="Web-{58834E3A-6D06-4BB4-961F-A7FFB5BC9282}" dt="2021-11-22T21:21:23.477" v="236"/>
          <ac:picMkLst>
            <pc:docMk/>
            <pc:sldMk cId="3294518961" sldId="270"/>
            <ac:picMk id="3" creationId="{FFF1A3A8-E2A3-4EFF-9440-CEAEB0EE05B8}"/>
          </ac:picMkLst>
        </pc:picChg>
        <pc:picChg chg="add mod">
          <ac:chgData name="Giorgio Mecca" userId="9ef0a417ca0a6f2a" providerId="Windows Live" clId="Web-{58834E3A-6D06-4BB4-961F-A7FFB5BC9282}" dt="2021-11-22T22:24:49.327" v="562" actId="1076"/>
          <ac:picMkLst>
            <pc:docMk/>
            <pc:sldMk cId="3294518961" sldId="270"/>
            <ac:picMk id="5" creationId="{34B81D3B-74D6-4772-8889-1690CFAF52C9}"/>
          </ac:picMkLst>
        </pc:picChg>
        <pc:picChg chg="add mod">
          <ac:chgData name="Giorgio Mecca" userId="9ef0a417ca0a6f2a" providerId="Windows Live" clId="Web-{58834E3A-6D06-4BB4-961F-A7FFB5BC9282}" dt="2021-11-22T22:24:48.296" v="561" actId="1076"/>
          <ac:picMkLst>
            <pc:docMk/>
            <pc:sldMk cId="3294518961" sldId="270"/>
            <ac:picMk id="6" creationId="{9942C489-EF80-43F2-B10A-7A7AFF0D6ECB}"/>
          </ac:picMkLst>
        </pc:picChg>
        <pc:picChg chg="del">
          <ac:chgData name="Giorgio Mecca" userId="9ef0a417ca0a6f2a" providerId="Windows Live" clId="Web-{58834E3A-6D06-4BB4-961F-A7FFB5BC9282}" dt="2021-11-22T21:21:23.508" v="262"/>
          <ac:picMkLst>
            <pc:docMk/>
            <pc:sldMk cId="3294518961" sldId="270"/>
            <ac:picMk id="106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508" v="261"/>
          <ac:picMkLst>
            <pc:docMk/>
            <pc:sldMk cId="3294518961" sldId="270"/>
            <ac:picMk id="107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508" v="260"/>
          <ac:picMkLst>
            <pc:docMk/>
            <pc:sldMk cId="3294518961" sldId="270"/>
            <ac:picMk id="108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52"/>
          <ac:picMkLst>
            <pc:docMk/>
            <pc:sldMk cId="3294518961" sldId="270"/>
            <ac:picMk id="116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44"/>
          <ac:picMkLst>
            <pc:docMk/>
            <pc:sldMk cId="3294518961" sldId="270"/>
            <ac:picMk id="124" creationId="{00000000-0000-0000-0000-000000000000}"/>
          </ac:picMkLst>
        </pc:picChg>
        <pc:picChg chg="del">
          <ac:chgData name="Giorgio Mecca" userId="9ef0a417ca0a6f2a" providerId="Windows Live" clId="Web-{58834E3A-6D06-4BB4-961F-A7FFB5BC9282}" dt="2021-11-22T21:21:23.492" v="243"/>
          <ac:picMkLst>
            <pc:docMk/>
            <pc:sldMk cId="3294518961" sldId="270"/>
            <ac:picMk id="125" creationId="{00000000-0000-0000-0000-000000000000}"/>
          </ac:picMkLst>
        </pc:picChg>
      </pc:sldChg>
    </pc:docChg>
  </pc:docChgLst>
  <pc:docChgLst>
    <pc:chgData name="Giorgio Mecca" userId="9ef0a417ca0a6f2a" providerId="Windows Live" clId="Web-{3273C571-36F0-46F8-901C-E6FB6800FD92}"/>
    <pc:docChg chg="modSld">
      <pc:chgData name="Giorgio Mecca" userId="9ef0a417ca0a6f2a" providerId="Windows Live" clId="Web-{3273C571-36F0-46F8-901C-E6FB6800FD92}" dt="2021-11-23T01:28:01.550" v="321" actId="1076"/>
      <pc:docMkLst>
        <pc:docMk/>
      </pc:docMkLst>
      <pc:sldChg chg="mod setBg">
        <pc:chgData name="Giorgio Mecca" userId="9ef0a417ca0a6f2a" providerId="Windows Live" clId="Web-{3273C571-36F0-46F8-901C-E6FB6800FD92}" dt="2021-11-23T01:19:45.627" v="4"/>
        <pc:sldMkLst>
          <pc:docMk/>
          <pc:sldMk cId="0" sldId="258"/>
        </pc:sldMkLst>
      </pc:sldChg>
      <pc:sldChg chg="modSp">
        <pc:chgData name="Giorgio Mecca" userId="9ef0a417ca0a6f2a" providerId="Windows Live" clId="Web-{3273C571-36F0-46F8-901C-E6FB6800FD92}" dt="2021-11-23T01:20:21.910" v="9"/>
        <pc:sldMkLst>
          <pc:docMk/>
          <pc:sldMk cId="0" sldId="260"/>
        </pc:sldMkLst>
        <pc:spChg chg="mod">
          <ac:chgData name="Giorgio Mecca" userId="9ef0a417ca0a6f2a" providerId="Windows Live" clId="Web-{3273C571-36F0-46F8-901C-E6FB6800FD92}" dt="2021-11-23T01:20:19.207" v="8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04.268" v="5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11.847" v="6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16.425" v="7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0:21.910" v="9"/>
          <ac:spMkLst>
            <pc:docMk/>
            <pc:sldMk cId="0" sldId="260"/>
            <ac:spMk id="152" creationId="{00000000-0000-0000-0000-000000000000}"/>
          </ac:spMkLst>
        </pc:spChg>
      </pc:sldChg>
      <pc:sldChg chg="addSp modSp">
        <pc:chgData name="Giorgio Mecca" userId="9ef0a417ca0a6f2a" providerId="Windows Live" clId="Web-{3273C571-36F0-46F8-901C-E6FB6800FD92}" dt="2021-11-23T01:28:01.550" v="321" actId="1076"/>
        <pc:sldMkLst>
          <pc:docMk/>
          <pc:sldMk cId="2613195805" sldId="274"/>
        </pc:sldMkLst>
        <pc:spChg chg="add mod">
          <ac:chgData name="Giorgio Mecca" userId="9ef0a417ca0a6f2a" providerId="Windows Live" clId="Web-{3273C571-36F0-46F8-901C-E6FB6800FD92}" dt="2021-11-23T01:22:11.104" v="48" actId="1076"/>
          <ac:spMkLst>
            <pc:docMk/>
            <pc:sldMk cId="2613195805" sldId="274"/>
            <ac:spMk id="3" creationId="{52EE9288-31CA-479C-BF3A-0FC7AC5E1B40}"/>
          </ac:spMkLst>
        </pc:spChg>
        <pc:spChg chg="add mod">
          <ac:chgData name="Giorgio Mecca" userId="9ef0a417ca0a6f2a" providerId="Windows Live" clId="Web-{3273C571-36F0-46F8-901C-E6FB6800FD92}" dt="2021-11-23T01:26:51.312" v="310" actId="1076"/>
          <ac:spMkLst>
            <pc:docMk/>
            <pc:sldMk cId="2613195805" sldId="274"/>
            <ac:spMk id="14" creationId="{BFDE299E-01F4-462E-B1CF-18A6CAD616F8}"/>
          </ac:spMkLst>
        </pc:spChg>
        <pc:spChg chg="add mod">
          <ac:chgData name="Giorgio Mecca" userId="9ef0a417ca0a6f2a" providerId="Windows Live" clId="Web-{3273C571-36F0-46F8-901C-E6FB6800FD92}" dt="2021-11-23T01:27:13.579" v="318" actId="20577"/>
          <ac:spMkLst>
            <pc:docMk/>
            <pc:sldMk cId="2613195805" sldId="274"/>
            <ac:spMk id="15" creationId="{E02E787E-4D2B-46D6-9AB8-10FD22BF9C53}"/>
          </ac:spMkLst>
        </pc:spChg>
        <pc:spChg chg="mod">
          <ac:chgData name="Giorgio Mecca" userId="9ef0a417ca0a6f2a" providerId="Windows Live" clId="Web-{3273C571-36F0-46F8-901C-E6FB6800FD92}" dt="2021-11-23T01:27:57.206" v="319" actId="20577"/>
          <ac:spMkLst>
            <pc:docMk/>
            <pc:sldMk cId="2613195805" sldId="274"/>
            <ac:spMk id="213" creationId="{00000000-0000-0000-0000-000000000000}"/>
          </ac:spMkLst>
        </pc:spChg>
        <pc:spChg chg="mod">
          <ac:chgData name="Giorgio Mecca" userId="9ef0a417ca0a6f2a" providerId="Windows Live" clId="Web-{3273C571-36F0-46F8-901C-E6FB6800FD92}" dt="2021-11-23T01:22:05.807" v="47" actId="1076"/>
          <ac:spMkLst>
            <pc:docMk/>
            <pc:sldMk cId="2613195805" sldId="274"/>
            <ac:spMk id="225" creationId="{00000000-0000-0000-0000-000000000000}"/>
          </ac:spMkLst>
        </pc:spChg>
        <pc:picChg chg="add mod modCrop">
          <ac:chgData name="Giorgio Mecca" userId="9ef0a417ca0a6f2a" providerId="Windows Live" clId="Web-{3273C571-36F0-46F8-901C-E6FB6800FD92}" dt="2021-11-23T01:23:29.046" v="77" actId="1076"/>
          <ac:picMkLst>
            <pc:docMk/>
            <pc:sldMk cId="2613195805" sldId="274"/>
            <ac:picMk id="2" creationId="{65CCD147-4D45-4448-B60A-6C9C10438057}"/>
          </ac:picMkLst>
        </pc:picChg>
        <pc:picChg chg="add mod">
          <ac:chgData name="Giorgio Mecca" userId="9ef0a417ca0a6f2a" providerId="Windows Live" clId="Web-{3273C571-36F0-46F8-901C-E6FB6800FD92}" dt="2021-11-23T01:23:30.093" v="78" actId="1076"/>
          <ac:picMkLst>
            <pc:docMk/>
            <pc:sldMk cId="2613195805" sldId="274"/>
            <ac:picMk id="4" creationId="{B5D4069C-322F-461D-AFC3-192C7E69CBCE}"/>
          </ac:picMkLst>
        </pc:picChg>
        <pc:picChg chg="add mod">
          <ac:chgData name="Giorgio Mecca" userId="9ef0a417ca0a6f2a" providerId="Windows Live" clId="Web-{3273C571-36F0-46F8-901C-E6FB6800FD92}" dt="2021-11-23T01:28:01.550" v="321" actId="1076"/>
          <ac:picMkLst>
            <pc:docMk/>
            <pc:sldMk cId="2613195805" sldId="274"/>
            <ac:picMk id="6" creationId="{BFEDF2D7-4BF8-4535-8428-3910142BB3AF}"/>
          </ac:picMkLst>
        </pc:picChg>
        <pc:picChg chg="add mod ord">
          <ac:chgData name="Giorgio Mecca" userId="9ef0a417ca0a6f2a" providerId="Windows Live" clId="Web-{3273C571-36F0-46F8-901C-E6FB6800FD92}" dt="2021-11-23T01:28:00.191" v="320" actId="1076"/>
          <ac:picMkLst>
            <pc:docMk/>
            <pc:sldMk cId="2613195805" sldId="274"/>
            <ac:picMk id="8" creationId="{A1847313-991B-45DD-AAB8-1A98D933C08D}"/>
          </ac:picMkLst>
        </pc:picChg>
        <pc:picChg chg="mod">
          <ac:chgData name="Giorgio Mecca" userId="9ef0a417ca0a6f2a" providerId="Windows Live" clId="Web-{3273C571-36F0-46F8-901C-E6FB6800FD92}" dt="2021-11-23T01:18:47.498" v="1"/>
          <ac:picMkLst>
            <pc:docMk/>
            <pc:sldMk cId="2613195805" sldId="274"/>
            <ac:picMk id="2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1E16F4BD-C5C6-48F1-9C49-4F1CFA4D679F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it-IT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89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it-IT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50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it-IT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41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16F4BD-C5C6-48F1-9C49-4F1CFA4D679F}" type="slidenum">
              <a:rPr lang="it-IT" sz="1400" b="0" strike="noStrike" spc="-1" smtClean="0">
                <a:latin typeface="Times New Roman"/>
              </a:rPr>
              <a:t>20</a:t>
            </a:fld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25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-3792" y="3249771"/>
            <a:ext cx="12073171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Studio e realizzazione di un prototipo di un sistema basato su blockchain per il </a:t>
            </a:r>
            <a:r>
              <a:rPr lang="it-IT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mobility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service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275377" y="5047755"/>
            <a:ext cx="3998950" cy="907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Candidato: Giorgio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Mecca</a:t>
            </a:r>
          </a:p>
          <a:p>
            <a:r>
              <a:rPr lang="it-IT" sz="2400" spc="-1">
                <a:latin typeface="Arial"/>
              </a:rPr>
              <a:t>Matricola: 880847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303377-E318-4F10-A340-6B4B3A93F500}"/>
              </a:ext>
            </a:extLst>
          </p:cNvPr>
          <p:cNvSpPr/>
          <p:nvPr/>
        </p:nvSpPr>
        <p:spPr>
          <a:xfrm>
            <a:off x="7562548" y="5003961"/>
            <a:ext cx="4410605" cy="53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Relatore: Claudio </a:t>
            </a:r>
            <a:r>
              <a:rPr lang="it-IT" sz="2400" spc="-1" err="1">
                <a:solidFill>
                  <a:srgbClr val="000000"/>
                </a:solidFill>
                <a:latin typeface="Arial"/>
                <a:ea typeface="DejaVu Sans"/>
              </a:rPr>
              <a:t>Schifanella</a:t>
            </a:r>
            <a:endParaRPr lang="it-IT" sz="2400" spc="-1" err="1">
              <a:latin typeface="Arial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1212AF23-21EC-4AC5-97AE-EE17A8AC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55" y="145735"/>
            <a:ext cx="2743200" cy="27477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CEA1DA-3934-4B6B-AA39-1C65AB495872}"/>
              </a:ext>
            </a:extLst>
          </p:cNvPr>
          <p:cNvSpPr txBox="1"/>
          <p:nvPr/>
        </p:nvSpPr>
        <p:spPr>
          <a:xfrm>
            <a:off x="7211848" y="2140607"/>
            <a:ext cx="39518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Università degli Studi di Torino Facoltà di Scienze della Natura Corso di Laurea in Informatica</a:t>
            </a:r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C5CE8B5-F40B-4E9E-BAD6-82C776F9B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0000" flipH="1" flipV="1">
            <a:off x="5551064" y="2081157"/>
            <a:ext cx="1571984" cy="1415559"/>
          </a:xfrm>
          <a:prstGeom prst="rect">
            <a:avLst/>
          </a:prstGeom>
        </p:spPr>
      </p:pic>
      <p:pic>
        <p:nvPicPr>
          <p:cNvPr id="179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0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854480" y="47592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Informazioni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183" name="Immagine 182"/>
          <p:cNvPicPr/>
          <p:nvPr/>
        </p:nvPicPr>
        <p:blipFill>
          <a:blip r:embed="rId4"/>
          <a:stretch/>
        </p:blipFill>
        <p:spPr>
          <a:xfrm>
            <a:off x="5755680" y="905040"/>
            <a:ext cx="1161360" cy="649800"/>
          </a:xfrm>
          <a:prstGeom prst="rect">
            <a:avLst/>
          </a:prstGeom>
          <a:ln w="0">
            <a:noFill/>
          </a:ln>
        </p:spPr>
      </p:pic>
      <p:pic>
        <p:nvPicPr>
          <p:cNvPr id="184" name="Immagine 7"/>
          <p:cNvPicPr/>
          <p:nvPr/>
        </p:nvPicPr>
        <p:blipFill>
          <a:blip r:embed="rId5"/>
          <a:stretch/>
        </p:blipFill>
        <p:spPr>
          <a:xfrm>
            <a:off x="5724000" y="1555920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5" name="Immagine 7"/>
          <p:cNvPicPr/>
          <p:nvPr/>
        </p:nvPicPr>
        <p:blipFill>
          <a:blip r:embed="rId5"/>
          <a:stretch/>
        </p:blipFill>
        <p:spPr>
          <a:xfrm>
            <a:off x="1823525" y="1537439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6" name="Immagine 7"/>
          <p:cNvPicPr/>
          <p:nvPr/>
        </p:nvPicPr>
        <p:blipFill>
          <a:blip r:embed="rId5"/>
          <a:stretch/>
        </p:blipFill>
        <p:spPr>
          <a:xfrm>
            <a:off x="9828000" y="1555920"/>
            <a:ext cx="1193040" cy="89424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6"/>
          <p:cNvSpPr/>
          <p:nvPr/>
        </p:nvSpPr>
        <p:spPr>
          <a:xfrm>
            <a:off x="1980000" y="2491920"/>
            <a:ext cx="1265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0" name="TextShape 7"/>
          <p:cNvSpPr/>
          <p:nvPr/>
        </p:nvSpPr>
        <p:spPr>
          <a:xfrm>
            <a:off x="5757092" y="2602093"/>
            <a:ext cx="119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1" name="TextShape 8"/>
          <p:cNvSpPr/>
          <p:nvPr/>
        </p:nvSpPr>
        <p:spPr>
          <a:xfrm>
            <a:off x="10014120" y="2347920"/>
            <a:ext cx="1294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4" name="Rettangolo 193"/>
          <p:cNvSpPr/>
          <p:nvPr/>
        </p:nvSpPr>
        <p:spPr>
          <a:xfrm>
            <a:off x="1935929" y="3769393"/>
            <a:ext cx="7019640" cy="2612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I dati raccolti vengono salvati utilizzando la modalità centralizzata</a:t>
            </a: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I dati corrispondono ad una Tratta effettuata da: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latin typeface="Arial"/>
              </a:rPr>
              <a:t>Un utente</a:t>
            </a:r>
            <a:r>
              <a:rPr lang="it-IT" spc="-1" dirty="0">
                <a:latin typeface="Arial"/>
              </a:rPr>
              <a:t> </a:t>
            </a:r>
            <a:r>
              <a:rPr lang="it-IT" sz="1800" b="0" strike="noStrike" spc="-1" dirty="0">
                <a:latin typeface="Arial"/>
              </a:rPr>
              <a:t>/ </a:t>
            </a:r>
            <a:r>
              <a:rPr lang="it-IT" spc="-1" dirty="0">
                <a:latin typeface="Arial"/>
              </a:rPr>
              <a:t>dipendente</a:t>
            </a:r>
            <a:endParaRPr lang="it-IT" sz="18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latin typeface="Arial"/>
              </a:rPr>
              <a:t>Un determinato veicolo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latin typeface="Arial"/>
              </a:rPr>
              <a:t>Varie Fermate</a:t>
            </a:r>
            <a:r>
              <a:rPr lang="it-IT" spc="-1" dirty="0">
                <a:latin typeface="Arial"/>
              </a:rPr>
              <a:t> </a:t>
            </a:r>
            <a:r>
              <a:rPr lang="it-IT" sz="1800" b="0" strike="noStrike" spc="-1" dirty="0">
                <a:latin typeface="Arial"/>
              </a:rPr>
              <a:t>/ Stand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it-IT" sz="1800" b="0" strike="noStrike" spc="-1" dirty="0">
                <a:latin typeface="Arial"/>
              </a:rPr>
              <a:t>Più tratte sono raggruppate da un medesimo identificativo chiamato ID </a:t>
            </a:r>
            <a:r>
              <a:rPr lang="it-IT" sz="1800" b="0" strike="noStrike" spc="-1" dirty="0" err="1">
                <a:latin typeface="Arial"/>
              </a:rPr>
              <a:t>Hash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D640CF1-71CB-45C5-879B-D35B190DA2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9" y="1637712"/>
            <a:ext cx="2589068" cy="89104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306DD27-7214-4FCF-9AB9-737B378FA7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57" y="1603496"/>
            <a:ext cx="2589068" cy="8910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 dirty="0">
                <a:solidFill>
                  <a:srgbClr val="000000"/>
                </a:solidFill>
                <a:latin typeface="Calibri"/>
              </a:rPr>
              <a:t>11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3D1A54F-768A-4EA7-84F0-F3AF07D1AC65}"/>
              </a:ext>
            </a:extLst>
          </p:cNvPr>
          <p:cNvSpPr/>
          <p:nvPr/>
        </p:nvSpPr>
        <p:spPr>
          <a:xfrm>
            <a:off x="1125258" y="202312"/>
            <a:ext cx="769475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pc="-1" dirty="0">
                <a:solidFill>
                  <a:srgbClr val="000000"/>
                </a:solidFill>
                <a:latin typeface="Calibri"/>
              </a:rPr>
              <a:t>Memorizzazione Centralizzata</a:t>
            </a:r>
          </a:p>
          <a:p>
            <a:r>
              <a:rPr lang="it-IT" sz="2800" spc="-1" dirty="0">
                <a:solidFill>
                  <a:srgbClr val="000000"/>
                </a:solidFill>
                <a:latin typeface="Calibri"/>
              </a:rPr>
              <a:t>Database SQL</a:t>
            </a:r>
            <a:endParaRPr lang="it-IT" sz="2800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641DFCE2-8D14-401A-AEC9-11C19C59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66987"/>
              </p:ext>
            </p:extLst>
          </p:nvPr>
        </p:nvGraphicFramePr>
        <p:xfrm>
          <a:off x="1313479" y="3013836"/>
          <a:ext cx="1606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644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Identificativo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65972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 dirty="0"/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54583"/>
                  </a:ext>
                </a:extLst>
              </a:tr>
            </a:tbl>
          </a:graphicData>
        </a:graphic>
      </p:graphicFrame>
      <p:graphicFrame>
        <p:nvGraphicFramePr>
          <p:cNvPr id="25" name="Tabella 7">
            <a:extLst>
              <a:ext uri="{FF2B5EF4-FFF2-40B4-BE49-F238E27FC236}">
                <a16:creationId xmlns:a16="http://schemas.microsoft.com/office/drawing/2014/main" id="{73E955C5-27E7-4FAB-87F6-3F181631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83433"/>
              </p:ext>
            </p:extLst>
          </p:nvPr>
        </p:nvGraphicFramePr>
        <p:xfrm>
          <a:off x="4376690" y="2031325"/>
          <a:ext cx="2431852" cy="334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Tratta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Identificativo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56482"/>
                  </a:ext>
                </a:extLst>
              </a:tr>
              <a:tr h="421395">
                <a:tc>
                  <a:txBody>
                    <a:bodyPr/>
                    <a:lstStyle/>
                    <a:p>
                      <a:r>
                        <a:rPr lang="it-IT"/>
                        <a:t>Identificativo Veicolo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Identificativo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83192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 Partenza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6993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05140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Data Partenza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62575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Data Arrivo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22461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  <a:r>
                        <a:rPr lang="it-IT" dirty="0" err="1"/>
                        <a:t>Hash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54583"/>
                  </a:ext>
                </a:extLst>
              </a:tr>
            </a:tbl>
          </a:graphicData>
        </a:graphic>
      </p:graphicFrame>
      <p:pic>
        <p:nvPicPr>
          <p:cNvPr id="8" name="Immagine 8">
            <a:extLst>
              <a:ext uri="{FF2B5EF4-FFF2-40B4-BE49-F238E27FC236}">
                <a16:creationId xmlns:a16="http://schemas.microsoft.com/office/drawing/2014/main" id="{B7E843B7-C01B-4926-91DA-A6C10FAB4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5" t="41944" r="21463" b="27609"/>
          <a:stretch/>
        </p:blipFill>
        <p:spPr>
          <a:xfrm rot="20940000">
            <a:off x="2692278" y="3238378"/>
            <a:ext cx="1797194" cy="558823"/>
          </a:xfrm>
          <a:prstGeom prst="rect">
            <a:avLst/>
          </a:prstGeom>
        </p:spPr>
      </p:pic>
      <p:graphicFrame>
        <p:nvGraphicFramePr>
          <p:cNvPr id="29" name="Tabella 7">
            <a:extLst>
              <a:ext uri="{FF2B5EF4-FFF2-40B4-BE49-F238E27FC236}">
                <a16:creationId xmlns:a16="http://schemas.microsoft.com/office/drawing/2014/main" id="{07EF77E9-9624-4C8F-AC11-A64FCC3A5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11778"/>
              </p:ext>
            </p:extLst>
          </p:nvPr>
        </p:nvGraphicFramePr>
        <p:xfrm>
          <a:off x="7937499" y="4680856"/>
          <a:ext cx="20430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err="1"/>
                        <a:t>IDHash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err="1">
                          <a:latin typeface="Arial"/>
                        </a:rPr>
                        <a:t>Address</a:t>
                      </a:r>
                      <a:r>
                        <a:rPr lang="it-IT" sz="1800" b="0" i="0" u="none" strike="noStrike" noProof="0">
                          <a:latin typeface="Arial"/>
                        </a:rPr>
                        <a:t> Ente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65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Arial"/>
                        </a:rPr>
                        <a:t>ID </a:t>
                      </a:r>
                      <a:r>
                        <a:rPr lang="it-IT" sz="1800" b="0" i="0" u="none" strike="noStrike" noProof="0" err="1">
                          <a:latin typeface="Arial"/>
                        </a:rPr>
                        <a:t>Hash</a:t>
                      </a:r>
                      <a:endParaRPr lang="it-IT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94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err="1"/>
                        <a:t>Transaction</a:t>
                      </a:r>
                      <a:r>
                        <a:rPr lang="it-IT" sz="1800" b="0" i="0" u="none" strike="noStrike" noProof="0"/>
                        <a:t> </a:t>
                      </a:r>
                      <a:r>
                        <a:rPr lang="it-IT" sz="1800" b="0" i="0" u="none" strike="noStrike" noProof="0" err="1"/>
                        <a:t>Hash</a:t>
                      </a:r>
                      <a:endParaRPr lang="en-US" sz="1800" b="0" i="0" u="none" strike="noStrike" noProof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72047"/>
                  </a:ext>
                </a:extLst>
              </a:tr>
            </a:tbl>
          </a:graphicData>
        </a:graphic>
      </p:graphicFrame>
      <p:pic>
        <p:nvPicPr>
          <p:cNvPr id="30" name="Immagine 8">
            <a:extLst>
              <a:ext uri="{FF2B5EF4-FFF2-40B4-BE49-F238E27FC236}">
                <a16:creationId xmlns:a16="http://schemas.microsoft.com/office/drawing/2014/main" id="{20820E39-0843-44D4-B85C-D930F7BD3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5" t="41278" r="18600" b="25863"/>
          <a:stretch/>
        </p:blipFill>
        <p:spPr>
          <a:xfrm rot="516914">
            <a:off x="5518331" y="5157254"/>
            <a:ext cx="2632626" cy="603094"/>
          </a:xfrm>
          <a:prstGeom prst="rect">
            <a:avLst/>
          </a:prstGeom>
        </p:spPr>
      </p:pic>
      <p:graphicFrame>
        <p:nvGraphicFramePr>
          <p:cNvPr id="31" name="Tabella 7">
            <a:extLst>
              <a:ext uri="{FF2B5EF4-FFF2-40B4-BE49-F238E27FC236}">
                <a16:creationId xmlns:a16="http://schemas.microsoft.com/office/drawing/2014/main" id="{95832AB6-5467-4735-A100-963131FBF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5330"/>
              </p:ext>
            </p:extLst>
          </p:nvPr>
        </p:nvGraphicFramePr>
        <p:xfrm>
          <a:off x="8864893" y="825709"/>
          <a:ext cx="24318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Fermata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 dirty="0"/>
                        <a:t>Identificativo Tratta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6993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Data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62575"/>
                  </a:ext>
                </a:extLst>
              </a:tr>
            </a:tbl>
          </a:graphicData>
        </a:graphic>
      </p:graphicFrame>
      <p:pic>
        <p:nvPicPr>
          <p:cNvPr id="32" name="Immagine 8">
            <a:extLst>
              <a:ext uri="{FF2B5EF4-FFF2-40B4-BE49-F238E27FC236}">
                <a16:creationId xmlns:a16="http://schemas.microsoft.com/office/drawing/2014/main" id="{12CC0637-F50B-48F5-8126-EFD8B907B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2" t="41105" r="21091" b="27794"/>
          <a:stretch/>
        </p:blipFill>
        <p:spPr>
          <a:xfrm rot="20085035">
            <a:off x="6074793" y="1685618"/>
            <a:ext cx="2992431" cy="570813"/>
          </a:xfrm>
          <a:prstGeom prst="rect">
            <a:avLst/>
          </a:prstGeom>
        </p:spPr>
      </p:pic>
      <p:graphicFrame>
        <p:nvGraphicFramePr>
          <p:cNvPr id="15" name="Tabella 7">
            <a:extLst>
              <a:ext uri="{FF2B5EF4-FFF2-40B4-BE49-F238E27FC236}">
                <a16:creationId xmlns:a16="http://schemas.microsoft.com/office/drawing/2014/main" id="{F4D183CF-DEB4-463F-94BC-4B42F9BA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85251"/>
              </p:ext>
            </p:extLst>
          </p:nvPr>
        </p:nvGraphicFramePr>
        <p:xfrm>
          <a:off x="8864893" y="2500488"/>
          <a:ext cx="24318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52">
                  <a:extLst>
                    <a:ext uri="{9D8B030D-6E8A-4147-A177-3AD203B41FA5}">
                      <a16:colId xmlns:a16="http://schemas.microsoft.com/office/drawing/2014/main" val="3445391210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r>
                        <a:rPr lang="it-IT"/>
                        <a:t>Fermata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8649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r>
                        <a:rPr lang="it-IT"/>
                        <a:t>Identificativo Tratta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7118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Posizione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26993"/>
                  </a:ext>
                </a:extLst>
              </a:tr>
              <a:tr h="341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Data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62575"/>
                  </a:ext>
                </a:extLst>
              </a:tr>
            </a:tbl>
          </a:graphicData>
        </a:graphic>
      </p:graphicFrame>
      <p:pic>
        <p:nvPicPr>
          <p:cNvPr id="16" name="Immagine 8">
            <a:extLst>
              <a:ext uri="{FF2B5EF4-FFF2-40B4-BE49-F238E27FC236}">
                <a16:creationId xmlns:a16="http://schemas.microsoft.com/office/drawing/2014/main" id="{9A643F84-5183-4028-A23C-7216249C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2" t="41105" r="21091" b="27794"/>
          <a:stretch/>
        </p:blipFill>
        <p:spPr>
          <a:xfrm rot="507379">
            <a:off x="6180412" y="2532060"/>
            <a:ext cx="2806379" cy="5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E8FAB6-963E-476E-BE96-5147A8FA2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0176" y="2832763"/>
            <a:ext cx="1132357" cy="341432"/>
          </a:xfrm>
          <a:prstGeom prst="rect">
            <a:avLst/>
          </a:prstGeom>
        </p:spPr>
      </p:pic>
      <p:pic>
        <p:nvPicPr>
          <p:cNvPr id="195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 dirty="0">
                <a:solidFill>
                  <a:srgbClr val="000000"/>
                </a:solidFill>
                <a:latin typeface="Calibri"/>
              </a:rPr>
              <a:t>12</a:t>
            </a:r>
            <a:endParaRPr lang="it-IT" sz="1800" b="0" strike="noStrike" spc="-1" dirty="0">
              <a:latin typeface="Calibri"/>
            </a:endParaRPr>
          </a:p>
        </p:txBody>
      </p:sp>
      <p:pic>
        <p:nvPicPr>
          <p:cNvPr id="197" name="Immagine 29"/>
          <p:cNvPicPr/>
          <p:nvPr/>
        </p:nvPicPr>
        <p:blipFill>
          <a:blip r:embed="rId4"/>
          <a:stretch/>
        </p:blipFill>
        <p:spPr>
          <a:xfrm>
            <a:off x="2374356" y="3287119"/>
            <a:ext cx="961920" cy="1266480"/>
          </a:xfrm>
          <a:prstGeom prst="rect">
            <a:avLst/>
          </a:prstGeom>
          <a:ln w="0">
            <a:noFill/>
          </a:ln>
        </p:spPr>
      </p:pic>
      <p:pic>
        <p:nvPicPr>
          <p:cNvPr id="198" name="Immagine 197"/>
          <p:cNvPicPr/>
          <p:nvPr/>
        </p:nvPicPr>
        <p:blipFill>
          <a:blip r:embed="rId5"/>
          <a:stretch/>
        </p:blipFill>
        <p:spPr>
          <a:xfrm>
            <a:off x="5246895" y="1192438"/>
            <a:ext cx="1078920" cy="1201680"/>
          </a:xfrm>
          <a:prstGeom prst="rect">
            <a:avLst/>
          </a:prstGeom>
          <a:ln w="0">
            <a:noFill/>
          </a:ln>
        </p:spPr>
      </p:pic>
      <p:pic>
        <p:nvPicPr>
          <p:cNvPr id="200" name="Immagine 199"/>
          <p:cNvPicPr/>
          <p:nvPr/>
        </p:nvPicPr>
        <p:blipFill>
          <a:blip r:embed="rId6"/>
          <a:stretch/>
        </p:blipFill>
        <p:spPr>
          <a:xfrm>
            <a:off x="3419737" y="3610215"/>
            <a:ext cx="477720" cy="436680"/>
          </a:xfrm>
          <a:prstGeom prst="rect">
            <a:avLst/>
          </a:prstGeom>
          <a:ln w="0">
            <a:noFill/>
          </a:ln>
        </p:spPr>
      </p:pic>
      <p:pic>
        <p:nvPicPr>
          <p:cNvPr id="201" name="Immagine 21"/>
          <p:cNvPicPr/>
          <p:nvPr/>
        </p:nvPicPr>
        <p:blipFill>
          <a:blip r:embed="rId7"/>
          <a:stretch/>
        </p:blipFill>
        <p:spPr>
          <a:xfrm>
            <a:off x="4891417" y="3569657"/>
            <a:ext cx="1709640" cy="1507680"/>
          </a:xfrm>
          <a:prstGeom prst="rect">
            <a:avLst/>
          </a:prstGeom>
          <a:ln w="0">
            <a:noFill/>
          </a:ln>
        </p:spPr>
      </p:pic>
      <p:sp>
        <p:nvSpPr>
          <p:cNvPr id="203" name="TextShape 4"/>
          <p:cNvSpPr/>
          <p:nvPr/>
        </p:nvSpPr>
        <p:spPr>
          <a:xfrm>
            <a:off x="6018037" y="2601463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PRIVATE KEY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05" name="Immagine 204"/>
          <p:cNvPicPr/>
          <p:nvPr/>
        </p:nvPicPr>
        <p:blipFill>
          <a:blip r:embed="rId8"/>
          <a:stretch/>
        </p:blipFill>
        <p:spPr>
          <a:xfrm>
            <a:off x="8129617" y="3247695"/>
            <a:ext cx="3763080" cy="1855440"/>
          </a:xfrm>
          <a:prstGeom prst="rect">
            <a:avLst/>
          </a:prstGeom>
          <a:ln w="0">
            <a:noFill/>
          </a:ln>
        </p:spPr>
      </p:pic>
      <p:sp>
        <p:nvSpPr>
          <p:cNvPr id="206" name="TextShape 1"/>
          <p:cNvSpPr/>
          <p:nvPr/>
        </p:nvSpPr>
        <p:spPr>
          <a:xfrm>
            <a:off x="6018037" y="1210305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Utente Admin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07" name="TextShape 2"/>
          <p:cNvSpPr/>
          <p:nvPr/>
        </p:nvSpPr>
        <p:spPr>
          <a:xfrm>
            <a:off x="9201697" y="4496175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Blockchain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8" name="TextShape 3"/>
          <p:cNvSpPr/>
          <p:nvPr/>
        </p:nvSpPr>
        <p:spPr>
          <a:xfrm>
            <a:off x="2344417" y="4474215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9" name="CustomShape 30"/>
          <p:cNvSpPr/>
          <p:nvPr/>
        </p:nvSpPr>
        <p:spPr>
          <a:xfrm>
            <a:off x="900000" y="14004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Utilizzo Ibrido</a:t>
            </a:r>
            <a:endParaRPr lang="it-IT" sz="44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C25F3E-8121-4A36-90B3-5671787150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70057" y="4068719"/>
            <a:ext cx="1796767" cy="28206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02E3ADC-EDE7-4947-9F6E-FDE47B66E2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5815" y="3992621"/>
            <a:ext cx="1796767" cy="2820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13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DF7F40B7-0A1E-440E-9ECA-44D167BCE4A4}"/>
              </a:ext>
            </a:extLst>
          </p:cNvPr>
          <p:cNvSpPr/>
          <p:nvPr/>
        </p:nvSpPr>
        <p:spPr>
          <a:xfrm>
            <a:off x="1517708" y="781087"/>
            <a:ext cx="29420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>
                <a:latin typeface="Arial"/>
              </a:rPr>
              <a:t>Il server periodicamente 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6D8ED3EC-8D26-4486-9DD0-20FA411156CF}"/>
              </a:ext>
            </a:extLst>
          </p:cNvPr>
          <p:cNvSpPr/>
          <p:nvPr/>
        </p:nvSpPr>
        <p:spPr>
          <a:xfrm>
            <a:off x="1666605" y="1145791"/>
            <a:ext cx="6831824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buAutoNum type="arabicPeriod"/>
            </a:pPr>
            <a:r>
              <a:rPr lang="it-IT" spc="-1" dirty="0">
                <a:latin typeface="Arial"/>
              </a:rPr>
              <a:t>Controlla per ogni ente se si sono salvate nuove tratte</a:t>
            </a:r>
          </a:p>
          <a:p>
            <a:pPr marL="342900" indent="-342900">
              <a:buAutoNum type="arabicPeriod"/>
            </a:pPr>
            <a:r>
              <a:rPr lang="it-IT" spc="-1" dirty="0">
                <a:latin typeface="Arial"/>
              </a:rPr>
              <a:t>(Se passo 1 positivo) "blocca" quest'ente</a:t>
            </a: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r>
              <a:rPr lang="it-IT" spc="-1" dirty="0">
                <a:latin typeface="Arial"/>
              </a:rPr>
              <a:t>Raggruppa le tratte con ID </a:t>
            </a:r>
            <a:r>
              <a:rPr lang="it-IT" spc="-1" dirty="0" err="1">
                <a:latin typeface="Arial"/>
              </a:rPr>
              <a:t>Hash</a:t>
            </a:r>
            <a:r>
              <a:rPr lang="it-IT" spc="-1" dirty="0">
                <a:latin typeface="Arial"/>
              </a:rPr>
              <a:t> uguale e ne calcola il codice </a:t>
            </a:r>
            <a:r>
              <a:rPr lang="it-IT" spc="-1" dirty="0" err="1">
                <a:latin typeface="Arial"/>
              </a:rPr>
              <a:t>Hash</a:t>
            </a:r>
            <a:endParaRPr lang="it-IT" spc="-1" dirty="0">
              <a:latin typeface="Arial"/>
            </a:endParaRPr>
          </a:p>
          <a:p>
            <a:pPr marL="342900" indent="-342900">
              <a:buAutoNum type="arabicPeriod"/>
            </a:pPr>
            <a:r>
              <a:rPr lang="it-IT" spc="-1" dirty="0">
                <a:latin typeface="Arial"/>
              </a:rPr>
              <a:t>Crea la transazione verso la blockchain e salva il codice </a:t>
            </a:r>
            <a:r>
              <a:rPr lang="it-IT" spc="-1" dirty="0" err="1">
                <a:latin typeface="Arial"/>
              </a:rPr>
              <a:t>hash</a:t>
            </a:r>
            <a:r>
              <a:rPr lang="it-IT" spc="-1" dirty="0">
                <a:latin typeface="Arial"/>
              </a:rPr>
              <a:t> contrassegnandolo con l'ID </a:t>
            </a:r>
            <a:r>
              <a:rPr lang="it-IT" spc="-1" dirty="0" err="1">
                <a:latin typeface="Arial"/>
              </a:rPr>
              <a:t>Hash</a:t>
            </a:r>
            <a:endParaRPr lang="it-IT" spc="-1" dirty="0">
              <a:latin typeface="Arial"/>
            </a:endParaRPr>
          </a:p>
        </p:txBody>
      </p:sp>
      <p:pic>
        <p:nvPicPr>
          <p:cNvPr id="4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6D9B8842-4484-4423-9041-705327F8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2294">
            <a:off x="4493142" y="1954879"/>
            <a:ext cx="1628946" cy="405543"/>
          </a:xfrm>
          <a:prstGeom prst="rect">
            <a:avLst/>
          </a:prstGeom>
        </p:spPr>
      </p:pic>
      <p:sp>
        <p:nvSpPr>
          <p:cNvPr id="15" name="TextShape 1">
            <a:extLst>
              <a:ext uri="{FF2B5EF4-FFF2-40B4-BE49-F238E27FC236}">
                <a16:creationId xmlns:a16="http://schemas.microsoft.com/office/drawing/2014/main" id="{BC8C1231-4B2C-4DD0-AFF9-62C22221097D}"/>
              </a:ext>
            </a:extLst>
          </p:cNvPr>
          <p:cNvSpPr/>
          <p:nvPr/>
        </p:nvSpPr>
        <p:spPr>
          <a:xfrm>
            <a:off x="6096000" y="2346846"/>
            <a:ext cx="4864801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 dirty="0">
                <a:latin typeface="Arial"/>
              </a:rPr>
              <a:t>Gli utenti non possono più inserire nuove tratte </a:t>
            </a:r>
            <a:r>
              <a:rPr lang="it-IT" spc="-1" dirty="0" err="1">
                <a:latin typeface="Arial"/>
              </a:rPr>
              <a:t>finchè</a:t>
            </a:r>
            <a:r>
              <a:rPr lang="it-IT" spc="-1" dirty="0">
                <a:latin typeface="Arial"/>
              </a:rPr>
              <a:t> un utente Admin del medesimo Ente non inserisce la Private Key</a:t>
            </a:r>
          </a:p>
        </p:txBody>
      </p:sp>
      <p:sp>
        <p:nvSpPr>
          <p:cNvPr id="5" name="CustomShape 30">
            <a:extLst>
              <a:ext uri="{FF2B5EF4-FFF2-40B4-BE49-F238E27FC236}">
                <a16:creationId xmlns:a16="http://schemas.microsoft.com/office/drawing/2014/main" id="{BF55239B-948E-4CC6-B1D0-AE5B01B1650C}"/>
              </a:ext>
            </a:extLst>
          </p:cNvPr>
          <p:cNvSpPr/>
          <p:nvPr/>
        </p:nvSpPr>
        <p:spPr>
          <a:xfrm>
            <a:off x="900000" y="122523"/>
            <a:ext cx="61094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3600" b="1" spc="-1">
                <a:solidFill>
                  <a:srgbClr val="000000"/>
                </a:solidFill>
                <a:latin typeface="Calibri"/>
              </a:rPr>
              <a:t>Operazioni del server</a:t>
            </a:r>
            <a:endParaRPr lang="it-IT" sz="3600"/>
          </a:p>
        </p:txBody>
      </p:sp>
      <p:pic>
        <p:nvPicPr>
          <p:cNvPr id="13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2D38CC62-926E-4414-A680-D2D14520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08786">
            <a:off x="4353938" y="3347893"/>
            <a:ext cx="1881541" cy="4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14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DF7F40B7-0A1E-440E-9ECA-44D167BCE4A4}"/>
              </a:ext>
            </a:extLst>
          </p:cNvPr>
          <p:cNvSpPr/>
          <p:nvPr/>
        </p:nvSpPr>
        <p:spPr>
          <a:xfrm>
            <a:off x="1787090" y="3490261"/>
            <a:ext cx="502773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 dirty="0">
                <a:latin typeface="Arial"/>
              </a:rPr>
              <a:t>Viene creata una transazione grezza con destinazione l’</a:t>
            </a:r>
            <a:r>
              <a:rPr lang="it-IT" spc="-1" dirty="0" err="1">
                <a:latin typeface="Arial"/>
              </a:rPr>
              <a:t>address</a:t>
            </a:r>
            <a:r>
              <a:rPr lang="it-IT" spc="-1" dirty="0">
                <a:latin typeface="Arial"/>
              </a:rPr>
              <a:t> del contratto  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821347-12F5-466A-8D31-EA1478B0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03" y="862800"/>
            <a:ext cx="8695307" cy="2566200"/>
          </a:xfrm>
          <a:prstGeom prst="rect">
            <a:avLst/>
          </a:prstGeom>
        </p:spPr>
      </p:pic>
      <p:sp>
        <p:nvSpPr>
          <p:cNvPr id="5" name="CustomShape 30">
            <a:extLst>
              <a:ext uri="{FF2B5EF4-FFF2-40B4-BE49-F238E27FC236}">
                <a16:creationId xmlns:a16="http://schemas.microsoft.com/office/drawing/2014/main" id="{BF55239B-948E-4CC6-B1D0-AE5B01B1650C}"/>
              </a:ext>
            </a:extLst>
          </p:cNvPr>
          <p:cNvSpPr/>
          <p:nvPr/>
        </p:nvSpPr>
        <p:spPr>
          <a:xfrm>
            <a:off x="900000" y="122523"/>
            <a:ext cx="61094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3600" b="1" spc="-1" dirty="0">
                <a:solidFill>
                  <a:srgbClr val="000000"/>
                </a:solidFill>
                <a:latin typeface="Calibri"/>
              </a:rPr>
              <a:t>Esempio di transazione</a:t>
            </a:r>
            <a:endParaRPr lang="it-IT" sz="3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E85C550-6D48-46F0-8F46-E9AB09741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90" y="4250544"/>
            <a:ext cx="9723366" cy="1315046"/>
          </a:xfrm>
          <a:prstGeom prst="rect">
            <a:avLst/>
          </a:prstGeom>
        </p:spPr>
      </p:pic>
      <p:sp>
        <p:nvSpPr>
          <p:cNvPr id="13" name="TextShape 1">
            <a:extLst>
              <a:ext uri="{FF2B5EF4-FFF2-40B4-BE49-F238E27FC236}">
                <a16:creationId xmlns:a16="http://schemas.microsoft.com/office/drawing/2014/main" id="{6537BFA2-E318-4B2E-8808-262CA3936A94}"/>
              </a:ext>
            </a:extLst>
          </p:cNvPr>
          <p:cNvSpPr/>
          <p:nvPr/>
        </p:nvSpPr>
        <p:spPr>
          <a:xfrm>
            <a:off x="1787089" y="5742257"/>
            <a:ext cx="541962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pc="-1" dirty="0">
                <a:latin typeface="Arial"/>
              </a:rPr>
              <a:t>Viene firmata con la chiave privata ed infine inviata </a:t>
            </a:r>
            <a:endParaRPr lang="it-IT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29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29AF612-8F27-464F-BA89-45BF3338E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47684" y="1575190"/>
            <a:ext cx="666678" cy="1474353"/>
          </a:xfrm>
          <a:prstGeom prst="rect">
            <a:avLst/>
          </a:prstGeom>
        </p:spPr>
      </p:pic>
      <p:pic>
        <p:nvPicPr>
          <p:cNvPr id="211" name="Immagine 210"/>
          <p:cNvPicPr/>
          <p:nvPr/>
        </p:nvPicPr>
        <p:blipFill>
          <a:blip r:embed="rId3"/>
          <a:stretch/>
        </p:blipFill>
        <p:spPr>
          <a:xfrm>
            <a:off x="7387082" y="1517263"/>
            <a:ext cx="2640240" cy="2965320"/>
          </a:xfrm>
          <a:prstGeom prst="rect">
            <a:avLst/>
          </a:prstGeom>
          <a:ln w="0">
            <a:noFill/>
          </a:ln>
        </p:spPr>
      </p:pic>
      <p:pic>
        <p:nvPicPr>
          <p:cNvPr id="212" name="Immagine 19"/>
          <p:cNvPicPr/>
          <p:nvPr/>
        </p:nvPicPr>
        <p:blipFill>
          <a:blip r:embed="rId4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 dirty="0">
                <a:solidFill>
                  <a:srgbClr val="000000"/>
                </a:solidFill>
                <a:latin typeface="Calibri"/>
              </a:rPr>
              <a:t>15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392122" y="2014063"/>
            <a:ext cx="19746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Storing Hash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215" name="Immagine 172"/>
          <p:cNvPicPr/>
          <p:nvPr/>
        </p:nvPicPr>
        <p:blipFill>
          <a:blip r:embed="rId5"/>
          <a:stretch/>
        </p:blipFill>
        <p:spPr>
          <a:xfrm>
            <a:off x="2347082" y="1694612"/>
            <a:ext cx="1317960" cy="123516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3580936" y="1862323"/>
            <a:ext cx="910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Hash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867082" y="2051863"/>
            <a:ext cx="148284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Boxing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826042" y="3955723"/>
            <a:ext cx="1564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Registry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23" name="Immagine 180"/>
          <p:cNvPicPr/>
          <p:nvPr/>
        </p:nvPicPr>
        <p:blipFill>
          <a:blip r:embed="rId6"/>
          <a:stretch/>
        </p:blipFill>
        <p:spPr>
          <a:xfrm>
            <a:off x="0" y="0"/>
            <a:ext cx="1237320" cy="130248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Smart Contract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26" name="Rettangolo 225"/>
          <p:cNvSpPr/>
          <p:nvPr/>
        </p:nvSpPr>
        <p:spPr>
          <a:xfrm>
            <a:off x="2116801" y="4610084"/>
            <a:ext cx="9552228" cy="17883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latin typeface="Arial"/>
              </a:rPr>
              <a:t>Esistono 3 contratti: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latin typeface="Arial"/>
              </a:rPr>
              <a:t>Boxing: interfaccia per i vari enti partecipanti al consorzio: “</a:t>
            </a:r>
            <a:r>
              <a:rPr lang="it-IT" sz="1600" b="0" strike="noStrike" spc="-1" dirty="0" err="1">
                <a:latin typeface="Arial"/>
              </a:rPr>
              <a:t>BusinessTravel.sol</a:t>
            </a:r>
            <a:r>
              <a:rPr lang="it-IT" sz="1600" b="0" strike="noStrike" spc="-1" dirty="0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0" strike="noStrike" spc="-1" dirty="0" err="1">
                <a:latin typeface="Arial"/>
              </a:rPr>
              <a:t>Registry</a:t>
            </a:r>
            <a:r>
              <a:rPr lang="it-IT" sz="1600" b="0" strike="noStrike" spc="-1" dirty="0">
                <a:latin typeface="Arial"/>
              </a:rPr>
              <a:t>: contratto che funge da registro per gli utenti/Enti e le loro autorizzazioni: “</a:t>
            </a:r>
            <a:r>
              <a:rPr lang="it-IT" sz="1600" b="0" strike="noStrike" spc="-1" dirty="0" err="1">
                <a:latin typeface="Arial"/>
              </a:rPr>
              <a:t>BusinessRegistry.sol</a:t>
            </a:r>
            <a:r>
              <a:rPr lang="it-IT" sz="1600" b="0" strike="noStrike" spc="-1" dirty="0">
                <a:latin typeface="Arial"/>
              </a:rPr>
              <a:t>”</a:t>
            </a:r>
            <a:endParaRPr lang="it-IT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latin typeface="Arial"/>
              </a:rPr>
              <a:t>Soring</a:t>
            </a:r>
            <a:r>
              <a:rPr lang="it-IT" sz="1600" b="0" strike="noStrike" spc="-1" dirty="0">
                <a:latin typeface="Arial"/>
              </a:rPr>
              <a:t> </a:t>
            </a:r>
            <a:r>
              <a:rPr lang="it-IT" sz="1600" b="0" strike="noStrike" spc="-1" dirty="0" err="1">
                <a:latin typeface="Arial"/>
              </a:rPr>
              <a:t>Hash</a:t>
            </a:r>
            <a:r>
              <a:rPr lang="it-IT" sz="1600" b="0" strike="noStrike" spc="-1" dirty="0">
                <a:latin typeface="Arial"/>
              </a:rPr>
              <a:t>: Utilizzato per il salvataggio dei vari </a:t>
            </a:r>
            <a:r>
              <a:rPr lang="it-IT" sz="1600" b="0" strike="noStrike" spc="-1" dirty="0" err="1">
                <a:latin typeface="Arial"/>
              </a:rPr>
              <a:t>hash</a:t>
            </a:r>
            <a:r>
              <a:rPr lang="it-IT" sz="1600" b="0" strike="noStrike" spc="-1" dirty="0">
                <a:latin typeface="Arial"/>
              </a:rPr>
              <a:t> identificati da un ID: “</a:t>
            </a:r>
            <a:r>
              <a:rPr lang="it-IT" sz="1600" b="0" strike="noStrike" spc="-1" dirty="0" err="1">
                <a:latin typeface="Arial"/>
              </a:rPr>
              <a:t>Travel.sol</a:t>
            </a:r>
            <a:r>
              <a:rPr lang="it-IT" sz="1600" b="0" strike="noStrike" spc="-1" dirty="0">
                <a:latin typeface="Arial"/>
              </a:rPr>
              <a:t>”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206E40-A6A3-4A9D-820D-4B9048F125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91360" y="2487231"/>
            <a:ext cx="1474352" cy="147435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E7F45A7-B598-4F8C-8B75-61B9B1979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7236" y="1548499"/>
            <a:ext cx="666678" cy="14743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16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990429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pc="-1">
                <a:solidFill>
                  <a:srgbClr val="000000"/>
                </a:solidFill>
                <a:latin typeface="Calibri"/>
              </a:rPr>
              <a:t>Contratti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907236-E45B-4013-9BE3-ECF4FB693855}"/>
              </a:ext>
            </a:extLst>
          </p:cNvPr>
          <p:cNvSpPr txBox="1"/>
          <p:nvPr/>
        </p:nvSpPr>
        <p:spPr>
          <a:xfrm>
            <a:off x="1442991" y="1289953"/>
            <a:ext cx="4281948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cs typeface="Arial"/>
              </a:rPr>
              <a:t>BusinessTravel</a:t>
            </a:r>
            <a:r>
              <a:rPr lang="it-IT" sz="2800" dirty="0">
                <a:cs typeface="Arial"/>
              </a:rPr>
              <a:t>:</a:t>
            </a:r>
          </a:p>
          <a:p>
            <a:endParaRPr lang="it-IT" sz="2800" dirty="0">
              <a:cs typeface="Arial"/>
            </a:endParaRPr>
          </a:p>
          <a:p>
            <a:r>
              <a:rPr lang="it-IT" sz="2000" dirty="0">
                <a:cs typeface="Arial"/>
              </a:rPr>
              <a:t>È il contratto  con cui gli utenti della blockchain si interfacciano</a:t>
            </a:r>
          </a:p>
          <a:p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Possiede come attributi 2 mapping:</a:t>
            </a:r>
          </a:p>
          <a:p>
            <a:pPr marL="342900" indent="-342900">
              <a:buAutoNum type="arabicPeriod"/>
            </a:pPr>
            <a:r>
              <a:rPr lang="it-IT" sz="2000" dirty="0">
                <a:cs typeface="Arial"/>
              </a:rPr>
              <a:t>Permette di assegnare un contratto Travel ad ogni Ente</a:t>
            </a:r>
          </a:p>
          <a:p>
            <a:pPr marL="342900" indent="-342900">
              <a:buAutoNum type="arabicPeriod"/>
            </a:pPr>
            <a:r>
              <a:rPr lang="it-IT" sz="2000" dirty="0">
                <a:cs typeface="Arial"/>
              </a:rPr>
              <a:t>Controlla se un ente è </a:t>
            </a:r>
            <a:r>
              <a:rPr lang="it-IT" sz="2000" dirty="0" err="1">
                <a:cs typeface="Arial"/>
              </a:rPr>
              <a:t>giá</a:t>
            </a:r>
            <a:r>
              <a:rPr lang="it-IT" sz="2000" dirty="0">
                <a:cs typeface="Arial"/>
              </a:rPr>
              <a:t> inizializzato o meno</a:t>
            </a:r>
          </a:p>
          <a:p>
            <a:pPr marL="342900" indent="-342900">
              <a:buAutoNum type="arabicPeriod"/>
            </a:pPr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Queso contratto è un Boxing di Travel (non cambia la funzione del contratto e si pone come interfaccia) 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EBD9F1-3E26-429F-9CDC-32C7282F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1" y="1171790"/>
            <a:ext cx="6018511" cy="45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17</a:t>
            </a:r>
            <a:endParaRPr lang="it-IT" sz="1800" b="0" strike="noStrike" spc="-1" dirty="0">
              <a:latin typeface="Calibri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3FBC03-75B0-4280-8B40-F7CE28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9" y="2132616"/>
            <a:ext cx="6677620" cy="259276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52C482-C1A8-43EB-B38A-A7431B723A4D}"/>
              </a:ext>
            </a:extLst>
          </p:cNvPr>
          <p:cNvSpPr txBox="1"/>
          <p:nvPr/>
        </p:nvSpPr>
        <p:spPr>
          <a:xfrm>
            <a:off x="1442991" y="1289953"/>
            <a:ext cx="395172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cs typeface="Arial"/>
              </a:rPr>
              <a:t>Travel</a:t>
            </a:r>
            <a:r>
              <a:rPr lang="it-IT" sz="2800" dirty="0">
                <a:cs typeface="Arial"/>
              </a:rPr>
              <a:t>:</a:t>
            </a:r>
          </a:p>
          <a:p>
            <a:endParaRPr lang="it-IT" sz="2800" dirty="0">
              <a:cs typeface="Arial"/>
            </a:endParaRPr>
          </a:p>
          <a:p>
            <a:r>
              <a:rPr lang="it-IT" sz="2000" dirty="0">
                <a:cs typeface="Arial"/>
              </a:rPr>
              <a:t>È il contratto al centro del sistema.</a:t>
            </a:r>
          </a:p>
          <a:p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Permette il salvataggio di vari codici </a:t>
            </a:r>
            <a:r>
              <a:rPr lang="it-IT" sz="2000" dirty="0" err="1">
                <a:cs typeface="Arial"/>
              </a:rPr>
              <a:t>hash</a:t>
            </a:r>
            <a:r>
              <a:rPr lang="it-IT" sz="2000" dirty="0">
                <a:cs typeface="Arial"/>
              </a:rPr>
              <a:t>.</a:t>
            </a:r>
          </a:p>
          <a:p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Ogni codice è collegato tramite un mapping ad un intero che nel sistema corrisponde all'ID </a:t>
            </a:r>
            <a:r>
              <a:rPr lang="it-IT" sz="2000" dirty="0" err="1">
                <a:cs typeface="Arial"/>
              </a:rPr>
              <a:t>Hash</a:t>
            </a:r>
            <a:endParaRPr lang="it-IT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52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18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BA26D8-257D-4912-986B-C333144CFA35}"/>
              </a:ext>
            </a:extLst>
          </p:cNvPr>
          <p:cNvSpPr txBox="1"/>
          <p:nvPr/>
        </p:nvSpPr>
        <p:spPr>
          <a:xfrm>
            <a:off x="1416041" y="1281662"/>
            <a:ext cx="4398579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cs typeface="Arial"/>
              </a:rPr>
              <a:t>Registry</a:t>
            </a:r>
            <a:r>
              <a:rPr lang="it-IT" dirty="0">
                <a:cs typeface="Arial"/>
              </a:rPr>
              <a:t>:</a:t>
            </a:r>
          </a:p>
          <a:p>
            <a:endParaRPr lang="it-IT" dirty="0">
              <a:cs typeface="Arial"/>
            </a:endParaRPr>
          </a:p>
          <a:p>
            <a:r>
              <a:rPr lang="it-IT" sz="2000" dirty="0">
                <a:cs typeface="Arial"/>
              </a:rPr>
              <a:t>Contratto che funge da registro per gli utenti della blockchain</a:t>
            </a:r>
          </a:p>
          <a:p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È modificabile solo dall'</a:t>
            </a:r>
            <a:r>
              <a:rPr lang="it-IT" sz="2000" dirty="0" err="1">
                <a:cs typeface="Arial"/>
              </a:rPr>
              <a:t>owner</a:t>
            </a:r>
            <a:r>
              <a:rPr lang="it-IT" sz="2000" dirty="0">
                <a:cs typeface="Arial"/>
              </a:rPr>
              <a:t> (proprietario del contratto)</a:t>
            </a:r>
          </a:p>
          <a:p>
            <a:endParaRPr lang="it-IT" sz="2000" dirty="0">
              <a:cs typeface="Arial"/>
            </a:endParaRPr>
          </a:p>
          <a:p>
            <a:r>
              <a:rPr lang="it-IT" sz="2000" dirty="0">
                <a:cs typeface="Arial"/>
              </a:rPr>
              <a:t>Fornisce la funzione isAutorized per il controllo di un utente</a:t>
            </a: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088908-CCAE-4FE8-9FA5-04C647B3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6" y="1048335"/>
            <a:ext cx="5662623" cy="47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2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19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54088" y="135950"/>
            <a:ext cx="7316423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pc="-1" dirty="0">
                <a:solidFill>
                  <a:srgbClr val="000000"/>
                </a:solidFill>
                <a:latin typeface="Calibri"/>
              </a:rPr>
              <a:t>Certificazione e </a:t>
            </a:r>
            <a:r>
              <a:rPr lang="it-IT" sz="4400" b="1" spc="-1">
                <a:solidFill>
                  <a:srgbClr val="000000"/>
                </a:solidFill>
                <a:latin typeface="Calibri"/>
              </a:rPr>
              <a:t>validazione</a:t>
            </a:r>
            <a:endParaRPr lang="it-IT"/>
          </a:p>
        </p:txBody>
      </p:sp>
      <p:pic>
        <p:nvPicPr>
          <p:cNvPr id="2" name="Immagine 8">
            <a:extLst>
              <a:ext uri="{FF2B5EF4-FFF2-40B4-BE49-F238E27FC236}">
                <a16:creationId xmlns:a16="http://schemas.microsoft.com/office/drawing/2014/main" id="{65CCD147-4D45-4448-B60A-6C9C10438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4" t="39088" r="16456" b="17993"/>
          <a:stretch/>
        </p:blipFill>
        <p:spPr>
          <a:xfrm>
            <a:off x="1038179" y="1587166"/>
            <a:ext cx="4945793" cy="165707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EE9288-31CA-479C-BF3A-0FC7AC5E1B40}"/>
              </a:ext>
            </a:extLst>
          </p:cNvPr>
          <p:cNvSpPr txBox="1"/>
          <p:nvPr/>
        </p:nvSpPr>
        <p:spPr>
          <a:xfrm>
            <a:off x="727118" y="822176"/>
            <a:ext cx="4946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Arial"/>
              </a:rPr>
              <a:t>Un utente Admin effettua un'interrogazione</a:t>
            </a:r>
          </a:p>
        </p:txBody>
      </p:sp>
      <p:pic>
        <p:nvPicPr>
          <p:cNvPr id="4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5D4069C-322F-461D-AFC3-192C7E69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83" y="1587166"/>
            <a:ext cx="1977446" cy="687450"/>
          </a:xfrm>
          <a:prstGeom prst="rect">
            <a:avLst/>
          </a:prstGeom>
        </p:spPr>
      </p:pic>
      <p:pic>
        <p:nvPicPr>
          <p:cNvPr id="8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7313-991B-45DD-AAB8-1A98D933C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25" y="4495508"/>
            <a:ext cx="5986434" cy="1865441"/>
          </a:xfrm>
          <a:prstGeom prst="rect">
            <a:avLst/>
          </a:prstGeom>
        </p:spPr>
      </p:pic>
      <p:pic>
        <p:nvPicPr>
          <p:cNvPr id="6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FEDF2D7-4BF8-4535-8428-3910142B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60000">
            <a:off x="5799650" y="4727801"/>
            <a:ext cx="1524360" cy="65957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DE299E-01F4-462E-B1CF-18A6CAD616F8}"/>
              </a:ext>
            </a:extLst>
          </p:cNvPr>
          <p:cNvSpPr txBox="1"/>
          <p:nvPr/>
        </p:nvSpPr>
        <p:spPr>
          <a:xfrm>
            <a:off x="8824266" y="568945"/>
            <a:ext cx="1248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cs typeface="Arial"/>
              </a:rPr>
              <a:t>Server:</a:t>
            </a:r>
            <a:endParaRPr lang="it-IT" sz="2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2E787E-4D2B-46D6-9AB8-10FD22BF9C53}"/>
              </a:ext>
            </a:extLst>
          </p:cNvPr>
          <p:cNvSpPr txBox="1"/>
          <p:nvPr/>
        </p:nvSpPr>
        <p:spPr>
          <a:xfrm>
            <a:off x="7067950" y="1744215"/>
            <a:ext cx="512189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it-IT" sz="2000" dirty="0">
                <a:cs typeface="Arial"/>
              </a:rPr>
              <a:t>Interroga il DB, ottiene tutte le tratte salvate in quella data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Arial"/>
              </a:rPr>
              <a:t>Per ogni tratta:</a:t>
            </a:r>
          </a:p>
          <a:p>
            <a:pPr marL="914400" lvl="1" indent="-457200">
              <a:buFont typeface="Arial"/>
              <a:buChar char="•"/>
            </a:pPr>
            <a:r>
              <a:rPr lang="it-IT" sz="2000" dirty="0">
                <a:cs typeface="Arial"/>
              </a:rPr>
              <a:t>Interroga il DB per ottenere tutte le tratte con lo stesso ID </a:t>
            </a:r>
            <a:r>
              <a:rPr lang="it-IT" sz="2000" dirty="0" err="1">
                <a:cs typeface="Arial"/>
              </a:rPr>
              <a:t>Hash</a:t>
            </a:r>
            <a:r>
              <a:rPr lang="it-IT" sz="2000" dirty="0">
                <a:cs typeface="Arial"/>
              </a:rPr>
              <a:t>, e ne calcola l'</a:t>
            </a:r>
            <a:r>
              <a:rPr lang="it-IT" sz="2000" dirty="0" err="1">
                <a:cs typeface="Arial"/>
              </a:rPr>
              <a:t>hash</a:t>
            </a:r>
            <a:endParaRPr lang="it-IT" sz="2000" dirty="0"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it-IT" sz="2000" dirty="0">
                <a:cs typeface="Arial"/>
              </a:rPr>
              <a:t>Interroga la blockchain ottenendo per quel determinato ente l'</a:t>
            </a:r>
            <a:r>
              <a:rPr lang="it-IT" sz="2000" dirty="0" err="1">
                <a:cs typeface="Arial"/>
              </a:rPr>
              <a:t>hash</a:t>
            </a:r>
            <a:r>
              <a:rPr lang="it-IT" sz="2000" dirty="0">
                <a:cs typeface="Arial"/>
              </a:rPr>
              <a:t> corrispondente all'ID </a:t>
            </a:r>
            <a:r>
              <a:rPr lang="it-IT" sz="2000" dirty="0" err="1">
                <a:cs typeface="Arial"/>
              </a:rPr>
              <a:t>Hash</a:t>
            </a:r>
            <a:endParaRPr lang="it-IT" sz="2000" dirty="0"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it-IT" sz="2000" dirty="0">
                <a:cs typeface="Arial"/>
              </a:rPr>
              <a:t>Compara i due codici </a:t>
            </a:r>
            <a:r>
              <a:rPr lang="it-IT" sz="2000" dirty="0" err="1">
                <a:cs typeface="Arial"/>
              </a:rPr>
              <a:t>hash</a:t>
            </a:r>
            <a:endParaRPr lang="it-IT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19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magine 103"/>
          <p:cNvPicPr/>
          <p:nvPr/>
        </p:nvPicPr>
        <p:blipFill>
          <a:blip r:embed="rId2"/>
          <a:stretch/>
        </p:blipFill>
        <p:spPr>
          <a:xfrm>
            <a:off x="8682353" y="1687561"/>
            <a:ext cx="3370799" cy="3482878"/>
          </a:xfrm>
          <a:prstGeom prst="rect">
            <a:avLst/>
          </a:prstGeom>
          <a:ln w="0">
            <a:noFill/>
          </a:ln>
        </p:spPr>
      </p:pic>
      <p:pic>
        <p:nvPicPr>
          <p:cNvPr id="95" name="Immagine 5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6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2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97" name="CustomShape 27"/>
          <p:cNvSpPr/>
          <p:nvPr/>
        </p:nvSpPr>
        <p:spPr>
          <a:xfrm>
            <a:off x="7776360" y="72000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8"/>
          <p:cNvSpPr/>
          <p:nvPr/>
        </p:nvSpPr>
        <p:spPr>
          <a:xfrm>
            <a:off x="1239120" y="149760"/>
            <a:ext cx="56005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Obiettivi della Tesi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926435" y="1277335"/>
            <a:ext cx="5399640" cy="49488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it-IT" sz="2200" spc="-1">
                <a:latin typeface="Arial"/>
                <a:cs typeface="Arial"/>
              </a:rPr>
              <a:t>Salvataggio di informazioni</a:t>
            </a:r>
            <a:endParaRPr lang="it-IT" sz="2200" b="0" strike="noStrike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200" spc="-1">
                <a:latin typeface="Arial"/>
                <a:cs typeface="Arial"/>
              </a:rPr>
              <a:t>Certificazione di informazioni</a:t>
            </a:r>
            <a:endParaRPr lang="it-IT" sz="2200" spc="-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it-IT" sz="2200" spc="-1">
              <a:latin typeface="Arial"/>
              <a:cs typeface="Arial"/>
            </a:endParaRPr>
          </a:p>
          <a:p>
            <a:endParaRPr lang="it-IT" sz="2200" spc="-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200" spc="-1">
                <a:latin typeface="Arial"/>
                <a:cs typeface="Arial"/>
              </a:rPr>
              <a:t>Costruzione di un prototipo di un applicativo utile al Mobility as a Service</a:t>
            </a:r>
            <a:endParaRPr lang="it-IT"/>
          </a:p>
          <a:p>
            <a:pPr marL="215900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latin typeface="Arial"/>
            </a:endParaRPr>
          </a:p>
        </p:txBody>
      </p:sp>
      <p:sp>
        <p:nvSpPr>
          <p:cNvPr id="102" name="Rettangolo 101"/>
          <p:cNvSpPr/>
          <p:nvPr/>
        </p:nvSpPr>
        <p:spPr>
          <a:xfrm>
            <a:off x="9384975" y="5116689"/>
            <a:ext cx="2519640" cy="11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 dirty="0">
                <a:latin typeface="Arial"/>
              </a:rPr>
              <a:t>Blockchain come ente Certificatore</a:t>
            </a:r>
            <a:endParaRPr lang="it-IT" sz="2400" b="0" strike="noStrike" spc="-1" dirty="0">
              <a:latin typeface="Arial"/>
            </a:endParaRPr>
          </a:p>
        </p:txBody>
      </p:sp>
      <p:pic>
        <p:nvPicPr>
          <p:cNvPr id="103" name="Immagine 102"/>
          <p:cNvPicPr/>
          <p:nvPr/>
        </p:nvPicPr>
        <p:blipFill>
          <a:blip r:embed="rId4"/>
          <a:stretch/>
        </p:blipFill>
        <p:spPr>
          <a:xfrm>
            <a:off x="9947834" y="2934854"/>
            <a:ext cx="815672" cy="988291"/>
          </a:xfrm>
          <a:prstGeom prst="rect">
            <a:avLst/>
          </a:prstGeom>
          <a:ln w="0"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CE3BF2C-CEB1-4517-86BE-1FBA889C09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23" y="2327821"/>
            <a:ext cx="2863995" cy="77497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91960E3-5FBA-4E51-AA1F-FEBF18868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58" y="3041514"/>
            <a:ext cx="2863995" cy="7749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412DD9-D9E4-4E1E-84A8-FC116FFE7C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87" y="1429123"/>
            <a:ext cx="1003262" cy="11571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990429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pc="-1">
                <a:solidFill>
                  <a:srgbClr val="000000"/>
                </a:solidFill>
                <a:latin typeface="Calibri"/>
              </a:rPr>
              <a:t>Conclusioni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3CF7342-DA8C-48BC-A9DA-8637F448C255}"/>
              </a:ext>
            </a:extLst>
          </p:cNvPr>
          <p:cNvSpPr/>
          <p:nvPr/>
        </p:nvSpPr>
        <p:spPr>
          <a:xfrm>
            <a:off x="2064973" y="3822141"/>
            <a:ext cx="4100626" cy="15954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spc="-1" dirty="0">
                <a:latin typeface="Arial"/>
              </a:rPr>
              <a:t>Salvataggio </a:t>
            </a:r>
            <a:r>
              <a:rPr lang="it-IT" sz="2200" spc="-1" dirty="0" err="1">
                <a:latin typeface="Arial"/>
              </a:rPr>
              <a:t>hash</a:t>
            </a: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spc="-1" dirty="0">
                <a:latin typeface="Arial"/>
              </a:rPr>
              <a:t>Validazione delle tratte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spc="-1" dirty="0">
                <a:latin typeface="Arial"/>
              </a:rPr>
              <a:t>Segnalazione possibili attacchi</a:t>
            </a: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22012600-1BD1-4F64-97A1-3DD81F261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15" t="41944" r="21463" b="27609"/>
          <a:stretch/>
        </p:blipFill>
        <p:spPr>
          <a:xfrm rot="191132">
            <a:off x="5395454" y="1312238"/>
            <a:ext cx="2117658" cy="558823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6818BA04-F84B-450C-A4BA-D7450CB3F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15" t="41944" r="21463" b="27609"/>
          <a:stretch/>
        </p:blipFill>
        <p:spPr>
          <a:xfrm rot="1355356">
            <a:off x="5010603" y="1958742"/>
            <a:ext cx="2810199" cy="55882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51FFB50-76AF-40F3-A043-4EA9C9CC231E}"/>
              </a:ext>
            </a:extLst>
          </p:cNvPr>
          <p:cNvSpPr/>
          <p:nvPr/>
        </p:nvSpPr>
        <p:spPr>
          <a:xfrm>
            <a:off x="7532123" y="2794997"/>
            <a:ext cx="4448068" cy="4274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200" spc="-1" dirty="0">
                <a:latin typeface="Arial"/>
                <a:cs typeface="Arial"/>
              </a:rPr>
              <a:t>Costruzione di una </a:t>
            </a:r>
            <a:r>
              <a:rPr lang="it-IT" sz="2200" spc="-1" dirty="0" err="1">
                <a:latin typeface="Arial"/>
                <a:cs typeface="Arial"/>
              </a:rPr>
              <a:t>WebApp</a:t>
            </a:r>
            <a:r>
              <a:rPr lang="it-IT" sz="2200" spc="-1" dirty="0">
                <a:latin typeface="Arial"/>
                <a:cs typeface="Arial"/>
              </a:rPr>
              <a:t> SPA </a:t>
            </a:r>
            <a:endParaRPr lang="it-IT" sz="2200" spc="-1" dirty="0">
              <a:latin typeface="Arial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CCFD845-2C68-46FC-99E3-85B44D3B9447}"/>
              </a:ext>
            </a:extLst>
          </p:cNvPr>
          <p:cNvSpPr/>
          <p:nvPr/>
        </p:nvSpPr>
        <p:spPr>
          <a:xfrm>
            <a:off x="7527003" y="1290267"/>
            <a:ext cx="4662837" cy="7960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200" spc="-1" dirty="0">
                <a:latin typeface="Arial"/>
                <a:cs typeface="Arial"/>
              </a:rPr>
              <a:t>Costruzione di una blockchain </a:t>
            </a:r>
            <a:r>
              <a:rPr lang="it-IT" sz="2200" spc="-1" dirty="0" err="1">
                <a:latin typeface="Arial"/>
                <a:cs typeface="Arial"/>
              </a:rPr>
              <a:t>PoA</a:t>
            </a:r>
            <a:r>
              <a:rPr lang="it-IT" sz="2200" spc="-1" dirty="0">
                <a:latin typeface="Arial"/>
                <a:cs typeface="Arial"/>
              </a:rPr>
              <a:t> con BESU (</a:t>
            </a:r>
            <a:r>
              <a:rPr lang="it-IT" sz="2200" spc="-1" dirty="0" err="1">
                <a:latin typeface="Arial"/>
                <a:cs typeface="Arial"/>
              </a:rPr>
              <a:t>Ethereum</a:t>
            </a:r>
            <a:r>
              <a:rPr lang="it-IT" sz="2200" spc="-1" dirty="0">
                <a:latin typeface="Arial"/>
                <a:cs typeface="Arial"/>
              </a:rPr>
              <a:t> Client)</a:t>
            </a:r>
            <a:endParaRPr lang="it-IT" sz="2200" spc="-1" dirty="0">
              <a:latin typeface="Arial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99E7ECE-25A7-4039-8C7F-2B49C82370A8}"/>
              </a:ext>
            </a:extLst>
          </p:cNvPr>
          <p:cNvSpPr/>
          <p:nvPr/>
        </p:nvSpPr>
        <p:spPr>
          <a:xfrm>
            <a:off x="1460904" y="1112857"/>
            <a:ext cx="5169565" cy="2782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spc="-1" dirty="0">
                <a:latin typeface="Arial"/>
                <a:cs typeface="Arial"/>
              </a:rPr>
              <a:t>Costruzione di un prototipo di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spc="-1" dirty="0">
                <a:latin typeface="Arial"/>
              </a:rPr>
              <a:t>Testing interno del sistema</a:t>
            </a:r>
          </a:p>
        </p:txBody>
      </p:sp>
    </p:spTree>
    <p:extLst>
      <p:ext uri="{BB962C8B-B14F-4D97-AF65-F5344CB8AC3E}">
        <p14:creationId xmlns:p14="http://schemas.microsoft.com/office/powerpoint/2010/main" val="28149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253188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CA72F0-93EA-4505-BA3C-88A774802542}"/>
              </a:ext>
            </a:extLst>
          </p:cNvPr>
          <p:cNvSpPr txBox="1"/>
          <p:nvPr/>
        </p:nvSpPr>
        <p:spPr>
          <a:xfrm>
            <a:off x="2021152" y="1311661"/>
            <a:ext cx="582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Portare tutti i dati all’interno della blockchain privata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Utilizzare una blockchain pubblica per validare la blockchain privata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8131412-19EA-463C-8421-040DEEEE59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2404" y="4623136"/>
            <a:ext cx="1588140" cy="1601044"/>
          </a:xfrm>
          <a:prstGeom prst="rect">
            <a:avLst/>
          </a:prstGeom>
          <a:ln w="0"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0E2270-89A8-41B8-B0E7-B345A19483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>
          <a:xfrm rot="5400000">
            <a:off x="6927197" y="1593201"/>
            <a:ext cx="6855842" cy="3669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BDF5E6-1336-49AA-9DB9-9B5B5F81B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96" y="4518595"/>
            <a:ext cx="4621804" cy="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magine 226"/>
          <p:cNvPicPr/>
          <p:nvPr/>
        </p:nvPicPr>
        <p:blipFill>
          <a:blip r:embed="rId2"/>
          <a:stretch/>
        </p:blipFill>
        <p:spPr>
          <a:xfrm>
            <a:off x="3960000" y="0"/>
            <a:ext cx="8231400" cy="6839280"/>
          </a:xfrm>
          <a:prstGeom prst="rect">
            <a:avLst/>
          </a:prstGeom>
          <a:ln w="0">
            <a:noFill/>
          </a:ln>
        </p:spPr>
      </p:pic>
      <p:sp>
        <p:nvSpPr>
          <p:cNvPr id="228" name="Rettangolo 227"/>
          <p:cNvSpPr/>
          <p:nvPr/>
        </p:nvSpPr>
        <p:spPr>
          <a:xfrm>
            <a:off x="0" y="3060000"/>
            <a:ext cx="12191400" cy="359280"/>
          </a:xfrm>
          <a:prstGeom prst="rect">
            <a:avLst/>
          </a:prstGeom>
          <a:solidFill>
            <a:srgbClr val="8D1D7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Rettangolo 228"/>
          <p:cNvSpPr/>
          <p:nvPr/>
        </p:nvSpPr>
        <p:spPr>
          <a:xfrm>
            <a:off x="360" y="2520000"/>
            <a:ext cx="48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Grazie per l’attenzione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30" name="Rettangolo 229"/>
          <p:cNvSpPr/>
          <p:nvPr/>
        </p:nvSpPr>
        <p:spPr>
          <a:xfrm>
            <a:off x="1439640" y="3762360"/>
            <a:ext cx="4139640" cy="73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Giorgio Mecca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231" name="Immagine 1"/>
          <p:cNvPicPr/>
          <p:nvPr/>
        </p:nvPicPr>
        <p:blipFill>
          <a:blip r:embed="rId3"/>
          <a:stretch/>
        </p:blipFill>
        <p:spPr>
          <a:xfrm>
            <a:off x="180000" y="3597840"/>
            <a:ext cx="1259280" cy="1261440"/>
          </a:xfrm>
          <a:prstGeom prst="rect">
            <a:avLst/>
          </a:prstGeom>
          <a:ln w="0">
            <a:noFill/>
          </a:ln>
        </p:spPr>
      </p:pic>
      <p:sp>
        <p:nvSpPr>
          <p:cNvPr id="232" name="Rettangolo 231"/>
          <p:cNvSpPr/>
          <p:nvPr/>
        </p:nvSpPr>
        <p:spPr>
          <a:xfrm>
            <a:off x="0" y="4860000"/>
            <a:ext cx="66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Arial"/>
                <a:ea typeface="Amiri"/>
              </a:rPr>
              <a:t>Università degli Studi di Torino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22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7452833" y="1944502"/>
            <a:ext cx="3637729" cy="2321900"/>
          </a:xfrm>
          <a:prstGeom prst="triangle">
            <a:avLst>
              <a:gd name="adj" fmla="val 49873"/>
            </a:avLst>
          </a:prstGeom>
          <a:solidFill>
            <a:srgbClr val="FFFFFF"/>
          </a:solidFill>
          <a:ln w="76320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594819" y="4324992"/>
            <a:ext cx="20756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SCALABILITÀ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445242" y="4237467"/>
            <a:ext cx="1744597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SICUREZZA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737081" y="1513226"/>
            <a:ext cx="335348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DECENTRALIZZAZIONE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3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006266" y="3417376"/>
            <a:ext cx="2530861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Trilemma della  Scalabilità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 Blockchain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F20DC2B8-F198-47F9-8E45-85EF5E6FC0CB}"/>
              </a:ext>
            </a:extLst>
          </p:cNvPr>
          <p:cNvSpPr/>
          <p:nvPr/>
        </p:nvSpPr>
        <p:spPr>
          <a:xfrm>
            <a:off x="2456719" y="1944501"/>
            <a:ext cx="4940444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spc="-1">
                <a:solidFill>
                  <a:srgbClr val="000000"/>
                </a:solidFill>
                <a:latin typeface="Calibri"/>
              </a:rPr>
              <a:t>Struttura:</a:t>
            </a:r>
            <a:endParaRPr lang="it-IT" sz="2000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Nodi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Registro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Blocchi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Transazioni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 err="1">
                <a:latin typeface="Calibri"/>
              </a:rPr>
              <a:t>Hash</a:t>
            </a:r>
            <a:r>
              <a:rPr lang="it-IT" sz="2000" spc="-1">
                <a:latin typeface="Calibri"/>
              </a:rPr>
              <a:t> </a:t>
            </a:r>
            <a:r>
              <a:rPr lang="it-IT" sz="2000" spc="-1" err="1">
                <a:latin typeface="Calibri"/>
              </a:rPr>
              <a:t>Pointing</a:t>
            </a: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r>
              <a:rPr lang="it-IT" sz="2000" spc="-1">
                <a:latin typeface="Calibri"/>
              </a:rPr>
              <a:t>Proprietà: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Immutabilità del registro</a:t>
            </a:r>
            <a:endParaRPr lang="it-IT" sz="2000" spc="-1">
              <a:latin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Trasparenza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Tracciabilità delle transazioni</a:t>
            </a:r>
            <a:endParaRPr lang="it-IT" sz="2000" spc="-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spc="-1">
                <a:ea typeface="+mn-lt"/>
                <a:cs typeface="+mn-lt"/>
              </a:rPr>
              <a:t>Sicurezza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Arial"/>
                <a:cs typeface="Arial"/>
              </a:rPr>
              <a:t>Condivisa, tra i nodi</a:t>
            </a:r>
          </a:p>
          <a:p>
            <a:endParaRPr lang="it-IT" sz="2000" spc="-1">
              <a:latin typeface="Calibri"/>
            </a:endParaRP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977310F1-AB22-471E-B785-77E47BD46772}"/>
              </a:ext>
            </a:extLst>
          </p:cNvPr>
          <p:cNvSpPr/>
          <p:nvPr/>
        </p:nvSpPr>
        <p:spPr>
          <a:xfrm>
            <a:off x="1696703" y="1089626"/>
            <a:ext cx="419430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2000" spc="-1">
                <a:solidFill>
                  <a:srgbClr val="000000"/>
                </a:solidFill>
                <a:latin typeface="Calibri"/>
              </a:rPr>
              <a:t>DLT – </a:t>
            </a:r>
            <a:r>
              <a:rPr lang="it-IT"/>
              <a:t>Distributed </a:t>
            </a:r>
            <a:r>
              <a:rPr lang="it-IT" err="1"/>
              <a:t>Ledgers</a:t>
            </a:r>
            <a:r>
              <a:rPr lang="it-IT"/>
              <a:t> Technology</a:t>
            </a:r>
            <a:endParaRPr lang="it-IT" sz="2000" spc="-1" err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magine 168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6"/>
          <p:cNvSpPr/>
          <p:nvPr/>
        </p:nvSpPr>
        <p:spPr>
          <a:xfrm flipH="1">
            <a:off x="11817000" y="1566720"/>
            <a:ext cx="30456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7"/>
          <p:cNvSpPr/>
          <p:nvPr/>
        </p:nvSpPr>
        <p:spPr>
          <a:xfrm flipH="1">
            <a:off x="11839680" y="195012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8"/>
          <p:cNvSpPr/>
          <p:nvPr/>
        </p:nvSpPr>
        <p:spPr>
          <a:xfrm flipH="1">
            <a:off x="11853360" y="214020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9"/>
          <p:cNvSpPr/>
          <p:nvPr/>
        </p:nvSpPr>
        <p:spPr>
          <a:xfrm flipH="1" flipV="1">
            <a:off x="11853360" y="2375640"/>
            <a:ext cx="268560" cy="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4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" name="CustomShape 25">
            <a:extLst>
              <a:ext uri="{FF2B5EF4-FFF2-40B4-BE49-F238E27FC236}">
                <a16:creationId xmlns:a16="http://schemas.microsoft.com/office/drawing/2014/main" id="{6D504C47-4CA9-47C0-9B33-82040EABE8AB}"/>
              </a:ext>
            </a:extLst>
          </p:cNvPr>
          <p:cNvSpPr/>
          <p:nvPr/>
        </p:nvSpPr>
        <p:spPr>
          <a:xfrm>
            <a:off x="1239120" y="149760"/>
            <a:ext cx="5540132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dirty="0">
                <a:latin typeface="Calibri"/>
              </a:rPr>
              <a:t>Scenario di partenza</a:t>
            </a:r>
            <a:endParaRPr lang="it-IT" sz="4400" b="1" strike="noStrike" spc="-1" dirty="0">
              <a:latin typeface="Calibri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AF3BA079-1CE6-4D60-959D-CAB46611641A}"/>
              </a:ext>
            </a:extLst>
          </p:cNvPr>
          <p:cNvSpPr/>
          <p:nvPr/>
        </p:nvSpPr>
        <p:spPr>
          <a:xfrm>
            <a:off x="2090028" y="1574880"/>
            <a:ext cx="4078796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2000" spc="-1" dirty="0">
                <a:latin typeface="Calibri"/>
              </a:rPr>
              <a:t>Al giorno d’oggi molte delle informazioni riguardanti tratte e spostamenti sono salvati utilizzando dei fogli di calcolo</a:t>
            </a:r>
          </a:p>
        </p:txBody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id="{D11412D9-EB50-4800-9DF3-720B0EF2A029}"/>
              </a:ext>
            </a:extLst>
          </p:cNvPr>
          <p:cNvSpPr/>
          <p:nvPr/>
        </p:nvSpPr>
        <p:spPr>
          <a:xfrm>
            <a:off x="7111183" y="1569202"/>
            <a:ext cx="3366702" cy="3599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2400" spc="-1">
                <a:solidFill>
                  <a:srgbClr val="000000"/>
                </a:solidFill>
                <a:latin typeface="Calibri"/>
              </a:rPr>
              <a:t>Vantaggi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Veloce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Intuibile</a:t>
            </a: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it-IT" sz="2000" spc="-1">
              <a:latin typeface="Calibri"/>
            </a:endParaRPr>
          </a:p>
          <a:p>
            <a:r>
              <a:rPr lang="it-IT" sz="2400" spc="-1">
                <a:latin typeface="Calibri"/>
              </a:rPr>
              <a:t>Svantaggi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Assenza di sicurezza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Difficoltà nelle interrogazioni</a:t>
            </a:r>
          </a:p>
          <a:p>
            <a:pPr marL="342900" indent="-342900">
              <a:buFont typeface="Arial"/>
              <a:buChar char="•"/>
            </a:pPr>
            <a:r>
              <a:rPr lang="it-IT" sz="2000" spc="-1">
                <a:latin typeface="Calibri"/>
              </a:rPr>
              <a:t>Disorganizzazione nella memorizzazione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34B81D3B-74D6-4772-8889-1690CFAF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75825" y="2898270"/>
            <a:ext cx="1446925" cy="142940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942C489-EF80-43F2-B10A-7A7AFF0D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387" y="4138018"/>
            <a:ext cx="1989959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magine 74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368600" y="4630320"/>
            <a:ext cx="23338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DECENTRALIZZATO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IBRIDO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40" name="Immagine 6"/>
          <p:cNvPicPr/>
          <p:nvPr/>
        </p:nvPicPr>
        <p:blipFill>
          <a:blip r:embed="rId3"/>
          <a:stretch/>
        </p:blipFill>
        <p:spPr>
          <a:xfrm>
            <a:off x="10980720" y="20034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7"/>
          <p:cNvPicPr/>
          <p:nvPr/>
        </p:nvPicPr>
        <p:blipFill>
          <a:blip r:embed="rId3"/>
          <a:stretch/>
        </p:blipFill>
        <p:spPr>
          <a:xfrm>
            <a:off x="8224560" y="5490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2" name="Immagine 11"/>
          <p:cNvPicPr/>
          <p:nvPr/>
        </p:nvPicPr>
        <p:blipFill>
          <a:blip r:embed="rId4"/>
          <a:stretch/>
        </p:blipFill>
        <p:spPr>
          <a:xfrm>
            <a:off x="9667080" y="23616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3"/>
          <p:cNvPicPr/>
          <p:nvPr/>
        </p:nvPicPr>
        <p:blipFill>
          <a:blip r:embed="rId4"/>
          <a:stretch/>
        </p:blipFill>
        <p:spPr>
          <a:xfrm>
            <a:off x="10641240" y="157392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4" name="Immagine 17"/>
          <p:cNvPicPr/>
          <p:nvPr/>
        </p:nvPicPr>
        <p:blipFill>
          <a:blip r:embed="rId5"/>
          <a:stretch/>
        </p:blipFill>
        <p:spPr>
          <a:xfrm>
            <a:off x="10456920" y="2721960"/>
            <a:ext cx="1412280" cy="704880"/>
          </a:xfrm>
          <a:prstGeom prst="rect">
            <a:avLst/>
          </a:prstGeom>
          <a:ln w="0">
            <a:noFill/>
          </a:ln>
        </p:spPr>
      </p:pic>
      <p:pic>
        <p:nvPicPr>
          <p:cNvPr id="145" name="Immagine 21"/>
          <p:cNvPicPr/>
          <p:nvPr/>
        </p:nvPicPr>
        <p:blipFill>
          <a:blip r:embed="rId6"/>
          <a:stretch/>
        </p:blipFill>
        <p:spPr>
          <a:xfrm>
            <a:off x="8750160" y="17967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6" name="Immagine 22"/>
          <p:cNvPicPr/>
          <p:nvPr/>
        </p:nvPicPr>
        <p:blipFill>
          <a:blip r:embed="rId6"/>
          <a:stretch/>
        </p:blipFill>
        <p:spPr>
          <a:xfrm>
            <a:off x="5761080" y="10191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7" name="Immagine 23"/>
          <p:cNvPicPr/>
          <p:nvPr/>
        </p:nvPicPr>
        <p:blipFill>
          <a:blip r:embed="rId6"/>
          <a:stretch/>
        </p:blipFill>
        <p:spPr>
          <a:xfrm>
            <a:off x="1863720" y="42541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2"/>
          <p:cNvSpPr/>
          <p:nvPr/>
        </p:nvSpPr>
        <p:spPr>
          <a:xfrm flipH="1" flipV="1">
            <a:off x="9902880" y="2248200"/>
            <a:ext cx="1072800" cy="14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49" name="CustomShape 3"/>
          <p:cNvSpPr/>
          <p:nvPr/>
        </p:nvSpPr>
        <p:spPr>
          <a:xfrm>
            <a:off x="8855640" y="1312200"/>
            <a:ext cx="220680" cy="42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0" name="CustomShape 4"/>
          <p:cNvSpPr/>
          <p:nvPr/>
        </p:nvSpPr>
        <p:spPr>
          <a:xfrm flipH="1">
            <a:off x="9534960" y="707400"/>
            <a:ext cx="481680" cy="102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1" name="CustomShape 5"/>
          <p:cNvSpPr/>
          <p:nvPr/>
        </p:nvSpPr>
        <p:spPr>
          <a:xfrm flipH="1">
            <a:off x="9720360" y="1927440"/>
            <a:ext cx="822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2" name="CustomShape 6"/>
          <p:cNvSpPr/>
          <p:nvPr/>
        </p:nvSpPr>
        <p:spPr>
          <a:xfrm flipH="1" flipV="1">
            <a:off x="9699480" y="2582280"/>
            <a:ext cx="672120" cy="2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53" name="CustomShape 7"/>
          <p:cNvSpPr/>
          <p:nvPr/>
        </p:nvSpPr>
        <p:spPr>
          <a:xfrm rot="21450000">
            <a:off x="7250400" y="269280"/>
            <a:ext cx="2278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Msg(«CityA to CityB»)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9722520" y="92772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Msg(«StreetA to StreetB»)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 flipH="1" flipV="1">
            <a:off x="1840320" y="2745360"/>
            <a:ext cx="387720" cy="13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2116800" y="2747160"/>
            <a:ext cx="402120" cy="142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 flipV="1">
            <a:off x="2426400" y="1362960"/>
            <a:ext cx="3332520" cy="50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 flipH="1">
            <a:off x="2260800" y="1774440"/>
            <a:ext cx="3535920" cy="66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 flipV="1">
            <a:off x="3001320" y="2343600"/>
            <a:ext cx="3019320" cy="197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 flipH="1">
            <a:off x="2950560" y="2352240"/>
            <a:ext cx="3353400" cy="254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10244520" y="347616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Msg(«StationA to StationB»)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3001320" y="2352240"/>
            <a:ext cx="13960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Blockchain</a:t>
            </a:r>
            <a:endParaRPr lang="it-IT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PoA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63" name="Immagine 29"/>
          <p:cNvPicPr/>
          <p:nvPr/>
        </p:nvPicPr>
        <p:blipFill>
          <a:blip r:embed="rId7"/>
          <a:stretch/>
        </p:blipFill>
        <p:spPr>
          <a:xfrm>
            <a:off x="9329400" y="4901400"/>
            <a:ext cx="898920" cy="13420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21"/>
          <p:cNvPicPr/>
          <p:nvPr/>
        </p:nvPicPr>
        <p:blipFill>
          <a:blip r:embed="rId6"/>
          <a:stretch/>
        </p:blipFill>
        <p:spPr>
          <a:xfrm>
            <a:off x="1176840" y="14983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7"/>
          <p:cNvSpPr/>
          <p:nvPr/>
        </p:nvSpPr>
        <p:spPr>
          <a:xfrm flipH="1" flipV="1">
            <a:off x="6770880" y="1762560"/>
            <a:ext cx="1974240" cy="31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9537840" y="3060360"/>
            <a:ext cx="127080" cy="171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9"/>
          <p:cNvSpPr/>
          <p:nvPr/>
        </p:nvSpPr>
        <p:spPr>
          <a:xfrm>
            <a:off x="7525800" y="2470680"/>
            <a:ext cx="1396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 Proxy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7469640" y="5361840"/>
            <a:ext cx="1840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SQL 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5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0" name="CustomShape 29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Sistema</a:t>
            </a: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6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40039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764851" y="1354197"/>
            <a:ext cx="4873320" cy="37226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attori nella Blockchain</a:t>
            </a:r>
            <a:endParaRPr lang="it-IT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Enti</a:t>
            </a:r>
            <a:endParaRPr lang="it-IT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Owner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 Ente centrale</a:t>
            </a:r>
            <a:endParaRPr lang="it-IT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attori nell’App</a:t>
            </a:r>
            <a:endParaRPr lang="it-IT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t-IT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8646919" y="4030130"/>
            <a:ext cx="297523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Username: Account2Ente1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Password: ****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8545320" y="1551311"/>
            <a:ext cx="3406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indirizzo: 0x67…(*40)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Chiave privata: 0x34…(*64)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77B02B-3D64-4F54-B403-7DE474E27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26" y="1354197"/>
            <a:ext cx="2856394" cy="113569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2FDFB2-D33D-4748-BE48-53D7E1910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3771054"/>
            <a:ext cx="4103949" cy="1135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Calibri"/>
              </a:rPr>
              <a:t>7</a:t>
            </a:r>
            <a:endParaRPr lang="it-IT" sz="1800" b="0" strike="noStrike" spc="-1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400392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/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r>
              <a:rPr lang="it-IT" sz="4400" b="1" spc="-1">
                <a:solidFill>
                  <a:srgbClr val="000000"/>
                </a:solidFill>
                <a:latin typeface="Calibri"/>
                <a:ea typeface="DejaVu Sans"/>
              </a:rPr>
              <a:t> nell'app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45E4C4C-B763-40CC-B761-CEFD7BF2CCAE}"/>
              </a:ext>
            </a:extLst>
          </p:cNvPr>
          <p:cNvSpPr/>
          <p:nvPr/>
        </p:nvSpPr>
        <p:spPr>
          <a:xfrm>
            <a:off x="2316644" y="1650201"/>
            <a:ext cx="12034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User</a:t>
            </a:r>
            <a:r>
              <a:rPr lang="it-IT" sz="2000" spc="-1">
                <a:latin typeface="Arial"/>
              </a:rPr>
              <a:t>  </a:t>
            </a:r>
            <a:endParaRPr lang="it-IT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8CC23293-63E6-4094-A51D-7E7D94FFA8E1}"/>
              </a:ext>
            </a:extLst>
          </p:cNvPr>
          <p:cNvSpPr/>
          <p:nvPr/>
        </p:nvSpPr>
        <p:spPr>
          <a:xfrm>
            <a:off x="8649126" y="1466269"/>
            <a:ext cx="3252976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buClr>
                <a:srgbClr val="000000"/>
              </a:buClr>
            </a:pPr>
            <a:r>
              <a:rPr lang="it-IT" sz="2400" spc="-1" dirty="0"/>
              <a:t>Inserimento dei dati in tempo reale:</a:t>
            </a:r>
            <a:endParaRPr lang="it-IT" dirty="0"/>
          </a:p>
          <a:p>
            <a:pPr marL="635"/>
            <a:r>
              <a:rPr lang="it-IT" sz="2000" spc="-1" dirty="0"/>
              <a:t>ID veicolo</a:t>
            </a:r>
          </a:p>
          <a:p>
            <a:pPr marL="635"/>
            <a:r>
              <a:rPr lang="it-IT" sz="2000" spc="-1" dirty="0"/>
              <a:t>Posizione iniziale</a:t>
            </a:r>
          </a:p>
          <a:p>
            <a:pPr marL="635"/>
            <a:r>
              <a:rPr lang="it-IT" sz="2000" spc="-1" dirty="0"/>
              <a:t>Possibili fermate</a:t>
            </a:r>
          </a:p>
          <a:p>
            <a:pPr marL="635"/>
            <a:r>
              <a:rPr lang="it-IT" sz="2000" spc="-1" dirty="0">
                <a:ea typeface="+mn-lt"/>
                <a:cs typeface="+mn-lt"/>
              </a:rPr>
              <a:t>Posizione finale</a:t>
            </a:r>
            <a:endParaRPr lang="it-IT" dirty="0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9C48D7AD-21BA-49E4-90C9-F0D808981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7" t="37662" r="13447" b="6494"/>
          <a:stretch/>
        </p:blipFill>
        <p:spPr>
          <a:xfrm>
            <a:off x="1059120" y="3677854"/>
            <a:ext cx="4707126" cy="2060649"/>
          </a:xfrm>
          <a:prstGeom prst="rect">
            <a:avLst/>
          </a:prstGeom>
        </p:spPr>
      </p:pic>
      <p:pic>
        <p:nvPicPr>
          <p:cNvPr id="9" name="Immagine 10">
            <a:extLst>
              <a:ext uri="{FF2B5EF4-FFF2-40B4-BE49-F238E27FC236}">
                <a16:creationId xmlns:a16="http://schemas.microsoft.com/office/drawing/2014/main" id="{ECB7D220-25D5-4E10-BAD7-96E035CD7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709" y="3677854"/>
            <a:ext cx="4427171" cy="3009492"/>
          </a:xfrm>
          <a:prstGeom prst="rect">
            <a:avLst/>
          </a:prstGeom>
        </p:spPr>
      </p:pic>
      <p:pic>
        <p:nvPicPr>
          <p:cNvPr id="11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CC2DE33C-2D5A-4861-8C79-2983BCE64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90" y="1468002"/>
            <a:ext cx="5125544" cy="975523"/>
          </a:xfrm>
          <a:prstGeom prst="rect">
            <a:avLst/>
          </a:prstGeom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34E9A942-65C8-4087-A26B-44438609F2B4}"/>
              </a:ext>
            </a:extLst>
          </p:cNvPr>
          <p:cNvSpPr/>
          <p:nvPr/>
        </p:nvSpPr>
        <p:spPr>
          <a:xfrm>
            <a:off x="8850574" y="460817"/>
            <a:ext cx="193918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 dirty="0">
                <a:latin typeface="Arial"/>
              </a:rPr>
              <a:t>Compiti:</a:t>
            </a:r>
            <a:endParaRPr lang="it-IT" sz="2000" spc="-1" dirty="0"/>
          </a:p>
        </p:txBody>
      </p:sp>
    </p:spTree>
    <p:extLst>
      <p:ext uri="{BB962C8B-B14F-4D97-AF65-F5344CB8AC3E}">
        <p14:creationId xmlns:p14="http://schemas.microsoft.com/office/powerpoint/2010/main" val="2622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8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400392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/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r>
              <a:rPr lang="it-IT" sz="4400" b="1" spc="-1">
                <a:solidFill>
                  <a:srgbClr val="000000"/>
                </a:solidFill>
                <a:latin typeface="Calibri"/>
                <a:ea typeface="DejaVu Sans"/>
              </a:rPr>
              <a:t> nell'app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804E9F07-7D3B-42F5-9ACB-6A50EB788A57}"/>
              </a:ext>
            </a:extLst>
          </p:cNvPr>
          <p:cNvSpPr/>
          <p:nvPr/>
        </p:nvSpPr>
        <p:spPr>
          <a:xfrm>
            <a:off x="2163678" y="1674829"/>
            <a:ext cx="13435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 dirty="0">
                <a:latin typeface="Arial"/>
              </a:rPr>
              <a:t>Admin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75A5F9DB-357A-4032-883F-61DBC3F87E63}"/>
              </a:ext>
            </a:extLst>
          </p:cNvPr>
          <p:cNvSpPr/>
          <p:nvPr/>
        </p:nvSpPr>
        <p:spPr>
          <a:xfrm>
            <a:off x="8850574" y="460817"/>
            <a:ext cx="193918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 dirty="0">
                <a:latin typeface="Arial"/>
              </a:rPr>
              <a:t>Compiti:</a:t>
            </a:r>
            <a:endParaRPr lang="it-IT" sz="2000" spc="-1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7598379E-CBF0-48A2-B7E9-DFAB55D858BB}"/>
              </a:ext>
            </a:extLst>
          </p:cNvPr>
          <p:cNvSpPr/>
          <p:nvPr/>
        </p:nvSpPr>
        <p:spPr>
          <a:xfrm>
            <a:off x="7979401" y="1464621"/>
            <a:ext cx="3927389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Possedere e utilizzare la private Key</a:t>
            </a:r>
            <a:endParaRPr lang="it-IT" err="1"/>
          </a:p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Interrogare il sistema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E36A627-466A-46D4-BEBA-B87AF55A0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6" t="23034" r="7348" b="4096"/>
          <a:stretch/>
        </p:blipFill>
        <p:spPr>
          <a:xfrm>
            <a:off x="7582003" y="3145534"/>
            <a:ext cx="4324787" cy="2117777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C5C439D-DE83-4ABB-A19D-0E6B0530AC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39" r="319" b="-610"/>
          <a:stretch/>
        </p:blipFill>
        <p:spPr>
          <a:xfrm>
            <a:off x="1970125" y="2857179"/>
            <a:ext cx="5345260" cy="2784203"/>
          </a:xfrm>
          <a:prstGeom prst="rect">
            <a:avLst/>
          </a:prstGeom>
        </p:spPr>
      </p:pic>
      <p:pic>
        <p:nvPicPr>
          <p:cNvPr id="25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2EF7029E-304C-4974-B408-5C81A58AD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6" y="1501388"/>
            <a:ext cx="4324787" cy="9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alibri"/>
              </a:rPr>
              <a:t>9</a:t>
            </a:r>
            <a:endParaRPr lang="it-IT" sz="1800" b="0" strike="noStrike" spc="-1" dirty="0"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2149" y="203515"/>
            <a:ext cx="565054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/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r>
              <a:rPr lang="it-IT" sz="4400" b="1" spc="-1">
                <a:solidFill>
                  <a:srgbClr val="000000"/>
                </a:solidFill>
                <a:latin typeface="Calibri"/>
                <a:ea typeface="DejaVu Sans"/>
              </a:rPr>
              <a:t> nella Blockchain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FD0E505-C5E3-4B07-BD05-C49B68B98C48}"/>
              </a:ext>
            </a:extLst>
          </p:cNvPr>
          <p:cNvSpPr/>
          <p:nvPr/>
        </p:nvSpPr>
        <p:spPr>
          <a:xfrm>
            <a:off x="2316644" y="1257852"/>
            <a:ext cx="12034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Enti</a:t>
            </a:r>
            <a:endParaRPr lang="it-IT" sz="2000" spc="-1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ACC415A4-0EE4-47F3-869D-FD204BB535BE}"/>
              </a:ext>
            </a:extLst>
          </p:cNvPr>
          <p:cNvSpPr/>
          <p:nvPr/>
        </p:nvSpPr>
        <p:spPr>
          <a:xfrm>
            <a:off x="2246574" y="3237300"/>
            <a:ext cx="13435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 err="1">
                <a:latin typeface="Arial"/>
              </a:rPr>
              <a:t>Owner</a:t>
            </a:r>
            <a:endParaRPr lang="it-IT" sz="2800" b="0" strike="noStrike" spc="-1" err="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6927341-DFA6-49D1-A396-EBE49B4526E9}"/>
              </a:ext>
            </a:extLst>
          </p:cNvPr>
          <p:cNvSpPr/>
          <p:nvPr/>
        </p:nvSpPr>
        <p:spPr>
          <a:xfrm>
            <a:off x="7414160" y="1117713"/>
            <a:ext cx="3612079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buClr>
                <a:srgbClr val="000000"/>
              </a:buClr>
            </a:pPr>
            <a:r>
              <a:rPr lang="it-IT" sz="2400" spc="-1" dirty="0"/>
              <a:t>Effettuano transazioni per il salvataggio di informazioni nella blockchain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A369ED9A-AAD2-4924-A7AC-DEC1CBBDB290}"/>
              </a:ext>
            </a:extLst>
          </p:cNvPr>
          <p:cNvSpPr/>
          <p:nvPr/>
        </p:nvSpPr>
        <p:spPr>
          <a:xfrm>
            <a:off x="8132367" y="460817"/>
            <a:ext cx="193918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it-IT" sz="2800" spc="-1">
                <a:latin typeface="Arial"/>
              </a:rPr>
              <a:t>Compiti:</a:t>
            </a:r>
            <a:endParaRPr lang="it-IT" sz="2000" spc="-1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613D30-60D2-4ABE-B68A-657F700C50DE}"/>
              </a:ext>
            </a:extLst>
          </p:cNvPr>
          <p:cNvSpPr/>
          <p:nvPr/>
        </p:nvSpPr>
        <p:spPr>
          <a:xfrm>
            <a:off x="7098849" y="3062126"/>
            <a:ext cx="3927389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Gestisce i permessi di utilizzo dei contratti</a:t>
            </a:r>
          </a:p>
          <a:p>
            <a:pPr marL="343535" indent="-342900">
              <a:buClr>
                <a:srgbClr val="000000"/>
              </a:buClr>
              <a:buFont typeface="Arial"/>
              <a:buChar char="•"/>
            </a:pPr>
            <a:r>
              <a:rPr lang="it-IT" sz="2400" spc="-1"/>
              <a:t>Gestisce i nodi della blockchain</a:t>
            </a:r>
          </a:p>
        </p:txBody>
      </p:sp>
      <p:pic>
        <p:nvPicPr>
          <p:cNvPr id="17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62A91282-97F1-444B-91FE-ECE346C6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90" y="1075653"/>
            <a:ext cx="3951889" cy="975523"/>
          </a:xfrm>
          <a:prstGeom prst="rect">
            <a:avLst/>
          </a:prstGeom>
        </p:spPr>
      </p:pic>
      <p:pic>
        <p:nvPicPr>
          <p:cNvPr id="19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9B93A0A6-9DD7-4DFA-B01A-14EFF648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2" y="3063859"/>
            <a:ext cx="3724165" cy="9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797</Words>
  <Application>Microsoft Office PowerPoint</Application>
  <PresentationFormat>Widescreen</PresentationFormat>
  <Paragraphs>245</Paragraphs>
  <Slides>22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Arial,Sans-Serif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Giorgio</dc:creator>
  <dc:description/>
  <cp:lastModifiedBy>Giorgio</cp:lastModifiedBy>
  <cp:revision>142</cp:revision>
  <dcterms:created xsi:type="dcterms:W3CDTF">2021-11-17T08:09:42Z</dcterms:created>
  <dcterms:modified xsi:type="dcterms:W3CDTF">2021-11-23T13:35:48Z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1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</vt:r8>
  </property>
</Properties>
</file>