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6CAB4DC-97FB-468F-889F-442D9C5FF3A7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55B6E18-58CD-4F32-B7BD-69C42369C760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08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B4DC-97FB-468F-889F-442D9C5FF3A7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6E18-58CD-4F32-B7BD-69C42369C7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70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B4DC-97FB-468F-889F-442D9C5FF3A7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6E18-58CD-4F32-B7BD-69C42369C760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07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B4DC-97FB-468F-889F-442D9C5FF3A7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6E18-58CD-4F32-B7BD-69C42369C760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052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B4DC-97FB-468F-889F-442D9C5FF3A7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6E18-58CD-4F32-B7BD-69C42369C7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034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B4DC-97FB-468F-889F-442D9C5FF3A7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6E18-58CD-4F32-B7BD-69C42369C760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161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B4DC-97FB-468F-889F-442D9C5FF3A7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6E18-58CD-4F32-B7BD-69C42369C760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26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B4DC-97FB-468F-889F-442D9C5FF3A7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6E18-58CD-4F32-B7BD-69C42369C760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308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B4DC-97FB-468F-889F-442D9C5FF3A7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6E18-58CD-4F32-B7BD-69C42369C760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511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B4DC-97FB-468F-889F-442D9C5FF3A7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6E18-58CD-4F32-B7BD-69C42369C7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2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B4DC-97FB-468F-889F-442D9C5FF3A7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6E18-58CD-4F32-B7BD-69C42369C760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34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B4DC-97FB-468F-889F-442D9C5FF3A7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6E18-58CD-4F32-B7BD-69C42369C7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41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B4DC-97FB-468F-889F-442D9C5FF3A7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6E18-58CD-4F32-B7BD-69C42369C760}" type="slidenum">
              <a:rPr lang="de-DE" smtClean="0"/>
              <a:t>‹Nr.›</a:t>
            </a:fld>
            <a:endParaRPr lang="de-D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12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B4DC-97FB-468F-889F-442D9C5FF3A7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6E18-58CD-4F32-B7BD-69C42369C760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54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B4DC-97FB-468F-889F-442D9C5FF3A7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6E18-58CD-4F32-B7BD-69C42369C7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18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B4DC-97FB-468F-889F-442D9C5FF3A7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6E18-58CD-4F32-B7BD-69C42369C760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71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B4DC-97FB-468F-889F-442D9C5FF3A7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6E18-58CD-4F32-B7BD-69C42369C7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98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CAB4DC-97FB-468F-889F-442D9C5FF3A7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5B6E18-58CD-4F32-B7BD-69C42369C7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6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Jaques Offenbach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7"/>
            <a:r>
              <a:rPr lang="de-DE" sz="2000" dirty="0" smtClean="0"/>
              <a:t>Und die Operette</a:t>
            </a:r>
            <a:endParaRPr lang="de-DE" sz="2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39" y="2987590"/>
            <a:ext cx="7776519" cy="315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2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Jaques Offenbachs Leben</a:t>
            </a:r>
          </a:p>
          <a:p>
            <a:r>
              <a:rPr lang="de-DE" dirty="0" smtClean="0"/>
              <a:t>Informationen zu Operetten</a:t>
            </a:r>
          </a:p>
          <a:p>
            <a:r>
              <a:rPr lang="de-DE" dirty="0" smtClean="0"/>
              <a:t>Hörbeispiel Orpheus in der Unterwelt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593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Jaques Offenbach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8"/>
            <a:r>
              <a:rPr lang="de-DE" sz="2000" dirty="0" smtClean="0"/>
              <a:t>      Sein Leben</a:t>
            </a:r>
            <a:endParaRPr lang="de-DE" sz="2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486" y="3204349"/>
            <a:ext cx="5231026" cy="294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0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Operette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6"/>
            <a:r>
              <a:rPr lang="de-DE" sz="2000" dirty="0" smtClean="0"/>
              <a:t>Was unterscheidet sie von der Oper?</a:t>
            </a:r>
            <a:endParaRPr lang="de-DE" sz="2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225" y="3029423"/>
            <a:ext cx="7673547" cy="311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9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Can-Can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7"/>
            <a:r>
              <a:rPr lang="de-DE" sz="2000" dirty="0" smtClean="0"/>
              <a:t>Aus Orpheus in der Unterwelt</a:t>
            </a:r>
            <a:endParaRPr lang="de-DE" sz="2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838" y="3072714"/>
            <a:ext cx="5459443" cy="307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5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sc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sch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37</Words>
  <Application>Microsoft Office PowerPoint</Application>
  <PresentationFormat>Breitbild</PresentationFormat>
  <Paragraphs>12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Organisch</vt:lpstr>
      <vt:lpstr>Jaques Offenbach</vt:lpstr>
      <vt:lpstr>Gliederung</vt:lpstr>
      <vt:lpstr>Jaques Offenbach </vt:lpstr>
      <vt:lpstr>Die Operette</vt:lpstr>
      <vt:lpstr>Can-Can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Operette und Jacque Offenbach</dc:title>
  <dc:creator>Yvonne</dc:creator>
  <cp:lastModifiedBy>Yvonne</cp:lastModifiedBy>
  <cp:revision>3</cp:revision>
  <dcterms:created xsi:type="dcterms:W3CDTF">2018-02-28T06:37:41Z</dcterms:created>
  <dcterms:modified xsi:type="dcterms:W3CDTF">2018-02-28T07:14:41Z</dcterms:modified>
</cp:coreProperties>
</file>